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D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7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48007-DD91-4319-B0AD-E817071FC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0DB2E0-3FB7-4E9B-A7E4-91C6B2154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4EFAD-198A-4C9B-AA50-3110ABD4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CDA64C-F9B1-4862-A2C1-7EAB0232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586263-BE0E-4033-A09E-65591944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5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33E23-A19C-47BA-9F1D-2FB27483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DC7843-CB2D-4385-AE8E-78F746C7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7979DE-8597-416F-A820-B05C23ED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CB9DCD-3E6B-47CF-83EA-87392F5F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3ADA08-9F66-4E85-A2DA-A03740FA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60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AACD44A-7596-4AC9-9683-9BBD121AB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1217E93-DE34-4C71-A4D8-BE065E13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4D6789-4280-402D-82E9-FE2ABED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437A71-74FC-41E3-95FC-553AFBD3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410936-FFFD-4B2E-A122-330A59FB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1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89490-85ED-4EB3-92FE-C7AD891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8CF46D-16B0-475A-AADE-81620369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18C423-839D-449C-82E2-B5F14F29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43379F-C901-4A9D-952D-5F461A0E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BC9EC3-8E32-48ED-8239-10444ACC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D320E-3237-4AEE-BD85-3E427733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5E3CD-5817-4325-AA15-33D75FA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FA7D7E-5840-4A41-BCE7-263D39C9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E3A68F-56C2-4DB3-B92C-47E192D2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601577-A71A-4BD6-A187-9226A071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97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79452-B49B-4412-99E6-8030A151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E250DF-7318-48E6-ADDC-23CB7D8BF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14E221-69A8-4691-AE1B-B2313923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3DBBA-AD1F-41B6-A645-01D28DB3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2B1BF7-1334-4DE2-8F3B-6FB62F7B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6BC3D3-60B0-4B84-9FDB-2CF5BFEC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1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C528B-4C3B-4490-91AE-B1FB379B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83DF9B-F512-4766-B5C5-E23C5E550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30B06D-45BE-49F3-B6CE-73242DE0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B6FE79A-8BC3-4CA8-938D-8E47F53F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97576F-5355-4647-B9BB-0302568A2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4F75EF8-85DF-4D70-A08E-1DF0ED5F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3235EB9-46C8-4059-9210-7087B246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4D6386-29C0-46F5-8546-186F44A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44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7563F-26C6-497A-B887-23EA365E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9E40B6F-B5C6-4C02-971C-792205A4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E69150-E549-4443-AEC9-067510FF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5DC784-1154-468F-B2A1-3DD13A92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B3E883-0E2E-4110-A0FC-64D247E2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8B57306-EF39-48F7-BE1F-9BBBF105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32B5D3-9D8E-48CE-A13B-C262F3E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942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6315D-914E-4760-9208-8C9F89FB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1A28D3-840D-4A67-8B6F-A6BD5AC6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5FC07AA-7117-4E35-9DE8-6A87EC0F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FE9D8C-2B12-40E0-A0AE-99B80E0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5D67B1-6035-4CF3-AC9F-6ACC51AF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FE37B-92C7-4352-A3BA-E5EB137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36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4FEC-CEFA-411A-90EC-027F7881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49E6B97-CD64-423D-B828-934C4CFF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64FE18-9BEC-4002-B728-A36948C7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29F340-1623-4FAE-B346-31C84FF9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F360E0-8EAA-4F55-88BC-10CB05C2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14DFF8-CD51-4F3D-9385-CCCCBC7A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21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6DEF85A-3FF6-46E1-ABC5-73A7921B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D53338-544E-4DC1-903B-DBE9B365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45A022-F16F-4423-82B9-6C688C25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AD50-D089-43FE-8324-8C74FDF17278}" type="datetimeFigureOut">
              <a:rPr lang="nl-BE" smtClean="0"/>
              <a:t>29/03/2019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627D71-96E3-4824-BC00-9D417C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E06C6-E5DE-476E-B013-D17A93BD7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5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microsoft.com/office/2007/relationships/hdphoto" Target="../media/hdphoto4.wdp"/><Relationship Id="rId7" Type="http://schemas.openxmlformats.org/officeDocument/2006/relationships/image" Target="../media/image10.png"/><Relationship Id="rId12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3" Type="http://schemas.microsoft.com/office/2007/relationships/hdphoto" Target="../media/hdphoto5.wdp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7.wdp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8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F30EA-039C-4D36-AF68-504FBABB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15400" dirty="0">
                <a:solidFill>
                  <a:schemeClr val="bg1"/>
                </a:solidFill>
                <a:latin typeface="Astana" pitchFamily="50" charset="0"/>
              </a:rPr>
              <a:t>HORO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A03187-5443-4BE5-A732-06AFC2B8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5279" y="6396747"/>
            <a:ext cx="9144000" cy="1655762"/>
          </a:xfrm>
        </p:spPr>
        <p:txBody>
          <a:bodyPr>
            <a:normAutofit/>
          </a:bodyPr>
          <a:lstStyle/>
          <a:p>
            <a:r>
              <a:rPr lang="nl-BE" sz="1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Emyl</a:t>
            </a:r>
            <a:r>
              <a:rPr lang="nl-B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Luyten, </a:t>
            </a:r>
            <a:r>
              <a:rPr lang="nl-BE" sz="1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Yaro</a:t>
            </a:r>
            <a:r>
              <a:rPr lang="nl-B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sz="1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Helsen</a:t>
            </a:r>
            <a:r>
              <a:rPr lang="nl-B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Lowie Spriet, Rob Mertens, Michiel Vissers</a:t>
            </a:r>
          </a:p>
        </p:txBody>
      </p:sp>
    </p:spTree>
    <p:extLst>
      <p:ext uri="{BB962C8B-B14F-4D97-AF65-F5344CB8AC3E}">
        <p14:creationId xmlns:p14="http://schemas.microsoft.com/office/powerpoint/2010/main" val="213829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59BD9841-EA54-44A6-9051-750B3A2B87CD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0945387-4307-480B-BFCA-5B33763052D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45EA309-5E16-4251-8F73-31ACB691C8F2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DEDDFB0E-A3BF-43D2-9E0C-086F40345D94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E2D1ABE-6AB2-4BFA-8725-34C5D560CB63}"/>
              </a:ext>
            </a:extLst>
          </p:cNvPr>
          <p:cNvSpPr txBox="1"/>
          <p:nvPr/>
        </p:nvSpPr>
        <p:spPr>
          <a:xfrm>
            <a:off x="2771097" y="357871"/>
            <a:ext cx="245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HOLOLENS</a:t>
            </a:r>
          </a:p>
        </p:txBody>
      </p:sp>
      <p:pic>
        <p:nvPicPr>
          <p:cNvPr id="12" name="Picture 6" descr="Afbeeldingsresultaat voor hololens icon">
            <a:extLst>
              <a:ext uri="{FF2B5EF4-FFF2-40B4-BE49-F238E27FC236}">
                <a16:creationId xmlns:a16="http://schemas.microsoft.com/office/drawing/2014/main" id="{0C2E0A33-781C-4A35-B305-87CBD0C3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2" y="270962"/>
            <a:ext cx="1858377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fbeeldingsresultaat voor hololens icon">
            <a:extLst>
              <a:ext uri="{FF2B5EF4-FFF2-40B4-BE49-F238E27FC236}">
                <a16:creationId xmlns:a16="http://schemas.microsoft.com/office/drawing/2014/main" id="{94E167C2-99E9-420C-B791-6650AF13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86" flipH="1">
            <a:off x="1040789" y="2086727"/>
            <a:ext cx="2520000" cy="26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fbeeldingsresultaat voor robot arm icon">
            <a:extLst>
              <a:ext uri="{FF2B5EF4-FFF2-40B4-BE49-F238E27FC236}">
                <a16:creationId xmlns:a16="http://schemas.microsoft.com/office/drawing/2014/main" id="{F823F20F-489F-48C9-9467-876846F4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88" y="5019363"/>
            <a:ext cx="3483541" cy="18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973F9B0-7331-416D-B62F-E7199E23462F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528784" y="3711184"/>
            <a:ext cx="3746075" cy="211139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16F6EC47-A57C-4BE4-A204-07FB0CAC8DF6}"/>
              </a:ext>
            </a:extLst>
          </p:cNvPr>
          <p:cNvSpPr/>
          <p:nvPr/>
        </p:nvSpPr>
        <p:spPr>
          <a:xfrm>
            <a:off x="5886983" y="6071616"/>
            <a:ext cx="377629" cy="7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6FBFD03D-746E-459E-819A-A10D66C04120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345720" y="5458270"/>
            <a:ext cx="730078" cy="61334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DDF12189-08BA-46CB-B014-EF76D777305B}"/>
              </a:ext>
            </a:extLst>
          </p:cNvPr>
          <p:cNvCxnSpPr/>
          <p:nvPr/>
        </p:nvCxnSpPr>
        <p:spPr>
          <a:xfrm flipH="1">
            <a:off x="4083350" y="5458270"/>
            <a:ext cx="126372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B1348A62-D3A2-4D09-BB51-BC689A91C460}"/>
              </a:ext>
            </a:extLst>
          </p:cNvPr>
          <p:cNvSpPr txBox="1"/>
          <p:nvPr/>
        </p:nvSpPr>
        <p:spPr>
          <a:xfrm>
            <a:off x="4234590" y="510505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1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ECD6E15-BE79-4E4A-8FB4-3172F4D0012F}"/>
              </a:ext>
            </a:extLst>
          </p:cNvPr>
          <p:cNvSpPr/>
          <p:nvPr/>
        </p:nvSpPr>
        <p:spPr>
          <a:xfrm>
            <a:off x="8918302" y="6246464"/>
            <a:ext cx="568290" cy="56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1FDCF188-D425-445B-A133-87FAA259A56F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202447" y="5019363"/>
            <a:ext cx="614306" cy="1227101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E8BE574-2910-4818-B0B2-8CF6B2632BA5}"/>
              </a:ext>
            </a:extLst>
          </p:cNvPr>
          <p:cNvCxnSpPr>
            <a:cxnSpLocks/>
          </p:cNvCxnSpPr>
          <p:nvPr/>
        </p:nvCxnSpPr>
        <p:spPr>
          <a:xfrm>
            <a:off x="9816753" y="5019363"/>
            <a:ext cx="141074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1711E2C-0084-4EEC-8396-30BE87C0F6C4}"/>
              </a:ext>
            </a:extLst>
          </p:cNvPr>
          <p:cNvSpPr txBox="1"/>
          <p:nvPr/>
        </p:nvSpPr>
        <p:spPr>
          <a:xfrm>
            <a:off x="10048881" y="46500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2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48CFC92-E79A-402D-9DFE-ED7506E29A03}"/>
              </a:ext>
            </a:extLst>
          </p:cNvPr>
          <p:cNvSpPr/>
          <p:nvPr/>
        </p:nvSpPr>
        <p:spPr>
          <a:xfrm>
            <a:off x="9770737" y="6397419"/>
            <a:ext cx="1005840" cy="40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A6CA8AE-DB1F-4104-8A5D-1E7FB43FE023}"/>
              </a:ext>
            </a:extLst>
          </p:cNvPr>
          <p:cNvSpPr txBox="1"/>
          <p:nvPr/>
        </p:nvSpPr>
        <p:spPr>
          <a:xfrm>
            <a:off x="10834473" y="545030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3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BAE4BED3-3D81-41A8-8EBC-5341AC55452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273657" y="5822576"/>
            <a:ext cx="384183" cy="574843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3420F713-A904-4C4B-98AD-54AD2B96AC5B}"/>
              </a:ext>
            </a:extLst>
          </p:cNvPr>
          <p:cNvCxnSpPr/>
          <p:nvPr/>
        </p:nvCxnSpPr>
        <p:spPr>
          <a:xfrm>
            <a:off x="10657840" y="5822576"/>
            <a:ext cx="133783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14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0" animBg="1"/>
      <p:bldP spid="25" grpId="0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59BD9841-EA54-44A6-9051-750B3A2B87CD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0945387-4307-480B-BFCA-5B33763052D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45EA309-5E16-4251-8F73-31ACB691C8F2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DEDDFB0E-A3BF-43D2-9E0C-086F40345D94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E2D1ABE-6AB2-4BFA-8725-34C5D560CB63}"/>
              </a:ext>
            </a:extLst>
          </p:cNvPr>
          <p:cNvSpPr txBox="1"/>
          <p:nvPr/>
        </p:nvSpPr>
        <p:spPr>
          <a:xfrm>
            <a:off x="2771097" y="357871"/>
            <a:ext cx="245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HOLOLENS</a:t>
            </a:r>
          </a:p>
        </p:txBody>
      </p:sp>
      <p:pic>
        <p:nvPicPr>
          <p:cNvPr id="26" name="Picture 6" descr="Afbeeldingsresultaat voor hololens icon">
            <a:extLst>
              <a:ext uri="{FF2B5EF4-FFF2-40B4-BE49-F238E27FC236}">
                <a16:creationId xmlns:a16="http://schemas.microsoft.com/office/drawing/2014/main" id="{CC57971C-40B5-4B5E-BCF3-C656C5D6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2" y="270962"/>
            <a:ext cx="1858377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3C114D51-6FCF-4C99-8F07-2A31FE87448A}"/>
              </a:ext>
            </a:extLst>
          </p:cNvPr>
          <p:cNvSpPr txBox="1"/>
          <p:nvPr/>
        </p:nvSpPr>
        <p:spPr>
          <a:xfrm>
            <a:off x="5036254" y="2727960"/>
            <a:ext cx="2119491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</a:p>
        </p:txBody>
      </p:sp>
      <p:pic>
        <p:nvPicPr>
          <p:cNvPr id="27" name="Picture 6" descr="Afbeeldingsresultaat voor hololens icon">
            <a:extLst>
              <a:ext uri="{FF2B5EF4-FFF2-40B4-BE49-F238E27FC236}">
                <a16:creationId xmlns:a16="http://schemas.microsoft.com/office/drawing/2014/main" id="{C0A95732-2B8A-4DC2-9733-E68B1B8A1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80731" y="2275607"/>
            <a:ext cx="3030535" cy="322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Gerelateerde afbeelding">
            <a:extLst>
              <a:ext uri="{FF2B5EF4-FFF2-40B4-BE49-F238E27FC236}">
                <a16:creationId xmlns:a16="http://schemas.microsoft.com/office/drawing/2014/main" id="{F8DF0BF0-ED22-4145-A126-C6ACEE42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4667" l="4889" r="97333">
                        <a14:foregroundMark x1="31556" y1="61333" x2="31556" y2="61333"/>
                        <a14:foregroundMark x1="46667" y1="94667" x2="46667" y2="94667"/>
                        <a14:foregroundMark x1="29333" y1="82667" x2="29333" y2="82667"/>
                        <a14:foregroundMark x1="13778" y1="82667" x2="13778" y2="82667"/>
                        <a14:foregroundMark x1="5333" y1="76444" x2="5333" y2="76444"/>
                        <a14:foregroundMark x1="59556" y1="40000" x2="59556" y2="40000"/>
                        <a14:foregroundMark x1="66667" y1="64889" x2="66667" y2="64889"/>
                        <a14:foregroundMark x1="88000" y1="69333" x2="88000" y2="69333"/>
                        <a14:foregroundMark x1="92444" y1="64000" x2="92444" y2="64000"/>
                        <a14:foregroundMark x1="90667" y1="35556" x2="90667" y2="35556"/>
                        <a14:foregroundMark x1="96889" y1="42667" x2="96889" y2="42667"/>
                        <a14:foregroundMark x1="61333" y1="5333" x2="61333" y2="5333"/>
                        <a14:foregroundMark x1="97333" y1="63111" x2="97333" y2="63111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6724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erelateerde afbeelding">
            <a:extLst>
              <a:ext uri="{FF2B5EF4-FFF2-40B4-BE49-F238E27FC236}">
                <a16:creationId xmlns:a16="http://schemas.microsoft.com/office/drawing/2014/main" id="{D3EC20C3-692D-4098-BCE2-3B134D17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6" y="3520079"/>
            <a:ext cx="1936535" cy="193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1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EBB6989B-D2ED-4AEA-81A9-A58D9317D09B}"/>
              </a:ext>
            </a:extLst>
          </p:cNvPr>
          <p:cNvSpPr/>
          <p:nvPr/>
        </p:nvSpPr>
        <p:spPr>
          <a:xfrm>
            <a:off x="2198792" y="5204926"/>
            <a:ext cx="377629" cy="7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Picture 2" descr="Afbeeldingsresultaat voor robot arm icon">
            <a:extLst>
              <a:ext uri="{FF2B5EF4-FFF2-40B4-BE49-F238E27FC236}">
                <a16:creationId xmlns:a16="http://schemas.microsoft.com/office/drawing/2014/main" id="{C5C6634B-5E86-407C-9717-C0D70A18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381" y="4119204"/>
            <a:ext cx="3483541" cy="18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69F11910-F414-446D-972D-AB5440D2BDF7}"/>
              </a:ext>
            </a:extLst>
          </p:cNvPr>
          <p:cNvSpPr/>
          <p:nvPr/>
        </p:nvSpPr>
        <p:spPr>
          <a:xfrm>
            <a:off x="7166019" y="5379774"/>
            <a:ext cx="568290" cy="56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8101A5D-1583-4AC2-8B09-C5395144215F}"/>
              </a:ext>
            </a:extLst>
          </p:cNvPr>
          <p:cNvSpPr/>
          <p:nvPr/>
        </p:nvSpPr>
        <p:spPr>
          <a:xfrm>
            <a:off x="8550546" y="5546744"/>
            <a:ext cx="1005840" cy="40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FF0A496-FBEE-43F9-9CA5-62A0538E7F3B}"/>
              </a:ext>
            </a:extLst>
          </p:cNvPr>
          <p:cNvSpPr/>
          <p:nvPr/>
        </p:nvSpPr>
        <p:spPr>
          <a:xfrm>
            <a:off x="0" y="1362075"/>
            <a:ext cx="953251" cy="5495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B3995506-E0C5-4653-880C-D40183886BF5}"/>
              </a:ext>
            </a:extLst>
          </p:cNvPr>
          <p:cNvSpPr/>
          <p:nvPr/>
        </p:nvSpPr>
        <p:spPr>
          <a:xfrm>
            <a:off x="11238749" y="1371241"/>
            <a:ext cx="953251" cy="5495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0945387-4307-480B-BFCA-5B33763052D0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99836CF-F483-43F7-B3A7-5CE85BF8A59E}"/>
              </a:ext>
            </a:extLst>
          </p:cNvPr>
          <p:cNvSpPr/>
          <p:nvPr/>
        </p:nvSpPr>
        <p:spPr>
          <a:xfrm>
            <a:off x="979990" y="1967696"/>
            <a:ext cx="10232020" cy="42594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E36D010-4580-4C4E-9925-2EE6CF6C67E8}"/>
              </a:ext>
            </a:extLst>
          </p:cNvPr>
          <p:cNvSpPr txBox="1"/>
          <p:nvPr/>
        </p:nvSpPr>
        <p:spPr>
          <a:xfrm>
            <a:off x="5110121" y="1783030"/>
            <a:ext cx="1971758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HOLOLENS SCREEN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56ADD7DB-31C9-49C6-9A62-5D12A65C2CE7}"/>
              </a:ext>
            </a:extLst>
          </p:cNvPr>
          <p:cNvSpPr/>
          <p:nvPr/>
        </p:nvSpPr>
        <p:spPr>
          <a:xfrm>
            <a:off x="2081616" y="5058137"/>
            <a:ext cx="595544" cy="10158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EBE87E8-74F1-499B-96FD-EFEE4D3A3953}"/>
              </a:ext>
            </a:extLst>
          </p:cNvPr>
          <p:cNvSpPr/>
          <p:nvPr/>
        </p:nvSpPr>
        <p:spPr>
          <a:xfrm>
            <a:off x="7037408" y="5251226"/>
            <a:ext cx="814577" cy="8145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B289FB4-490A-4481-9D4A-A9E51D44DC59}"/>
              </a:ext>
            </a:extLst>
          </p:cNvPr>
          <p:cNvSpPr/>
          <p:nvPr/>
        </p:nvSpPr>
        <p:spPr>
          <a:xfrm>
            <a:off x="8467596" y="5462379"/>
            <a:ext cx="1158240" cy="5537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0224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8" grpId="0" animBg="1"/>
      <p:bldP spid="9" grpId="0" animBg="1"/>
      <p:bldP spid="19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04F2DA00-5A3B-4388-9AE2-EAA910E40D8C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A646F143-27CD-411A-BC8D-AFCF9CD24CB2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D280FE9D-4C68-447E-8F39-7D78B4665A6A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2DAF42F8-F626-4FA7-BC1A-113C9DEABC19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B70A693-A75F-4A4F-9080-8A7ED7EEF51A}"/>
              </a:ext>
            </a:extLst>
          </p:cNvPr>
          <p:cNvSpPr txBox="1"/>
          <p:nvPr/>
        </p:nvSpPr>
        <p:spPr>
          <a:xfrm>
            <a:off x="2771097" y="357871"/>
            <a:ext cx="187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pic>
        <p:nvPicPr>
          <p:cNvPr id="12" name="Picture 10" descr="Afbeeldingsresultaat voor router icon">
            <a:extLst>
              <a:ext uri="{FF2B5EF4-FFF2-40B4-BE49-F238E27FC236}">
                <a16:creationId xmlns:a16="http://schemas.microsoft.com/office/drawing/2014/main" id="{F1BEBBC2-47CC-465C-8ED4-54953687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8" y="287018"/>
            <a:ext cx="1826266" cy="182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Afbeeldingsresultaat voor router icon">
            <a:extLst>
              <a:ext uri="{FF2B5EF4-FFF2-40B4-BE49-F238E27FC236}">
                <a16:creationId xmlns:a16="http://schemas.microsoft.com/office/drawing/2014/main" id="{1C72A929-03AC-488F-9070-F4EBC3FE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49" y="3172068"/>
            <a:ext cx="2281702" cy="228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raspberry pi icon">
            <a:extLst>
              <a:ext uri="{FF2B5EF4-FFF2-40B4-BE49-F238E27FC236}">
                <a16:creationId xmlns:a16="http://schemas.microsoft.com/office/drawing/2014/main" id="{3405369B-10FF-4084-A4E1-79818685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058" y="3509514"/>
            <a:ext cx="1565123" cy="156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fbeeldingsresultaat voor camera icon">
            <a:extLst>
              <a:ext uri="{FF2B5EF4-FFF2-40B4-BE49-F238E27FC236}">
                <a16:creationId xmlns:a16="http://schemas.microsoft.com/office/drawing/2014/main" id="{94A84964-AAC1-4320-A513-098C5989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3111" r="95556">
                        <a14:foregroundMark x1="95556" y1="59111" x2="95556" y2="59111"/>
                        <a14:foregroundMark x1="51111" y1="49778" x2="51111" y2="49778"/>
                        <a14:foregroundMark x1="3111" y1="43556" x2="3111" y2="43556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2" y="2976511"/>
            <a:ext cx="904977" cy="90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fbeeldingsresultaat voor robot arm icon">
            <a:extLst>
              <a:ext uri="{FF2B5EF4-FFF2-40B4-BE49-F238E27FC236}">
                <a16:creationId xmlns:a16="http://schemas.microsoft.com/office/drawing/2014/main" id="{94721BA9-E1C3-416C-9C25-6CB65146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66" y="4340126"/>
            <a:ext cx="2877527" cy="151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Afbeeldingsresultaat voor hololens icon">
            <a:extLst>
              <a:ext uri="{FF2B5EF4-FFF2-40B4-BE49-F238E27FC236}">
                <a16:creationId xmlns:a16="http://schemas.microsoft.com/office/drawing/2014/main" id="{477E72AB-72E0-4BE1-8796-06D6FBCFE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92" y="3079805"/>
            <a:ext cx="2520647" cy="25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erelateerde afbeelding">
            <a:extLst>
              <a:ext uri="{FF2B5EF4-FFF2-40B4-BE49-F238E27FC236}">
                <a16:creationId xmlns:a16="http://schemas.microsoft.com/office/drawing/2014/main" id="{17F5E19C-AFBF-4158-A889-19D019AB2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19" y="3605618"/>
            <a:ext cx="1206500" cy="14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83444CC7-EE2D-4D8F-8765-7501516048BD}"/>
              </a:ext>
            </a:extLst>
          </p:cNvPr>
          <p:cNvCxnSpPr/>
          <p:nvPr/>
        </p:nvCxnSpPr>
        <p:spPr>
          <a:xfrm flipH="1">
            <a:off x="4251960" y="4312919"/>
            <a:ext cx="96012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DFDB86F0-2598-422D-B891-EB21A0B3F1B0}"/>
              </a:ext>
            </a:extLst>
          </p:cNvPr>
          <p:cNvCxnSpPr>
            <a:cxnSpLocks/>
          </p:cNvCxnSpPr>
          <p:nvPr/>
        </p:nvCxnSpPr>
        <p:spPr>
          <a:xfrm flipH="1" flipV="1">
            <a:off x="1711980" y="3509514"/>
            <a:ext cx="1471058" cy="83061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5B70A300-F87F-409A-B69A-A2655914F4EF}"/>
              </a:ext>
            </a:extLst>
          </p:cNvPr>
          <p:cNvCxnSpPr>
            <a:cxnSpLocks/>
          </p:cNvCxnSpPr>
          <p:nvPr/>
        </p:nvCxnSpPr>
        <p:spPr>
          <a:xfrm flipH="1">
            <a:off x="1549205" y="4362002"/>
            <a:ext cx="1633833" cy="130751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jl: rechts 22">
            <a:extLst>
              <a:ext uri="{FF2B5EF4-FFF2-40B4-BE49-F238E27FC236}">
                <a16:creationId xmlns:a16="http://schemas.microsoft.com/office/drawing/2014/main" id="{AE8D57B3-A67C-40DF-9C8D-E2E7B36E4D7A}"/>
              </a:ext>
            </a:extLst>
          </p:cNvPr>
          <p:cNvSpPr/>
          <p:nvPr/>
        </p:nvSpPr>
        <p:spPr>
          <a:xfrm rot="8100000">
            <a:off x="2292604" y="5071078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03CB3523-4B3A-4CA7-9EE0-23252C05BEF5}"/>
              </a:ext>
            </a:extLst>
          </p:cNvPr>
          <p:cNvSpPr/>
          <p:nvPr/>
        </p:nvSpPr>
        <p:spPr>
          <a:xfrm rot="1800000">
            <a:off x="2247796" y="3395411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C28EC0F4-A1CA-4B2B-9AB2-5090EEBFD7E4}"/>
              </a:ext>
            </a:extLst>
          </p:cNvPr>
          <p:cNvSpPr/>
          <p:nvPr/>
        </p:nvSpPr>
        <p:spPr>
          <a:xfrm>
            <a:off x="7836165" y="2793242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4FB6C9C3-0F61-462C-A4B7-41504BB5C3E0}"/>
              </a:ext>
            </a:extLst>
          </p:cNvPr>
          <p:cNvSpPr/>
          <p:nvPr/>
        </p:nvSpPr>
        <p:spPr>
          <a:xfrm rot="10800000">
            <a:off x="7836165" y="5461142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505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646F143-27CD-411A-BC8D-AFCF9CD24CB2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097FA65A-8B64-4413-A928-B622D836D512}"/>
              </a:ext>
            </a:extLst>
          </p:cNvPr>
          <p:cNvSpPr txBox="1"/>
          <p:nvPr/>
        </p:nvSpPr>
        <p:spPr>
          <a:xfrm>
            <a:off x="3295970" y="2105561"/>
            <a:ext cx="560005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600" b="1" dirty="0">
                <a:solidFill>
                  <a:schemeClr val="bg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54625886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BAF7-3C5C-408D-A800-66FDA92A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nl-BE" sz="22100" b="1" dirty="0">
                <a:solidFill>
                  <a:schemeClr val="bg1"/>
                </a:solidFill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2462951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11820C36-D5B6-4D6A-A870-C49BCDE55C88}"/>
              </a:ext>
            </a:extLst>
          </p:cNvPr>
          <p:cNvSpPr txBox="1"/>
          <p:nvPr/>
        </p:nvSpPr>
        <p:spPr>
          <a:xfrm>
            <a:off x="1095372" y="1120676"/>
            <a:ext cx="880369" cy="23083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7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  <a:p>
            <a:r>
              <a:rPr lang="nl-BE" sz="7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2EAC7AF-1961-47DB-98BE-4D9918C4E88E}"/>
              </a:ext>
            </a:extLst>
          </p:cNvPr>
          <p:cNvSpPr txBox="1"/>
          <p:nvPr/>
        </p:nvSpPr>
        <p:spPr>
          <a:xfrm>
            <a:off x="3714750" y="1674674"/>
            <a:ext cx="4716869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72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HOLOLENS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97A5C3C-1830-48CC-BDE3-AD0151985C10}"/>
              </a:ext>
            </a:extLst>
          </p:cNvPr>
          <p:cNvSpPr txBox="1"/>
          <p:nvPr/>
        </p:nvSpPr>
        <p:spPr>
          <a:xfrm>
            <a:off x="1095373" y="3429000"/>
            <a:ext cx="880369" cy="23083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7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  <a:p>
            <a:r>
              <a:rPr lang="nl-BE" sz="7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B446752-99F7-41C2-938F-9BDCC566DE63}"/>
              </a:ext>
            </a:extLst>
          </p:cNvPr>
          <p:cNvSpPr txBox="1"/>
          <p:nvPr/>
        </p:nvSpPr>
        <p:spPr>
          <a:xfrm>
            <a:off x="3714750" y="3982997"/>
            <a:ext cx="3091680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7200" dirty="0">
                <a:solidFill>
                  <a:srgbClr val="009BF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239220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1411A072-4C17-439A-AF08-09EA9F8524AC}"/>
              </a:ext>
            </a:extLst>
          </p:cNvPr>
          <p:cNvSpPr txBox="1"/>
          <p:nvPr/>
        </p:nvSpPr>
        <p:spPr>
          <a:xfrm>
            <a:off x="1293018" y="2705725"/>
            <a:ext cx="9605964" cy="14465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PROEFOPSTELLING</a:t>
            </a:r>
          </a:p>
        </p:txBody>
      </p:sp>
    </p:spTree>
    <p:extLst>
      <p:ext uri="{BB962C8B-B14F-4D97-AF65-F5344CB8AC3E}">
        <p14:creationId xmlns:p14="http://schemas.microsoft.com/office/powerpoint/2010/main" val="263345551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5D293667-E653-4902-8BC0-F13B5B8AC08E}"/>
              </a:ext>
            </a:extLst>
          </p:cNvPr>
          <p:cNvSpPr/>
          <p:nvPr/>
        </p:nvSpPr>
        <p:spPr>
          <a:xfrm>
            <a:off x="534141" y="1012414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24564F8E-2887-4D9E-AE23-21636ABAAD66}"/>
              </a:ext>
            </a:extLst>
          </p:cNvPr>
          <p:cNvSpPr/>
          <p:nvPr/>
        </p:nvSpPr>
        <p:spPr>
          <a:xfrm>
            <a:off x="681338" y="1161470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26" name="Picture 2" descr="Afbeeldingsresultaat voor robot arm icon">
            <a:extLst>
              <a:ext uri="{FF2B5EF4-FFF2-40B4-BE49-F238E27FC236}">
                <a16:creationId xmlns:a16="http://schemas.microsoft.com/office/drawing/2014/main" id="{B8270F10-1319-46BC-8B8F-2CE8D55B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5" y="1562471"/>
            <a:ext cx="3007972" cy="157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2549899F-0CC5-4423-8C5D-87E03C0E9FB8}"/>
              </a:ext>
            </a:extLst>
          </p:cNvPr>
          <p:cNvSpPr/>
          <p:nvPr/>
        </p:nvSpPr>
        <p:spPr>
          <a:xfrm>
            <a:off x="4823025" y="983510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E5BBBFA-5C4D-4975-944D-7146B53D2D88}"/>
              </a:ext>
            </a:extLst>
          </p:cNvPr>
          <p:cNvSpPr/>
          <p:nvPr/>
        </p:nvSpPr>
        <p:spPr>
          <a:xfrm>
            <a:off x="4970222" y="1132566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28" name="Picture 4" descr="Afbeeldingsresultaat voor raspberry pi icon">
            <a:extLst>
              <a:ext uri="{FF2B5EF4-FFF2-40B4-BE49-F238E27FC236}">
                <a16:creationId xmlns:a16="http://schemas.microsoft.com/office/drawing/2014/main" id="{E9E3C431-D28C-421D-A183-92E93DCB4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16" y="1659605"/>
            <a:ext cx="1384917" cy="13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al 10">
            <a:extLst>
              <a:ext uri="{FF2B5EF4-FFF2-40B4-BE49-F238E27FC236}">
                <a16:creationId xmlns:a16="http://schemas.microsoft.com/office/drawing/2014/main" id="{C405EF24-0789-4A1A-9435-6A4CC2ABA8E0}"/>
              </a:ext>
            </a:extLst>
          </p:cNvPr>
          <p:cNvSpPr/>
          <p:nvPr/>
        </p:nvSpPr>
        <p:spPr>
          <a:xfrm>
            <a:off x="8800376" y="1012414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B0FB2A9-0041-446D-8F12-AB9ED47D92A4}"/>
              </a:ext>
            </a:extLst>
          </p:cNvPr>
          <p:cNvSpPr/>
          <p:nvPr/>
        </p:nvSpPr>
        <p:spPr>
          <a:xfrm>
            <a:off x="8947573" y="1161470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30" name="Picture 6" descr="Afbeeldingsresultaat voor hololens icon">
            <a:extLst>
              <a:ext uri="{FF2B5EF4-FFF2-40B4-BE49-F238E27FC236}">
                <a16:creationId xmlns:a16="http://schemas.microsoft.com/office/drawing/2014/main" id="{CF216E10-8269-4863-AD91-C20EAB83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68" y="1428786"/>
            <a:ext cx="1858377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al 14">
            <a:extLst>
              <a:ext uri="{FF2B5EF4-FFF2-40B4-BE49-F238E27FC236}">
                <a16:creationId xmlns:a16="http://schemas.microsoft.com/office/drawing/2014/main" id="{8EC2D78B-5B94-4EE6-8F14-0EF0EFB06E5C}"/>
              </a:ext>
            </a:extLst>
          </p:cNvPr>
          <p:cNvSpPr/>
          <p:nvPr/>
        </p:nvSpPr>
        <p:spPr>
          <a:xfrm>
            <a:off x="2724241" y="3716343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FD572246-B79C-4BD4-AA9F-A554957D9C78}"/>
              </a:ext>
            </a:extLst>
          </p:cNvPr>
          <p:cNvSpPr/>
          <p:nvPr/>
        </p:nvSpPr>
        <p:spPr>
          <a:xfrm>
            <a:off x="2871438" y="3865399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32" name="Picture 8" descr="Afbeeldingsresultaat voor camera icon">
            <a:extLst>
              <a:ext uri="{FF2B5EF4-FFF2-40B4-BE49-F238E27FC236}">
                <a16:creationId xmlns:a16="http://schemas.microsoft.com/office/drawing/2014/main" id="{1A6C1EED-DD41-40EA-8DF2-FB107509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3111" r="95556">
                        <a14:foregroundMark x1="95556" y1="59111" x2="95556" y2="59111"/>
                        <a14:foregroundMark x1="51111" y1="49778" x2="51111" y2="49778"/>
                        <a14:foregroundMark x1="3111" y1="43556" x2="3111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81" y="4250883"/>
            <a:ext cx="1610220" cy="161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8100AF12-BF0E-4664-9DEA-20EA98B49981}"/>
              </a:ext>
            </a:extLst>
          </p:cNvPr>
          <p:cNvSpPr/>
          <p:nvPr/>
        </p:nvSpPr>
        <p:spPr>
          <a:xfrm>
            <a:off x="6788459" y="3716343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92C7AE88-64C8-4790-B4E6-AD21761EA04B}"/>
              </a:ext>
            </a:extLst>
          </p:cNvPr>
          <p:cNvSpPr/>
          <p:nvPr/>
        </p:nvSpPr>
        <p:spPr>
          <a:xfrm>
            <a:off x="6935656" y="3865399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34" name="Picture 10" descr="Afbeeldingsresultaat voor router icon">
            <a:extLst>
              <a:ext uri="{FF2B5EF4-FFF2-40B4-BE49-F238E27FC236}">
                <a16:creationId xmlns:a16="http://schemas.microsoft.com/office/drawing/2014/main" id="{7328B872-3BA4-4311-A781-084E9ADB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46" y="39844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13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fbeeldingsresultaat voor raspberry pi icon">
            <a:extLst>
              <a:ext uri="{FF2B5EF4-FFF2-40B4-BE49-F238E27FC236}">
                <a16:creationId xmlns:a16="http://schemas.microsoft.com/office/drawing/2014/main" id="{4B44BDA1-ED3D-4D79-8723-9F169F34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76" y="2168676"/>
            <a:ext cx="2520648" cy="25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fbeeldingsresultaat voor robot arm icon">
            <a:extLst>
              <a:ext uri="{FF2B5EF4-FFF2-40B4-BE49-F238E27FC236}">
                <a16:creationId xmlns:a16="http://schemas.microsoft.com/office/drawing/2014/main" id="{DF1BF9F8-A3A2-42B3-AA41-EABA519B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945" y="3408255"/>
            <a:ext cx="4515592" cy="23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Afbeeldingsresultaat voor router icon">
            <a:extLst>
              <a:ext uri="{FF2B5EF4-FFF2-40B4-BE49-F238E27FC236}">
                <a16:creationId xmlns:a16="http://schemas.microsoft.com/office/drawing/2014/main" id="{AAFB4AA2-95EE-4886-889B-64E0DFC3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57" y="4195840"/>
            <a:ext cx="1820203" cy="18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fbeeldingsresultaat voor hololens icon">
            <a:extLst>
              <a:ext uri="{FF2B5EF4-FFF2-40B4-BE49-F238E27FC236}">
                <a16:creationId xmlns:a16="http://schemas.microsoft.com/office/drawing/2014/main" id="{4B2CC3C1-CFBE-495B-AEE7-A0639DF5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067" y="1173888"/>
            <a:ext cx="2520647" cy="25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fbeeldingsresultaat voor camera icon">
            <a:extLst>
              <a:ext uri="{FF2B5EF4-FFF2-40B4-BE49-F238E27FC236}">
                <a16:creationId xmlns:a16="http://schemas.microsoft.com/office/drawing/2014/main" id="{4E2C47E8-DF68-4713-ADBD-11BB9BC6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3111" r="95556">
                        <a14:foregroundMark x1="95556" y1="59111" x2="95556" y2="59111"/>
                        <a14:foregroundMark x1="51111" y1="49778" x2="51111" y2="49778"/>
                        <a14:foregroundMark x1="3111" y1="43556" x2="3111" y2="43556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12" y="1136499"/>
            <a:ext cx="1393878" cy="13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og 8">
            <a:extLst>
              <a:ext uri="{FF2B5EF4-FFF2-40B4-BE49-F238E27FC236}">
                <a16:creationId xmlns:a16="http://schemas.microsoft.com/office/drawing/2014/main" id="{0043E00B-059C-4D66-AA50-B9587CA22222}"/>
              </a:ext>
            </a:extLst>
          </p:cNvPr>
          <p:cNvSpPr/>
          <p:nvPr/>
        </p:nvSpPr>
        <p:spPr>
          <a:xfrm rot="5400000">
            <a:off x="847724" y="787302"/>
            <a:ext cx="3076575" cy="6562726"/>
          </a:xfrm>
          <a:prstGeom prst="arc">
            <a:avLst>
              <a:gd name="adj1" fmla="val 16453403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Boog 13">
            <a:extLst>
              <a:ext uri="{FF2B5EF4-FFF2-40B4-BE49-F238E27FC236}">
                <a16:creationId xmlns:a16="http://schemas.microsoft.com/office/drawing/2014/main" id="{C226FC37-DB26-4C21-914D-681FB8440601}"/>
              </a:ext>
            </a:extLst>
          </p:cNvPr>
          <p:cNvSpPr/>
          <p:nvPr/>
        </p:nvSpPr>
        <p:spPr>
          <a:xfrm rot="5400000" flipH="1">
            <a:off x="1074478" y="239302"/>
            <a:ext cx="2765943" cy="6134101"/>
          </a:xfrm>
          <a:prstGeom prst="arc">
            <a:avLst>
              <a:gd name="adj1" fmla="val 16453403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Boog 17">
            <a:extLst>
              <a:ext uri="{FF2B5EF4-FFF2-40B4-BE49-F238E27FC236}">
                <a16:creationId xmlns:a16="http://schemas.microsoft.com/office/drawing/2014/main" id="{869D943E-66C8-4A8B-88C8-6480B24EEF65}"/>
              </a:ext>
            </a:extLst>
          </p:cNvPr>
          <p:cNvSpPr/>
          <p:nvPr/>
        </p:nvSpPr>
        <p:spPr>
          <a:xfrm rot="5400000" flipV="1">
            <a:off x="7795738" y="1862201"/>
            <a:ext cx="2074552" cy="4412929"/>
          </a:xfrm>
          <a:prstGeom prst="arc">
            <a:avLst>
              <a:gd name="adj1" fmla="val 16453403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Gerelateerde afbeelding">
            <a:extLst>
              <a:ext uri="{FF2B5EF4-FFF2-40B4-BE49-F238E27FC236}">
                <a16:creationId xmlns:a16="http://schemas.microsoft.com/office/drawing/2014/main" id="{7B396C3F-9219-4BF8-8799-451F62E4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57907" y="2833975"/>
            <a:ext cx="1206500" cy="14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8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fbeeldingsresultaat voor servo icon">
            <a:extLst>
              <a:ext uri="{FF2B5EF4-FFF2-40B4-BE49-F238E27FC236}">
                <a16:creationId xmlns:a16="http://schemas.microsoft.com/office/drawing/2014/main" id="{5CE514ED-958A-4F45-BA47-4D792D32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60" y="22145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3d print icon">
            <a:extLst>
              <a:ext uri="{FF2B5EF4-FFF2-40B4-BE49-F238E27FC236}">
                <a16:creationId xmlns:a16="http://schemas.microsoft.com/office/drawing/2014/main" id="{AB28A539-40F0-4702-81C0-6D0EA3B9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4" y="2264569"/>
            <a:ext cx="3709986" cy="370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6665A564-3EB2-4B5B-9352-DD660F51355C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5BDDF945-C47B-4084-859B-85D6E8497AAD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48B92B46-9E2B-4D6E-9F10-47F375960BAA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B73CDAE8-9759-4F6C-B53F-5EECAE2C4E3C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7" name="Picture 2" descr="Afbeeldingsresultaat voor robot arm icon">
            <a:extLst>
              <a:ext uri="{FF2B5EF4-FFF2-40B4-BE49-F238E27FC236}">
                <a16:creationId xmlns:a16="http://schemas.microsoft.com/office/drawing/2014/main" id="{281D7AFB-6416-4482-8B3B-D1A882F4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60" y="458180"/>
            <a:ext cx="2755844" cy="14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7B7E487A-B271-41DC-B6EA-6FD4A25A9E10}"/>
              </a:ext>
            </a:extLst>
          </p:cNvPr>
          <p:cNvSpPr txBox="1"/>
          <p:nvPr/>
        </p:nvSpPr>
        <p:spPr>
          <a:xfrm>
            <a:off x="2771097" y="357871"/>
            <a:ext cx="2753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 ARM</a:t>
            </a:r>
          </a:p>
        </p:txBody>
      </p:sp>
      <p:pic>
        <p:nvPicPr>
          <p:cNvPr id="3074" name="Picture 2" descr="Gerelateerde afbeelding">
            <a:extLst>
              <a:ext uri="{FF2B5EF4-FFF2-40B4-BE49-F238E27FC236}">
                <a16:creationId xmlns:a16="http://schemas.microsoft.com/office/drawing/2014/main" id="{5D6DBA3F-3C87-4A28-98CE-0863ECC3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2489992"/>
            <a:ext cx="3484563" cy="3484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7C18FC71-025E-4D53-9D89-ADFBC591BDD5}"/>
              </a:ext>
            </a:extLst>
          </p:cNvPr>
          <p:cNvSpPr/>
          <p:nvPr/>
        </p:nvSpPr>
        <p:spPr>
          <a:xfrm>
            <a:off x="5062537" y="3305174"/>
            <a:ext cx="2066925" cy="162877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617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04F2DA00-5A3B-4388-9AE2-EAA910E40D8C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A646F143-27CD-411A-BC8D-AFCF9CD24CB2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D280FE9D-4C68-447E-8F39-7D78B4665A6A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2DAF42F8-F626-4FA7-BC1A-113C9DEABC19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B70A693-A75F-4A4F-9080-8A7ED7EEF51A}"/>
              </a:ext>
            </a:extLst>
          </p:cNvPr>
          <p:cNvSpPr txBox="1"/>
          <p:nvPr/>
        </p:nvSpPr>
        <p:spPr>
          <a:xfrm>
            <a:off x="2771097" y="357871"/>
            <a:ext cx="2753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 ARM</a:t>
            </a:r>
          </a:p>
        </p:txBody>
      </p:sp>
      <p:pic>
        <p:nvPicPr>
          <p:cNvPr id="8" name="Picture 4" descr="Afbeeldingsresultaat voor raspberry pi icon">
            <a:extLst>
              <a:ext uri="{FF2B5EF4-FFF2-40B4-BE49-F238E27FC236}">
                <a16:creationId xmlns:a16="http://schemas.microsoft.com/office/drawing/2014/main" id="{3797F032-F888-48BA-A06E-A6BBB914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2" y="507692"/>
            <a:ext cx="1384917" cy="13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beeldingsresultaat voor servo icon">
            <a:extLst>
              <a:ext uri="{FF2B5EF4-FFF2-40B4-BE49-F238E27FC236}">
                <a16:creationId xmlns:a16="http://schemas.microsoft.com/office/drawing/2014/main" id="{EA3FD26C-7D26-4894-B06C-33C763D4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4263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8B06A9B-D238-41A1-9B24-D4788B328ACC}"/>
              </a:ext>
            </a:extLst>
          </p:cNvPr>
          <p:cNvSpPr txBox="1"/>
          <p:nvPr/>
        </p:nvSpPr>
        <p:spPr>
          <a:xfrm>
            <a:off x="4917440" y="4917440"/>
            <a:ext cx="257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428387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fbeeldingsresultaat voor 3d scan icon">
            <a:extLst>
              <a:ext uri="{FF2B5EF4-FFF2-40B4-BE49-F238E27FC236}">
                <a16:creationId xmlns:a16="http://schemas.microsoft.com/office/drawing/2014/main" id="{8DFC9F22-ED54-4EF1-BDA9-691E4F97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333" l="2667" r="97778">
                        <a14:foregroundMark x1="64000" y1="53778" x2="64000" y2="53778"/>
                        <a14:foregroundMark x1="88444" y1="16444" x2="88444" y2="16444"/>
                        <a14:foregroundMark x1="72889" y1="16444" x2="72889" y2="16444"/>
                        <a14:foregroundMark x1="61333" y1="15111" x2="61333" y2="15111"/>
                        <a14:foregroundMark x1="44889" y1="15111" x2="44889" y2="15111"/>
                        <a14:foregroundMark x1="32444" y1="15111" x2="32444" y2="15111"/>
                        <a14:foregroundMark x1="23111" y1="84000" x2="23111" y2="84000"/>
                        <a14:foregroundMark x1="23111" y1="49778" x2="23111" y2="49778"/>
                        <a14:foregroundMark x1="33333" y1="49778" x2="33333" y2="49778"/>
                        <a14:foregroundMark x1="47556" y1="49333" x2="47556" y2="49333"/>
                        <a14:foregroundMark x1="32444" y1="84000" x2="32444" y2="84000"/>
                        <a14:foregroundMark x1="45333" y1="82667" x2="45333" y2="82667"/>
                        <a14:foregroundMark x1="60889" y1="84444" x2="60889" y2="84444"/>
                        <a14:foregroundMark x1="75556" y1="84444" x2="75556" y2="84444"/>
                        <a14:foregroundMark x1="88889" y1="84444" x2="88889" y2="84444"/>
                        <a14:backgroundMark x1="10222" y1="6667" x2="14222" y2="28444"/>
                        <a14:backgroundMark x1="14222" y1="28444" x2="11556" y2="56444"/>
                        <a14:backgroundMark x1="11556" y1="56444" x2="13333" y2="64889"/>
                        <a14:backgroundMark x1="11111" y1="95111" x2="13778" y2="64889"/>
                        <a14:backgroundMark x1="23556" y1="94222" x2="21778" y2="4889"/>
                        <a14:backgroundMark x1="23556" y1="13778" x2="21778" y2="12889"/>
                        <a14:backgroundMark x1="22222" y1="87556" x2="23111" y2="82667"/>
                        <a14:backgroundMark x1="12000" y1="97333" x2="1333" y2="98222"/>
                        <a14:backgroundMark x1="12444" y1="95556" x2="10667" y2="94222"/>
                        <a14:backgroundMark x1="444" y1="86222" x2="1778" y2="4444"/>
                        <a14:backgroundMark x1="1778" y1="4444" x2="11111" y2="4889"/>
                        <a14:backgroundMark x1="68889" y1="27556" x2="70667" y2="37778"/>
                        <a14:backgroundMark x1="72889" y1="42222" x2="72000" y2="54222"/>
                        <a14:backgroundMark x1="72000" y1="54222" x2="71556" y2="54667"/>
                        <a14:backgroundMark x1="76444" y1="57333" x2="65778" y2="44889"/>
                        <a14:backgroundMark x1="73778" y1="49778" x2="77333" y2="61778"/>
                        <a14:backgroundMark x1="70222" y1="66667" x2="60444" y2="56889"/>
                        <a14:backgroundMark x1="60444" y1="56889" x2="55556" y2="43111"/>
                        <a14:backgroundMark x1="56444" y1="41333" x2="51556" y2="35556"/>
                        <a14:backgroundMark x1="61778" y1="41778" x2="56444" y2="39111"/>
                        <a14:backgroundMark x1="76889" y1="43111" x2="80889" y2="43111"/>
                        <a14:backgroundMark x1="76444" y1="45778" x2="77333" y2="38667"/>
                        <a14:backgroundMark x1="80444" y1="43556" x2="77333" y2="40000"/>
                        <a14:backgroundMark x1="73333" y1="65778" x2="73333" y2="62667"/>
                        <a14:backgroundMark x1="66222" y1="56444" x2="64889" y2="54667"/>
                        <a14:backgroundMark x1="63556" y1="53778" x2="63556" y2="53778"/>
                        <a14:backgroundMark x1="63556" y1="54222" x2="63556" y2="54222"/>
                        <a14:backgroundMark x1="64444" y1="53778" x2="64444" y2="53778"/>
                        <a14:backgroundMark x1="64889" y1="53778" x2="64889" y2="53778"/>
                        <a14:backgroundMark x1="76889" y1="63556" x2="76889" y2="63556"/>
                        <a14:backgroundMark x1="75556" y1="63556" x2="75556" y2="63556"/>
                        <a14:backgroundMark x1="75111" y1="62667" x2="75111" y2="62667"/>
                        <a14:backgroundMark x1="75111" y1="62667" x2="75111" y2="62667"/>
                        <a14:backgroundMark x1="75111" y1="62667" x2="75111" y2="62667"/>
                        <a14:backgroundMark x1="75556" y1="62667" x2="76444" y2="62667"/>
                        <a14:backgroundMark x1="76444" y1="62222" x2="76000" y2="62667"/>
                        <a14:backgroundMark x1="76444" y1="60889" x2="73333" y2="62222"/>
                        <a14:backgroundMark x1="97333" y1="52889" x2="97333" y2="46667"/>
                        <a14:backgroundMark x1="97333" y1="49333" x2="98222" y2="5644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940" y="2214563"/>
            <a:ext cx="3885265" cy="38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59BD9841-EA54-44A6-9051-750B3A2B87CD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0945387-4307-480B-BFCA-5B33763052D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45EA309-5E16-4251-8F73-31ACB691C8F2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DEDDFB0E-A3BF-43D2-9E0C-086F40345D94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E2D1ABE-6AB2-4BFA-8725-34C5D560CB63}"/>
              </a:ext>
            </a:extLst>
          </p:cNvPr>
          <p:cNvSpPr txBox="1"/>
          <p:nvPr/>
        </p:nvSpPr>
        <p:spPr>
          <a:xfrm>
            <a:off x="2771097" y="357871"/>
            <a:ext cx="393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 REAL SENSE</a:t>
            </a:r>
          </a:p>
        </p:txBody>
      </p:sp>
      <p:pic>
        <p:nvPicPr>
          <p:cNvPr id="9" name="Picture 8" descr="Afbeeldingsresultaat voor camera icon">
            <a:extLst>
              <a:ext uri="{FF2B5EF4-FFF2-40B4-BE49-F238E27FC236}">
                <a16:creationId xmlns:a16="http://schemas.microsoft.com/office/drawing/2014/main" id="{80269315-9B36-41B1-B01E-3EF11A5D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3111" r="95556">
                        <a14:foregroundMark x1="95556" y1="59111" x2="95556" y2="59111"/>
                        <a14:foregroundMark x1="51111" y1="49778" x2="51111" y2="49778"/>
                        <a14:foregroundMark x1="3111" y1="43556" x2="3111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6" y="530336"/>
            <a:ext cx="1339630" cy="133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fbeeldingsresultaat voor 3d scan icon">
            <a:extLst>
              <a:ext uri="{FF2B5EF4-FFF2-40B4-BE49-F238E27FC236}">
                <a16:creationId xmlns:a16="http://schemas.microsoft.com/office/drawing/2014/main" id="{5EE4853D-1C19-4963-8FB5-1675D7FA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333" l="2667" r="97778">
                        <a14:foregroundMark x1="64000" y1="53778" x2="64000" y2="53778"/>
                        <a14:foregroundMark x1="68444" y1="49333" x2="73778" y2="50667"/>
                        <a14:foregroundMark x1="75111" y1="62667" x2="78222" y2="40889"/>
                        <a14:foregroundMark x1="57778" y1="40889" x2="57778" y2="40889"/>
                        <a14:foregroundMark x1="58667" y1="39556" x2="58667" y2="39556"/>
                        <a14:foregroundMark x1="52889" y1="36444" x2="52889" y2="36444"/>
                        <a14:foregroundMark x1="74667" y1="28889" x2="72889" y2="28889"/>
                        <a14:foregroundMark x1="97778" y1="55111" x2="98222" y2="52000"/>
                        <a14:foregroundMark x1="72889" y1="16444" x2="72889" y2="16444"/>
                        <a14:foregroundMark x1="23111" y1="13333" x2="23111" y2="13333"/>
                        <a14:foregroundMark x1="15111" y1="16444" x2="15111" y2="16444"/>
                        <a14:foregroundMark x1="12000" y1="2222" x2="12000" y2="2222"/>
                        <a14:foregroundMark x1="3111" y1="4444" x2="3111" y2="4444"/>
                        <a14:foregroundMark x1="12000" y1="95111" x2="12000" y2="95111"/>
                        <a14:foregroundMark x1="23111" y1="84000" x2="23111" y2="84000"/>
                        <a14:foregroundMark x1="23111" y1="49778" x2="23111" y2="49778"/>
                        <a14:foregroundMark x1="33333" y1="49778" x2="33333" y2="49778"/>
                        <a14:foregroundMark x1="10222" y1="97333" x2="10222" y2="97333"/>
                        <a14:backgroundMark x1="87111" y1="16444" x2="87111" y2="16444"/>
                        <a14:backgroundMark x1="91111" y1="16889" x2="91111" y2="16889"/>
                        <a14:backgroundMark x1="90222" y1="16444" x2="90222" y2="16444"/>
                        <a14:backgroundMark x1="87111" y1="16444" x2="87111" y2="16444"/>
                        <a14:backgroundMark x1="90222" y1="16889" x2="90222" y2="16889"/>
                        <a14:backgroundMark x1="88000" y1="16889" x2="88000" y2="16889"/>
                        <a14:backgroundMark x1="88444" y1="16444" x2="87556" y2="16444"/>
                        <a14:backgroundMark x1="75111" y1="16444" x2="76000" y2="16444"/>
                        <a14:backgroundMark x1="73333" y1="15556" x2="73333" y2="15556"/>
                        <a14:backgroundMark x1="73333" y1="16444" x2="73333" y2="16444"/>
                        <a14:backgroundMark x1="60889" y1="15556" x2="60889" y2="15556"/>
                        <a14:backgroundMark x1="61333" y1="14667" x2="60889" y2="14667"/>
                        <a14:backgroundMark x1="43111" y1="16889" x2="46667" y2="17778"/>
                        <a14:backgroundMark x1="31556" y1="16889" x2="34667" y2="17778"/>
                        <a14:backgroundMark x1="35111" y1="17333" x2="32444" y2="15556"/>
                        <a14:backgroundMark x1="32889" y1="50222" x2="32000" y2="49778"/>
                        <a14:backgroundMark x1="44444" y1="52444" x2="46222" y2="50222"/>
                        <a14:backgroundMark x1="47111" y1="52000" x2="48444" y2="51556"/>
                        <a14:backgroundMark x1="48444" y1="50667" x2="48444" y2="50667"/>
                        <a14:backgroundMark x1="47111" y1="50222" x2="47111" y2="50222"/>
                        <a14:backgroundMark x1="48444" y1="48444" x2="48444" y2="48444"/>
                        <a14:backgroundMark x1="48000" y1="49333" x2="48000" y2="49333"/>
                        <a14:backgroundMark x1="46222" y1="49778" x2="46222" y2="49778"/>
                        <a14:backgroundMark x1="47556" y1="50667" x2="46222" y2="49778"/>
                        <a14:backgroundMark x1="48000" y1="48889" x2="46222" y2="49333"/>
                        <a14:backgroundMark x1="30667" y1="84889" x2="34667" y2="83111"/>
                        <a14:backgroundMark x1="44000" y1="84889" x2="52444" y2="84000"/>
                        <a14:backgroundMark x1="56889" y1="84000" x2="71556" y2="82667"/>
                        <a14:backgroundMark x1="71556" y1="82667" x2="94222" y2="84000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940" y="2214564"/>
            <a:ext cx="3885265" cy="38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47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59BD9841-EA54-44A6-9051-750B3A2B87CD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0945387-4307-480B-BFCA-5B33763052D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45EA309-5E16-4251-8F73-31ACB691C8F2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DEDDFB0E-A3BF-43D2-9E0C-086F40345D94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E2D1ABE-6AB2-4BFA-8725-34C5D560CB63}"/>
              </a:ext>
            </a:extLst>
          </p:cNvPr>
          <p:cNvSpPr txBox="1"/>
          <p:nvPr/>
        </p:nvSpPr>
        <p:spPr>
          <a:xfrm>
            <a:off x="2771097" y="357871"/>
            <a:ext cx="393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 REAL SENSE</a:t>
            </a:r>
          </a:p>
        </p:txBody>
      </p:sp>
      <p:pic>
        <p:nvPicPr>
          <p:cNvPr id="12" name="Picture 4" descr="Afbeeldingsresultaat voor raspberry pi icon">
            <a:extLst>
              <a:ext uri="{FF2B5EF4-FFF2-40B4-BE49-F238E27FC236}">
                <a16:creationId xmlns:a16="http://schemas.microsoft.com/office/drawing/2014/main" id="{7B99B489-9EA9-4F48-8906-3D418BB3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2" y="507692"/>
            <a:ext cx="1384917" cy="13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fbeeldingsresultaat voor camera icon">
            <a:extLst>
              <a:ext uri="{FF2B5EF4-FFF2-40B4-BE49-F238E27FC236}">
                <a16:creationId xmlns:a16="http://schemas.microsoft.com/office/drawing/2014/main" id="{DE69C09A-59EE-4E09-8C4B-CB502EEE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43500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fbeeldingsresultaat voor robot arm icon">
            <a:extLst>
              <a:ext uri="{FF2B5EF4-FFF2-40B4-BE49-F238E27FC236}">
                <a16:creationId xmlns:a16="http://schemas.microsoft.com/office/drawing/2014/main" id="{73EFE56A-89D3-4462-B047-5414FA4D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29" y="5029140"/>
            <a:ext cx="3483541" cy="18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CF45B104-EDFE-4E0F-B6BF-F3E2ABBF7AFB}"/>
              </a:ext>
            </a:extLst>
          </p:cNvPr>
          <p:cNvSpPr/>
          <p:nvPr/>
        </p:nvSpPr>
        <p:spPr>
          <a:xfrm>
            <a:off x="7269480" y="6259230"/>
            <a:ext cx="568290" cy="56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624C6D6-5037-44B2-AA5C-411BF74DF345}"/>
              </a:ext>
            </a:extLst>
          </p:cNvPr>
          <p:cNvSpPr/>
          <p:nvPr/>
        </p:nvSpPr>
        <p:spPr>
          <a:xfrm>
            <a:off x="8341360" y="6426200"/>
            <a:ext cx="1005840" cy="40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33C5A0E-B24F-4795-836D-3B17F9721C80}"/>
              </a:ext>
            </a:extLst>
          </p:cNvPr>
          <p:cNvSpPr/>
          <p:nvPr/>
        </p:nvSpPr>
        <p:spPr>
          <a:xfrm>
            <a:off x="3785939" y="6071616"/>
            <a:ext cx="377629" cy="7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D57E0C0D-D790-44A6-B951-46E492BD7072}"/>
              </a:ext>
            </a:extLst>
          </p:cNvPr>
          <p:cNvSpPr txBox="1"/>
          <p:nvPr/>
        </p:nvSpPr>
        <p:spPr>
          <a:xfrm>
            <a:off x="9768354" y="53576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3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F0BC4207-2089-43FF-9592-E9B048406F0E}"/>
              </a:ext>
            </a:extLst>
          </p:cNvPr>
          <p:cNvCxnSpPr>
            <a:stCxn id="2" idx="0"/>
          </p:cNvCxnSpPr>
          <p:nvPr/>
        </p:nvCxnSpPr>
        <p:spPr>
          <a:xfrm flipV="1">
            <a:off x="7553625" y="4317357"/>
            <a:ext cx="1290655" cy="1941873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56A8C505-25C0-48B6-BE1D-B14608CEB069}"/>
              </a:ext>
            </a:extLst>
          </p:cNvPr>
          <p:cNvCxnSpPr>
            <a:cxnSpLocks/>
          </p:cNvCxnSpPr>
          <p:nvPr/>
        </p:nvCxnSpPr>
        <p:spPr>
          <a:xfrm>
            <a:off x="8844280" y="4317357"/>
            <a:ext cx="141074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6EEAA433-0941-47C9-8507-0DFEB659F6F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450667" y="4317357"/>
            <a:ext cx="524087" cy="1754259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ADF85AA8-8C1A-409A-AB28-0370409C2E6B}"/>
              </a:ext>
            </a:extLst>
          </p:cNvPr>
          <p:cNvCxnSpPr/>
          <p:nvPr/>
        </p:nvCxnSpPr>
        <p:spPr>
          <a:xfrm flipH="1">
            <a:off x="2186940" y="4317357"/>
            <a:ext cx="126372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488739F8-84F3-4DC7-838C-3D3ADD0D6806}"/>
              </a:ext>
            </a:extLst>
          </p:cNvPr>
          <p:cNvSpPr txBox="1"/>
          <p:nvPr/>
        </p:nvSpPr>
        <p:spPr>
          <a:xfrm>
            <a:off x="9031717" y="39672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2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14C223FC-07AD-474A-ACE0-E680709ABE82}"/>
              </a:ext>
            </a:extLst>
          </p:cNvPr>
          <p:cNvSpPr txBox="1"/>
          <p:nvPr/>
        </p:nvSpPr>
        <p:spPr>
          <a:xfrm>
            <a:off x="2288510" y="39594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1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847C075E-A74C-400D-978D-A1D02D265B2E}"/>
              </a:ext>
            </a:extLst>
          </p:cNvPr>
          <p:cNvSpPr txBox="1"/>
          <p:nvPr/>
        </p:nvSpPr>
        <p:spPr>
          <a:xfrm>
            <a:off x="2305031" y="4355874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X, Y, Z, </a:t>
            </a:r>
            <a:r>
              <a:rPr lang="el-GR" i="1" dirty="0">
                <a:solidFill>
                  <a:schemeClr val="bg1"/>
                </a:solidFill>
              </a:rPr>
              <a:t>α</a:t>
            </a:r>
            <a:endParaRPr lang="nl-BE" i="1" dirty="0">
              <a:solidFill>
                <a:schemeClr val="bg1"/>
              </a:solidFill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BD4BAA88-08C9-40D4-AF53-F935AA2F08F3}"/>
              </a:ext>
            </a:extLst>
          </p:cNvPr>
          <p:cNvSpPr txBox="1"/>
          <p:nvPr/>
        </p:nvSpPr>
        <p:spPr>
          <a:xfrm>
            <a:off x="9066927" y="4355874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X, Y, Z, </a:t>
            </a:r>
            <a:r>
              <a:rPr lang="el-GR" i="1" dirty="0">
                <a:solidFill>
                  <a:schemeClr val="bg1"/>
                </a:solidFill>
              </a:rPr>
              <a:t>α</a:t>
            </a:r>
            <a:endParaRPr lang="nl-BE" i="1" dirty="0">
              <a:solidFill>
                <a:schemeClr val="bg1"/>
              </a:solidFill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1E79322-2851-47C0-AD42-83353255A8F8}"/>
              </a:ext>
            </a:extLst>
          </p:cNvPr>
          <p:cNvSpPr txBox="1"/>
          <p:nvPr/>
        </p:nvSpPr>
        <p:spPr>
          <a:xfrm>
            <a:off x="9796301" y="5726953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X, Y, Z, </a:t>
            </a:r>
            <a:r>
              <a:rPr lang="el-GR" i="1" dirty="0">
                <a:solidFill>
                  <a:schemeClr val="bg1"/>
                </a:solidFill>
              </a:rPr>
              <a:t>α</a:t>
            </a:r>
            <a:endParaRPr lang="nl-BE" i="1" dirty="0">
              <a:solidFill>
                <a:schemeClr val="bg1"/>
              </a:solidFill>
            </a:endParaRP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D4FB4002-728A-4E6B-AF35-F96B76947505}"/>
              </a:ext>
            </a:extLst>
          </p:cNvPr>
          <p:cNvCxnSpPr>
            <a:stCxn id="14" idx="0"/>
          </p:cNvCxnSpPr>
          <p:nvPr/>
        </p:nvCxnSpPr>
        <p:spPr>
          <a:xfrm flipV="1">
            <a:off x="8844280" y="5726953"/>
            <a:ext cx="699247" cy="69924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D89817D8-308A-47A1-AE25-674CBAFBD295}"/>
              </a:ext>
            </a:extLst>
          </p:cNvPr>
          <p:cNvCxnSpPr/>
          <p:nvPr/>
        </p:nvCxnSpPr>
        <p:spPr>
          <a:xfrm>
            <a:off x="9543527" y="5726953"/>
            <a:ext cx="133783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4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9" grpId="0"/>
      <p:bldP spid="33" grpId="0"/>
      <p:bldP spid="34" grpId="0"/>
      <p:bldP spid="32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75</Words>
  <Application>Microsoft Office PowerPoint</Application>
  <PresentationFormat>Breedbeeld</PresentationFormat>
  <Paragraphs>30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Astana</vt:lpstr>
      <vt:lpstr>Calibri</vt:lpstr>
      <vt:lpstr>Calibri Light</vt:lpstr>
      <vt:lpstr>Segoe UI</vt:lpstr>
      <vt:lpstr>Kantoorthema</vt:lpstr>
      <vt:lpstr>HORO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HORO</dc:title>
  <dc:creator>michiel vissers</dc:creator>
  <cp:lastModifiedBy>michiel vissers</cp:lastModifiedBy>
  <cp:revision>35</cp:revision>
  <dcterms:created xsi:type="dcterms:W3CDTF">2019-03-29T11:33:08Z</dcterms:created>
  <dcterms:modified xsi:type="dcterms:W3CDTF">2019-03-31T12:47:09Z</dcterms:modified>
</cp:coreProperties>
</file>