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3" r:id="rId11"/>
    <p:sldId id="274" r:id="rId12"/>
    <p:sldId id="275" r:id="rId13"/>
    <p:sldId id="276" r:id="rId14"/>
    <p:sldId id="283" r:id="rId15"/>
    <p:sldId id="277" r:id="rId16"/>
    <p:sldId id="287" r:id="rId17"/>
    <p:sldId id="278" r:id="rId18"/>
    <p:sldId id="279" r:id="rId19"/>
    <p:sldId id="280" r:id="rId20"/>
    <p:sldId id="284" r:id="rId21"/>
    <p:sldId id="285" r:id="rId22"/>
    <p:sldId id="288" r:id="rId23"/>
    <p:sldId id="286" r:id="rId24"/>
    <p:sldId id="264" r:id="rId25"/>
    <p:sldId id="289" r:id="rId26"/>
    <p:sldId id="281" r:id="rId27"/>
    <p:sldId id="282" r:id="rId28"/>
    <p:sldId id="265" r:id="rId29"/>
    <p:sldId id="266" r:id="rId30"/>
    <p:sldId id="267" r:id="rId31"/>
    <p:sldId id="270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FD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48007-DD91-4319-B0AD-E817071FC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0DB2E0-3FB7-4E9B-A7E4-91C6B2154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4EFAD-198A-4C9B-AA50-3110ABD4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CDA64C-F9B1-4862-A2C1-7EAB0232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586263-BE0E-4033-A09E-65591944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856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33E23-A19C-47BA-9F1D-2FB27483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DC7843-CB2D-4385-AE8E-78F746C7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7979DE-8597-416F-A820-B05C23ED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CB9DCD-3E6B-47CF-83EA-87392F5F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3ADA08-9F66-4E85-A2DA-A03740FA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60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AACD44A-7596-4AC9-9683-9BBD121AB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1217E93-DE34-4C71-A4D8-BE065E13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4D6789-4280-402D-82E9-FE2ABED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437A71-74FC-41E3-95FC-553AFBD3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410936-FFFD-4B2E-A122-330A59FB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1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89490-85ED-4EB3-92FE-C7AD891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8CF46D-16B0-475A-AADE-81620369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18C423-839D-449C-82E2-B5F14F29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43379F-C901-4A9D-952D-5F461A0E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BC9EC3-8E32-48ED-8239-10444ACC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D320E-3237-4AEE-BD85-3E427733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5E3CD-5817-4325-AA15-33D75FA9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FA7D7E-5840-4A41-BCE7-263D39C9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E3A68F-56C2-4DB3-B92C-47E192D2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601577-A71A-4BD6-A187-9226A071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97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79452-B49B-4412-99E6-8030A151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E250DF-7318-48E6-ADDC-23CB7D8BF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14E221-69A8-4691-AE1B-B2313923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3DBBA-AD1F-41B6-A645-01D28DB3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2B1BF7-1334-4DE2-8F3B-6FB62F7B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6BC3D3-60B0-4B84-9FDB-2CF5BFEC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1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C528B-4C3B-4490-91AE-B1FB379B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83DF9B-F512-4766-B5C5-E23C5E550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30B06D-45BE-49F3-B6CE-73242DE0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B6FE79A-8BC3-4CA8-938D-8E47F53F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97576F-5355-4647-B9BB-0302568A2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4F75EF8-85DF-4D70-A08E-1DF0ED5F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3235EB9-46C8-4059-9210-7087B246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4D6386-29C0-46F5-8546-186F44A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44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7563F-26C6-497A-B887-23EA365E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9E40B6F-B5C6-4C02-971C-792205A4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E69150-E549-4443-AEC9-067510FF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5DC784-1154-468F-B2A1-3DD13A92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8B3E883-0E2E-4110-A0FC-64D247E2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8B57306-EF39-48F7-BE1F-9BBBF105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32B5D3-9D8E-48CE-A13B-C262F3E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942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6315D-914E-4760-9208-8C9F89FB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1A28D3-840D-4A67-8B6F-A6BD5AC6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5FC07AA-7117-4E35-9DE8-6A87EC0F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FE9D8C-2B12-40E0-A0AE-99B80E0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5D67B1-6035-4CF3-AC9F-6ACC51AF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FE37B-92C7-4352-A3BA-E5EB137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36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4FEC-CEFA-411A-90EC-027F7881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49E6B97-CD64-423D-B828-934C4CFF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64FE18-9BEC-4002-B728-A36948C7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829F340-1623-4FAE-B346-31C84FF9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F360E0-8EAA-4F55-88BC-10CB05C2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14DFF8-CD51-4F3D-9385-CCCCBC7A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21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6DEF85A-3FF6-46E1-ABC5-73A7921B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D53338-544E-4DC1-903B-DBE9B365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45A022-F16F-4423-82B9-6C688C25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AD50-D089-43FE-8324-8C74FDF17278}" type="datetimeFigureOut">
              <a:rPr lang="nl-BE" smtClean="0"/>
              <a:t>9/12/2019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627D71-96E3-4824-BC00-9D417C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E06C6-E5DE-476E-B013-D17A93BD7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71CB-7935-4885-A5A6-41421AFA32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5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3" Type="http://schemas.microsoft.com/office/2007/relationships/hdphoto" Target="../media/hdphoto5.wdp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2.wdp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8.wdp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F30EA-039C-4D36-AF68-504FBABB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effectLst/>
        </p:spPr>
        <p:txBody>
          <a:bodyPr>
            <a:normAutofit/>
          </a:bodyPr>
          <a:lstStyle/>
          <a:p>
            <a:r>
              <a:rPr lang="nl-BE" sz="15400" b="1" dirty="0">
                <a:solidFill>
                  <a:schemeClr val="bg1"/>
                </a:solidFill>
                <a:latin typeface="Helvetica" panose="020B0604020202030204" pitchFamily="34" charset="0"/>
              </a:rPr>
              <a:t>HORO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A03187-5443-4BE5-A732-06AFC2B8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5279" y="6396747"/>
            <a:ext cx="9144000" cy="1655762"/>
          </a:xfrm>
        </p:spPr>
        <p:txBody>
          <a:bodyPr>
            <a:normAutofit/>
          </a:bodyPr>
          <a:lstStyle/>
          <a:p>
            <a:r>
              <a:rPr lang="nl-BE" sz="1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Emyl</a:t>
            </a:r>
            <a:r>
              <a:rPr lang="nl-B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Luyten, </a:t>
            </a:r>
            <a:r>
              <a:rPr lang="nl-BE" sz="1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Yaro</a:t>
            </a:r>
            <a:r>
              <a:rPr lang="nl-B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sz="1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Helsen</a:t>
            </a:r>
            <a:r>
              <a:rPr lang="nl-BE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Lowie Spriet, Rob Mertens, Michiel Vissers</a:t>
            </a:r>
          </a:p>
        </p:txBody>
      </p:sp>
    </p:spTree>
    <p:extLst>
      <p:ext uri="{BB962C8B-B14F-4D97-AF65-F5344CB8AC3E}">
        <p14:creationId xmlns:p14="http://schemas.microsoft.com/office/powerpoint/2010/main" val="213829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8F1E49FC-827F-4403-8B77-63B58F676C6D}"/>
              </a:ext>
            </a:extLst>
          </p:cNvPr>
          <p:cNvSpPr txBox="1"/>
          <p:nvPr/>
        </p:nvSpPr>
        <p:spPr>
          <a:xfrm>
            <a:off x="3141922" y="3136612"/>
            <a:ext cx="5908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>
                <a:solidFill>
                  <a:schemeClr val="bg1"/>
                </a:solidFill>
                <a:latin typeface="Helvetica" panose="020B0604020202030204" pitchFamily="34" charset="0"/>
              </a:rPr>
              <a:t>UNDERSTANDING AN IMAGE</a:t>
            </a:r>
          </a:p>
        </p:txBody>
      </p:sp>
    </p:spTree>
    <p:extLst>
      <p:ext uri="{BB962C8B-B14F-4D97-AF65-F5344CB8AC3E}">
        <p14:creationId xmlns:p14="http://schemas.microsoft.com/office/powerpoint/2010/main" val="9685567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hangen, spel&#10;&#10;Automatisch gegenereerde beschrijving">
            <a:extLst>
              <a:ext uri="{FF2B5EF4-FFF2-40B4-BE49-F238E27FC236}">
                <a16:creationId xmlns:a16="http://schemas.microsoft.com/office/drawing/2014/main" id="{FA3C989D-C6D3-4E8D-A53B-C2BA6A93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8706" y="30901"/>
            <a:ext cx="5097148" cy="6796197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F654E4F2-288A-43F6-9E94-9C3BC83DB8AE}"/>
              </a:ext>
            </a:extLst>
          </p:cNvPr>
          <p:cNvSpPr/>
          <p:nvPr/>
        </p:nvSpPr>
        <p:spPr>
          <a:xfrm>
            <a:off x="230199" y="787213"/>
            <a:ext cx="628650" cy="628650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96AF2B1-E8EC-4E59-8E78-0D67058DDC2C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858849" y="1101538"/>
            <a:ext cx="7146633" cy="12696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>
            <a:extLst>
              <a:ext uri="{FF2B5EF4-FFF2-40B4-BE49-F238E27FC236}">
                <a16:creationId xmlns:a16="http://schemas.microsoft.com/office/drawing/2014/main" id="{EA949C6C-89B4-443E-ABEB-D51A988D5270}"/>
              </a:ext>
            </a:extLst>
          </p:cNvPr>
          <p:cNvSpPr/>
          <p:nvPr/>
        </p:nvSpPr>
        <p:spPr>
          <a:xfrm>
            <a:off x="8005482" y="654424"/>
            <a:ext cx="3433482" cy="3433482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EA8BCDF5-D20C-4FC7-AF50-2CAF5FAB4FEC}"/>
              </a:ext>
            </a:extLst>
          </p:cNvPr>
          <p:cNvSpPr/>
          <p:nvPr/>
        </p:nvSpPr>
        <p:spPr>
          <a:xfrm>
            <a:off x="8561294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450F3F32-67A1-4CB7-B26A-82501FCC00AB}"/>
              </a:ext>
            </a:extLst>
          </p:cNvPr>
          <p:cNvSpPr/>
          <p:nvPr/>
        </p:nvSpPr>
        <p:spPr>
          <a:xfrm>
            <a:off x="10121150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C8E21B87-9DDA-41F1-9F63-985716E638E2}"/>
              </a:ext>
            </a:extLst>
          </p:cNvPr>
          <p:cNvSpPr/>
          <p:nvPr/>
        </p:nvSpPr>
        <p:spPr>
          <a:xfrm>
            <a:off x="9081246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A7AACC1-07B7-4AD5-93D0-4297BFA9C1AB}"/>
              </a:ext>
            </a:extLst>
          </p:cNvPr>
          <p:cNvSpPr/>
          <p:nvPr/>
        </p:nvSpPr>
        <p:spPr>
          <a:xfrm>
            <a:off x="9601198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FAB9E86F-61CB-414F-BEFF-1871B1C3FC0D}"/>
              </a:ext>
            </a:extLst>
          </p:cNvPr>
          <p:cNvSpPr/>
          <p:nvPr/>
        </p:nvSpPr>
        <p:spPr>
          <a:xfrm>
            <a:off x="10641102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200565E-8482-4F96-B70F-D0F9373FF50C}"/>
              </a:ext>
            </a:extLst>
          </p:cNvPr>
          <p:cNvSpPr/>
          <p:nvPr/>
        </p:nvSpPr>
        <p:spPr>
          <a:xfrm>
            <a:off x="8561294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4BF1E41-406C-4141-BD6C-0F4971F6D82A}"/>
              </a:ext>
            </a:extLst>
          </p:cNvPr>
          <p:cNvSpPr/>
          <p:nvPr/>
        </p:nvSpPr>
        <p:spPr>
          <a:xfrm>
            <a:off x="8126506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4931D510-C239-4023-99CA-E171047BF263}"/>
              </a:ext>
            </a:extLst>
          </p:cNvPr>
          <p:cNvSpPr/>
          <p:nvPr/>
        </p:nvSpPr>
        <p:spPr>
          <a:xfrm>
            <a:off x="9081246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32BA3258-DCE0-4676-B58E-31DB32E12C52}"/>
              </a:ext>
            </a:extLst>
          </p:cNvPr>
          <p:cNvSpPr/>
          <p:nvPr/>
        </p:nvSpPr>
        <p:spPr>
          <a:xfrm>
            <a:off x="9601198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75A65832-444C-4F53-9288-F325B7B7BA25}"/>
              </a:ext>
            </a:extLst>
          </p:cNvPr>
          <p:cNvSpPr/>
          <p:nvPr/>
        </p:nvSpPr>
        <p:spPr>
          <a:xfrm>
            <a:off x="10121150" y="1653984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F47D6459-F789-43CD-9468-89D9992ACA90}"/>
              </a:ext>
            </a:extLst>
          </p:cNvPr>
          <p:cNvSpPr/>
          <p:nvPr/>
        </p:nvSpPr>
        <p:spPr>
          <a:xfrm>
            <a:off x="10641102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124FEA6C-52BD-45AA-AFBF-0591D596A116}"/>
              </a:ext>
            </a:extLst>
          </p:cNvPr>
          <p:cNvSpPr/>
          <p:nvPr/>
        </p:nvSpPr>
        <p:spPr>
          <a:xfrm>
            <a:off x="8561294" y="2133598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61FCCF57-8521-4E0A-A016-9055ABDDA3BB}"/>
              </a:ext>
            </a:extLst>
          </p:cNvPr>
          <p:cNvSpPr/>
          <p:nvPr/>
        </p:nvSpPr>
        <p:spPr>
          <a:xfrm>
            <a:off x="9081246" y="2133598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51808683-D96F-4A9F-A94C-08CBFDAD5C56}"/>
              </a:ext>
            </a:extLst>
          </p:cNvPr>
          <p:cNvSpPr/>
          <p:nvPr/>
        </p:nvSpPr>
        <p:spPr>
          <a:xfrm>
            <a:off x="8126506" y="2128556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306A452D-ED13-41FC-A697-F35FB686F2FF}"/>
              </a:ext>
            </a:extLst>
          </p:cNvPr>
          <p:cNvSpPr/>
          <p:nvPr/>
        </p:nvSpPr>
        <p:spPr>
          <a:xfrm>
            <a:off x="9601183" y="2133598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8EB93D6A-0EFD-4011-B3E7-C5A08A2CE36A}"/>
              </a:ext>
            </a:extLst>
          </p:cNvPr>
          <p:cNvSpPr/>
          <p:nvPr/>
        </p:nvSpPr>
        <p:spPr>
          <a:xfrm>
            <a:off x="10115533" y="2128556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3942FC6-1D5B-4B4B-9416-A2A9431F76FD}"/>
              </a:ext>
            </a:extLst>
          </p:cNvPr>
          <p:cNvSpPr/>
          <p:nvPr/>
        </p:nvSpPr>
        <p:spPr>
          <a:xfrm>
            <a:off x="10641102" y="2128556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00850020-F765-4DD9-B5EB-CCFF9AF489C7}"/>
              </a:ext>
            </a:extLst>
          </p:cNvPr>
          <p:cNvSpPr/>
          <p:nvPr/>
        </p:nvSpPr>
        <p:spPr>
          <a:xfrm>
            <a:off x="8126506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21463EAB-55FF-47CC-9D1B-FCEFB44FD795}"/>
              </a:ext>
            </a:extLst>
          </p:cNvPr>
          <p:cNvSpPr/>
          <p:nvPr/>
        </p:nvSpPr>
        <p:spPr>
          <a:xfrm>
            <a:off x="8561294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8991954D-96D0-4906-8D72-EC2D248EEB44}"/>
              </a:ext>
            </a:extLst>
          </p:cNvPr>
          <p:cNvSpPr/>
          <p:nvPr/>
        </p:nvSpPr>
        <p:spPr>
          <a:xfrm>
            <a:off x="9081246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2D3E0CA4-03BE-4429-A480-AE3D18912845}"/>
              </a:ext>
            </a:extLst>
          </p:cNvPr>
          <p:cNvSpPr/>
          <p:nvPr/>
        </p:nvSpPr>
        <p:spPr>
          <a:xfrm>
            <a:off x="9601183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4F72A94-2163-4A9A-9177-0441EA85D44E}"/>
              </a:ext>
            </a:extLst>
          </p:cNvPr>
          <p:cNvSpPr/>
          <p:nvPr/>
        </p:nvSpPr>
        <p:spPr>
          <a:xfrm>
            <a:off x="10115533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F3188C75-C698-43E1-A50A-0EB03C8313E9}"/>
              </a:ext>
            </a:extLst>
          </p:cNvPr>
          <p:cNvSpPr/>
          <p:nvPr/>
        </p:nvSpPr>
        <p:spPr>
          <a:xfrm>
            <a:off x="10641102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53AABB20-B20F-4A33-922D-03B534C487C4}"/>
              </a:ext>
            </a:extLst>
          </p:cNvPr>
          <p:cNvSpPr/>
          <p:nvPr/>
        </p:nvSpPr>
        <p:spPr>
          <a:xfrm>
            <a:off x="10115533" y="311523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F447086D-D146-4EE0-B6C3-D230AF441109}"/>
              </a:ext>
            </a:extLst>
          </p:cNvPr>
          <p:cNvSpPr/>
          <p:nvPr/>
        </p:nvSpPr>
        <p:spPr>
          <a:xfrm>
            <a:off x="10115533" y="3590357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F202A222-B026-4450-8030-901E02BC3AB9}"/>
              </a:ext>
            </a:extLst>
          </p:cNvPr>
          <p:cNvSpPr/>
          <p:nvPr/>
        </p:nvSpPr>
        <p:spPr>
          <a:xfrm>
            <a:off x="10641102" y="311523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08D5F3C-59D7-4991-941C-76F0635BF47C}"/>
              </a:ext>
            </a:extLst>
          </p:cNvPr>
          <p:cNvSpPr txBox="1"/>
          <p:nvPr/>
        </p:nvSpPr>
        <p:spPr>
          <a:xfrm>
            <a:off x="2959479" y="511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1280px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F5FBFDA3-F9FF-4D99-8051-535A515EA17B}"/>
              </a:ext>
            </a:extLst>
          </p:cNvPr>
          <p:cNvSpPr txBox="1"/>
          <p:nvPr/>
        </p:nvSpPr>
        <p:spPr>
          <a:xfrm rot="5400000">
            <a:off x="6869443" y="32885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720px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C8E115FF-1AA9-4FAD-A32E-53C032A5530C}"/>
              </a:ext>
            </a:extLst>
          </p:cNvPr>
          <p:cNvSpPr/>
          <p:nvPr/>
        </p:nvSpPr>
        <p:spPr>
          <a:xfrm>
            <a:off x="9601183" y="311523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E486E6B5-222C-43A3-99C4-A1E2970467E7}"/>
              </a:ext>
            </a:extLst>
          </p:cNvPr>
          <p:cNvSpPr/>
          <p:nvPr/>
        </p:nvSpPr>
        <p:spPr>
          <a:xfrm>
            <a:off x="9086833" y="311523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8B483C1A-EF63-4DE3-B115-62210F532EA7}"/>
              </a:ext>
            </a:extLst>
          </p:cNvPr>
          <p:cNvSpPr/>
          <p:nvPr/>
        </p:nvSpPr>
        <p:spPr>
          <a:xfrm>
            <a:off x="8575820" y="311523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BAF0D235-7751-4006-8C88-A063B0E2F609}"/>
              </a:ext>
            </a:extLst>
          </p:cNvPr>
          <p:cNvSpPr/>
          <p:nvPr/>
        </p:nvSpPr>
        <p:spPr>
          <a:xfrm>
            <a:off x="9081246" y="3591481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C5C8C600-4351-4293-87FA-F1A80394F008}"/>
              </a:ext>
            </a:extLst>
          </p:cNvPr>
          <p:cNvSpPr/>
          <p:nvPr/>
        </p:nvSpPr>
        <p:spPr>
          <a:xfrm>
            <a:off x="9605648" y="3601570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61F3FDD-07B1-43EF-BE62-DE42CC6EFCB4}"/>
              </a:ext>
            </a:extLst>
          </p:cNvPr>
          <p:cNvSpPr txBox="1"/>
          <p:nvPr/>
        </p:nvSpPr>
        <p:spPr>
          <a:xfrm>
            <a:off x="3191250" y="2212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2m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68A5A565-49C6-4B7A-8061-DE1AD49606FB}"/>
              </a:ext>
            </a:extLst>
          </p:cNvPr>
          <p:cNvSpPr txBox="1"/>
          <p:nvPr/>
        </p:nvSpPr>
        <p:spPr>
          <a:xfrm rot="5400000">
            <a:off x="7199576" y="32976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1,1m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38B1DB3-F378-4076-AB2E-4B34AEDEA21F}"/>
              </a:ext>
            </a:extLst>
          </p:cNvPr>
          <p:cNvSpPr txBox="1"/>
          <p:nvPr/>
        </p:nvSpPr>
        <p:spPr>
          <a:xfrm>
            <a:off x="9225933" y="419538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PIXELS</a:t>
            </a:r>
          </a:p>
        </p:txBody>
      </p:sp>
    </p:spTree>
    <p:extLst>
      <p:ext uri="{BB962C8B-B14F-4D97-AF65-F5344CB8AC3E}">
        <p14:creationId xmlns:p14="http://schemas.microsoft.com/office/powerpoint/2010/main" val="212238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8F1E49FC-827F-4403-8B77-63B58F676C6D}"/>
              </a:ext>
            </a:extLst>
          </p:cNvPr>
          <p:cNvSpPr txBox="1"/>
          <p:nvPr/>
        </p:nvSpPr>
        <p:spPr>
          <a:xfrm>
            <a:off x="3126277" y="3136612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>
                <a:solidFill>
                  <a:schemeClr val="bg1"/>
                </a:solidFill>
                <a:latin typeface="Helvetica" panose="020B0604020202030204" pitchFamily="34" charset="0"/>
              </a:rPr>
              <a:t>BACKGROUND SEPARATION</a:t>
            </a:r>
          </a:p>
        </p:txBody>
      </p:sp>
    </p:spTree>
    <p:extLst>
      <p:ext uri="{BB962C8B-B14F-4D97-AF65-F5344CB8AC3E}">
        <p14:creationId xmlns:p14="http://schemas.microsoft.com/office/powerpoint/2010/main" val="244326993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hangen, spel&#10;&#10;Automatisch gegenereerde beschrijving">
            <a:extLst>
              <a:ext uri="{FF2B5EF4-FFF2-40B4-BE49-F238E27FC236}">
                <a16:creationId xmlns:a16="http://schemas.microsoft.com/office/drawing/2014/main" id="{FA3C989D-C6D3-4E8D-A53B-C2BA6A93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8706" y="30901"/>
            <a:ext cx="5097148" cy="6796197"/>
          </a:xfrm>
          <a:prstGeom prst="rect">
            <a:avLst/>
          </a:prstGeom>
        </p:spPr>
      </p:pic>
      <p:sp>
        <p:nvSpPr>
          <p:cNvPr id="51" name="Rechthoek 50">
            <a:extLst>
              <a:ext uri="{FF2B5EF4-FFF2-40B4-BE49-F238E27FC236}">
                <a16:creationId xmlns:a16="http://schemas.microsoft.com/office/drawing/2014/main" id="{CD598A00-4C02-4422-95C1-8131B998CFB7}"/>
              </a:ext>
            </a:extLst>
          </p:cNvPr>
          <p:cNvSpPr/>
          <p:nvPr/>
        </p:nvSpPr>
        <p:spPr>
          <a:xfrm>
            <a:off x="265209" y="880425"/>
            <a:ext cx="6861161" cy="50971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79345C51-6B6A-4B33-822E-404F0F2BFA64}"/>
              </a:ext>
            </a:extLst>
          </p:cNvPr>
          <p:cNvSpPr/>
          <p:nvPr/>
        </p:nvSpPr>
        <p:spPr>
          <a:xfrm rot="2070455">
            <a:off x="2453064" y="4228263"/>
            <a:ext cx="1134695" cy="84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DF8EE90F-7AF8-41FF-9BE5-52CD4D6C9A43}"/>
              </a:ext>
            </a:extLst>
          </p:cNvPr>
          <p:cNvSpPr/>
          <p:nvPr/>
        </p:nvSpPr>
        <p:spPr>
          <a:xfrm rot="851247">
            <a:off x="1884574" y="2270313"/>
            <a:ext cx="3161918" cy="140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F654E4F2-288A-43F6-9E94-9C3BC83DB8AE}"/>
              </a:ext>
            </a:extLst>
          </p:cNvPr>
          <p:cNvSpPr/>
          <p:nvPr/>
        </p:nvSpPr>
        <p:spPr>
          <a:xfrm>
            <a:off x="3430121" y="4261037"/>
            <a:ext cx="628650" cy="62865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96AF2B1-E8EC-4E59-8E78-0D67058DDC2C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4058771" y="2371165"/>
            <a:ext cx="3946711" cy="22041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>
            <a:extLst>
              <a:ext uri="{FF2B5EF4-FFF2-40B4-BE49-F238E27FC236}">
                <a16:creationId xmlns:a16="http://schemas.microsoft.com/office/drawing/2014/main" id="{EA949C6C-89B4-443E-ABEB-D51A988D5270}"/>
              </a:ext>
            </a:extLst>
          </p:cNvPr>
          <p:cNvSpPr/>
          <p:nvPr/>
        </p:nvSpPr>
        <p:spPr>
          <a:xfrm>
            <a:off x="8005482" y="654424"/>
            <a:ext cx="3433482" cy="3433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EA8BCDF5-D20C-4FC7-AF50-2CAF5FAB4FEC}"/>
              </a:ext>
            </a:extLst>
          </p:cNvPr>
          <p:cNvSpPr/>
          <p:nvPr/>
        </p:nvSpPr>
        <p:spPr>
          <a:xfrm>
            <a:off x="8561294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450F3F32-67A1-4CB7-B26A-82501FCC00AB}"/>
              </a:ext>
            </a:extLst>
          </p:cNvPr>
          <p:cNvSpPr/>
          <p:nvPr/>
        </p:nvSpPr>
        <p:spPr>
          <a:xfrm>
            <a:off x="10121150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C8E21B87-9DDA-41F1-9F63-985716E638E2}"/>
              </a:ext>
            </a:extLst>
          </p:cNvPr>
          <p:cNvSpPr/>
          <p:nvPr/>
        </p:nvSpPr>
        <p:spPr>
          <a:xfrm>
            <a:off x="9081246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A7AACC1-07B7-4AD5-93D0-4297BFA9C1AB}"/>
              </a:ext>
            </a:extLst>
          </p:cNvPr>
          <p:cNvSpPr/>
          <p:nvPr/>
        </p:nvSpPr>
        <p:spPr>
          <a:xfrm>
            <a:off x="9601198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FAB9E86F-61CB-414F-BEFF-1871B1C3FC0D}"/>
              </a:ext>
            </a:extLst>
          </p:cNvPr>
          <p:cNvSpPr/>
          <p:nvPr/>
        </p:nvSpPr>
        <p:spPr>
          <a:xfrm>
            <a:off x="10641102" y="1165412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200565E-8482-4F96-B70F-D0F9373FF50C}"/>
              </a:ext>
            </a:extLst>
          </p:cNvPr>
          <p:cNvSpPr/>
          <p:nvPr/>
        </p:nvSpPr>
        <p:spPr>
          <a:xfrm>
            <a:off x="8561294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4BF1E41-406C-4141-BD6C-0F4971F6D82A}"/>
              </a:ext>
            </a:extLst>
          </p:cNvPr>
          <p:cNvSpPr/>
          <p:nvPr/>
        </p:nvSpPr>
        <p:spPr>
          <a:xfrm>
            <a:off x="8126506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4931D510-C239-4023-99CA-E171047BF263}"/>
              </a:ext>
            </a:extLst>
          </p:cNvPr>
          <p:cNvSpPr/>
          <p:nvPr/>
        </p:nvSpPr>
        <p:spPr>
          <a:xfrm>
            <a:off x="9081246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32BA3258-DCE0-4676-B58E-31DB32E12C52}"/>
              </a:ext>
            </a:extLst>
          </p:cNvPr>
          <p:cNvSpPr/>
          <p:nvPr/>
        </p:nvSpPr>
        <p:spPr>
          <a:xfrm>
            <a:off x="9601198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75A65832-444C-4F53-9288-F325B7B7BA25}"/>
              </a:ext>
            </a:extLst>
          </p:cNvPr>
          <p:cNvSpPr/>
          <p:nvPr/>
        </p:nvSpPr>
        <p:spPr>
          <a:xfrm>
            <a:off x="10121150" y="1653984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F47D6459-F789-43CD-9468-89D9992ACA90}"/>
              </a:ext>
            </a:extLst>
          </p:cNvPr>
          <p:cNvSpPr/>
          <p:nvPr/>
        </p:nvSpPr>
        <p:spPr>
          <a:xfrm>
            <a:off x="10641102" y="164950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124FEA6C-52BD-45AA-AFBF-0591D596A116}"/>
              </a:ext>
            </a:extLst>
          </p:cNvPr>
          <p:cNvSpPr/>
          <p:nvPr/>
        </p:nvSpPr>
        <p:spPr>
          <a:xfrm>
            <a:off x="8561294" y="2133598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61FCCF57-8521-4E0A-A016-9055ABDDA3BB}"/>
              </a:ext>
            </a:extLst>
          </p:cNvPr>
          <p:cNvSpPr/>
          <p:nvPr/>
        </p:nvSpPr>
        <p:spPr>
          <a:xfrm>
            <a:off x="9081246" y="2133598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51808683-D96F-4A9F-A94C-08CBFDAD5C56}"/>
              </a:ext>
            </a:extLst>
          </p:cNvPr>
          <p:cNvSpPr/>
          <p:nvPr/>
        </p:nvSpPr>
        <p:spPr>
          <a:xfrm>
            <a:off x="8126506" y="2128556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306A452D-ED13-41FC-A697-F35FB686F2FF}"/>
              </a:ext>
            </a:extLst>
          </p:cNvPr>
          <p:cNvSpPr/>
          <p:nvPr/>
        </p:nvSpPr>
        <p:spPr>
          <a:xfrm>
            <a:off x="9601183" y="2133598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8EB93D6A-0EFD-4011-B3E7-C5A08A2CE36A}"/>
              </a:ext>
            </a:extLst>
          </p:cNvPr>
          <p:cNvSpPr/>
          <p:nvPr/>
        </p:nvSpPr>
        <p:spPr>
          <a:xfrm>
            <a:off x="10115533" y="2128556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3942FC6-1D5B-4B4B-9416-A2A9431F76FD}"/>
              </a:ext>
            </a:extLst>
          </p:cNvPr>
          <p:cNvSpPr/>
          <p:nvPr/>
        </p:nvSpPr>
        <p:spPr>
          <a:xfrm>
            <a:off x="10641102" y="2128556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00850020-F765-4DD9-B5EB-CCFF9AF489C7}"/>
              </a:ext>
            </a:extLst>
          </p:cNvPr>
          <p:cNvSpPr/>
          <p:nvPr/>
        </p:nvSpPr>
        <p:spPr>
          <a:xfrm>
            <a:off x="8126506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21463EAB-55FF-47CC-9D1B-FCEFB44FD795}"/>
              </a:ext>
            </a:extLst>
          </p:cNvPr>
          <p:cNvSpPr/>
          <p:nvPr/>
        </p:nvSpPr>
        <p:spPr>
          <a:xfrm>
            <a:off x="8561294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8991954D-96D0-4906-8D72-EC2D248EEB44}"/>
              </a:ext>
            </a:extLst>
          </p:cNvPr>
          <p:cNvSpPr/>
          <p:nvPr/>
        </p:nvSpPr>
        <p:spPr>
          <a:xfrm>
            <a:off x="9081246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2D3E0CA4-03BE-4429-A480-AE3D18912845}"/>
              </a:ext>
            </a:extLst>
          </p:cNvPr>
          <p:cNvSpPr/>
          <p:nvPr/>
        </p:nvSpPr>
        <p:spPr>
          <a:xfrm>
            <a:off x="9601183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4F72A94-2163-4A9A-9177-0441EA85D44E}"/>
              </a:ext>
            </a:extLst>
          </p:cNvPr>
          <p:cNvSpPr/>
          <p:nvPr/>
        </p:nvSpPr>
        <p:spPr>
          <a:xfrm>
            <a:off x="10115533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F3188C75-C698-43E1-A50A-0EB03C8313E9}"/>
              </a:ext>
            </a:extLst>
          </p:cNvPr>
          <p:cNvSpPr/>
          <p:nvPr/>
        </p:nvSpPr>
        <p:spPr>
          <a:xfrm>
            <a:off x="10641102" y="2626659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AF056A4D-D55C-4B3D-95A3-7F89485C74D1}"/>
              </a:ext>
            </a:extLst>
          </p:cNvPr>
          <p:cNvSpPr/>
          <p:nvPr/>
        </p:nvSpPr>
        <p:spPr>
          <a:xfrm>
            <a:off x="8588196" y="3115235"/>
            <a:ext cx="313764" cy="31376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8363E59E-1035-4A03-901E-1343314B1CAC}"/>
              </a:ext>
            </a:extLst>
          </p:cNvPr>
          <p:cNvSpPr/>
          <p:nvPr/>
        </p:nvSpPr>
        <p:spPr>
          <a:xfrm>
            <a:off x="9081246" y="3106270"/>
            <a:ext cx="313764" cy="31376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9B49220-B109-4D53-A964-F76145790E43}"/>
              </a:ext>
            </a:extLst>
          </p:cNvPr>
          <p:cNvSpPr/>
          <p:nvPr/>
        </p:nvSpPr>
        <p:spPr>
          <a:xfrm>
            <a:off x="9081246" y="3585881"/>
            <a:ext cx="313764" cy="31376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D2E9A83A-FD94-48B4-8113-E112675D91BF}"/>
              </a:ext>
            </a:extLst>
          </p:cNvPr>
          <p:cNvSpPr/>
          <p:nvPr/>
        </p:nvSpPr>
        <p:spPr>
          <a:xfrm>
            <a:off x="9601183" y="3101784"/>
            <a:ext cx="313764" cy="31376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961F52EA-4AA1-4709-A9C3-A2FF972E9159}"/>
              </a:ext>
            </a:extLst>
          </p:cNvPr>
          <p:cNvSpPr/>
          <p:nvPr/>
        </p:nvSpPr>
        <p:spPr>
          <a:xfrm>
            <a:off x="9601183" y="3585876"/>
            <a:ext cx="313764" cy="31376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53AABB20-B20F-4A33-922D-03B534C487C4}"/>
              </a:ext>
            </a:extLst>
          </p:cNvPr>
          <p:cNvSpPr/>
          <p:nvPr/>
        </p:nvSpPr>
        <p:spPr>
          <a:xfrm>
            <a:off x="10115533" y="311523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F447086D-D146-4EE0-B6C3-D230AF441109}"/>
              </a:ext>
            </a:extLst>
          </p:cNvPr>
          <p:cNvSpPr/>
          <p:nvPr/>
        </p:nvSpPr>
        <p:spPr>
          <a:xfrm>
            <a:off x="10115533" y="3590357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F202A222-B026-4450-8030-901E02BC3AB9}"/>
              </a:ext>
            </a:extLst>
          </p:cNvPr>
          <p:cNvSpPr/>
          <p:nvPr/>
        </p:nvSpPr>
        <p:spPr>
          <a:xfrm>
            <a:off x="10641102" y="3115235"/>
            <a:ext cx="313764" cy="313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B0E0C290-C09B-4B47-A267-46E1588F0A74}"/>
              </a:ext>
            </a:extLst>
          </p:cNvPr>
          <p:cNvCxnSpPr>
            <a:stCxn id="37" idx="4"/>
          </p:cNvCxnSpPr>
          <p:nvPr/>
        </p:nvCxnSpPr>
        <p:spPr>
          <a:xfrm>
            <a:off x="9238128" y="3899645"/>
            <a:ext cx="0" cy="120127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F4C554A6-E242-4094-B0CF-1B38575011C4}"/>
              </a:ext>
            </a:extLst>
          </p:cNvPr>
          <p:cNvSpPr txBox="1"/>
          <p:nvPr/>
        </p:nvSpPr>
        <p:spPr>
          <a:xfrm>
            <a:off x="8261179" y="523987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C000"/>
                </a:solidFill>
                <a:latin typeface="Helvetica" panose="020B0604020202030204" pitchFamily="34" charset="0"/>
              </a:rPr>
              <a:t>RGB = R0 G0 B0</a:t>
            </a: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9DC41784-F71F-4699-9475-BDA6228A2842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10797984" y="3428999"/>
            <a:ext cx="0" cy="226358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96B66D1F-E317-41A8-A2E4-6B57F20E2C53}"/>
              </a:ext>
            </a:extLst>
          </p:cNvPr>
          <p:cNvSpPr txBox="1"/>
          <p:nvPr/>
        </p:nvSpPr>
        <p:spPr>
          <a:xfrm>
            <a:off x="9432866" y="5862916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C000"/>
                </a:solidFill>
                <a:latin typeface="Helvetica" panose="020B0604020202030204" pitchFamily="34" charset="0"/>
              </a:rPr>
              <a:t>RGB = R255 G255 B255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E3ECB5BD-FDA8-4455-8EB0-57A0CDE58713}"/>
              </a:ext>
            </a:extLst>
          </p:cNvPr>
          <p:cNvSpPr txBox="1"/>
          <p:nvPr/>
        </p:nvSpPr>
        <p:spPr>
          <a:xfrm>
            <a:off x="279181" y="6232248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REMOVE A RANGE OF COLORS =&gt; R0G0B0 – R25G25B25</a:t>
            </a:r>
          </a:p>
        </p:txBody>
      </p:sp>
    </p:spTree>
    <p:extLst>
      <p:ext uri="{BB962C8B-B14F-4D97-AF65-F5344CB8AC3E}">
        <p14:creationId xmlns:p14="http://schemas.microsoft.com/office/powerpoint/2010/main" val="411323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hangen, spel&#10;&#10;Automatisch gegenereerde beschrijving">
            <a:extLst>
              <a:ext uri="{FF2B5EF4-FFF2-40B4-BE49-F238E27FC236}">
                <a16:creationId xmlns:a16="http://schemas.microsoft.com/office/drawing/2014/main" id="{8FF240C0-6AA0-47BE-89D3-56C97312B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8706" y="30901"/>
            <a:ext cx="5097148" cy="679619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10252F5-5573-4572-8F1B-0A74B5EB5755}"/>
              </a:ext>
            </a:extLst>
          </p:cNvPr>
          <p:cNvSpPr/>
          <p:nvPr/>
        </p:nvSpPr>
        <p:spPr>
          <a:xfrm rot="851247">
            <a:off x="1884574" y="2270313"/>
            <a:ext cx="3161918" cy="1401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FDF1816-84F1-4BA4-B148-9AF9D6F0C977}"/>
              </a:ext>
            </a:extLst>
          </p:cNvPr>
          <p:cNvSpPr txBox="1"/>
          <p:nvPr/>
        </p:nvSpPr>
        <p:spPr>
          <a:xfrm>
            <a:off x="7843794" y="823301"/>
            <a:ext cx="363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Helvetica" panose="020B0604020202030204" pitchFamily="34" charset="0"/>
              </a:rPr>
              <a:t>TO REMOVE THE ROBOT ARM </a:t>
            </a:r>
          </a:p>
          <a:p>
            <a:pPr algn="ctr"/>
            <a:r>
              <a:rPr lang="nl-BE" b="1" dirty="0">
                <a:solidFill>
                  <a:schemeClr val="bg1"/>
                </a:solidFill>
                <a:latin typeface="Helvetica" panose="020B0604020202030204" pitchFamily="34" charset="0"/>
              </a:rPr>
              <a:t>(FROM THEMASK)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4594DF3-8754-4CFF-86E8-6048B640256A}"/>
              </a:ext>
            </a:extLst>
          </p:cNvPr>
          <p:cNvSpPr txBox="1"/>
          <p:nvPr/>
        </p:nvSpPr>
        <p:spPr>
          <a:xfrm>
            <a:off x="7484817" y="2324811"/>
            <a:ext cx="4352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PAINT A WHITE RECTANGLE OVER IT</a:t>
            </a:r>
          </a:p>
          <a:p>
            <a:pPr algn="ctr"/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TO TRIC THE ALGORITHM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4359796-90EF-4056-A39B-11F141CC2C01}"/>
              </a:ext>
            </a:extLst>
          </p:cNvPr>
          <p:cNvSpPr/>
          <p:nvPr/>
        </p:nvSpPr>
        <p:spPr>
          <a:xfrm>
            <a:off x="265209" y="880425"/>
            <a:ext cx="6861161" cy="50971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68E31C8-B77C-4BF0-A7DD-5C8298379CE6}"/>
              </a:ext>
            </a:extLst>
          </p:cNvPr>
          <p:cNvSpPr/>
          <p:nvPr/>
        </p:nvSpPr>
        <p:spPr>
          <a:xfrm rot="2070455">
            <a:off x="2453064" y="4228263"/>
            <a:ext cx="1134695" cy="84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8780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8F1E49FC-827F-4403-8B77-63B58F676C6D}"/>
              </a:ext>
            </a:extLst>
          </p:cNvPr>
          <p:cNvSpPr txBox="1"/>
          <p:nvPr/>
        </p:nvSpPr>
        <p:spPr>
          <a:xfrm>
            <a:off x="4179449" y="3136612"/>
            <a:ext cx="383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>
                <a:solidFill>
                  <a:schemeClr val="bg1"/>
                </a:solidFill>
                <a:latin typeface="Helvetica" panose="020B0604020202030204" pitchFamily="34" charset="0"/>
              </a:rPr>
              <a:t>EDGE DETECTION</a:t>
            </a:r>
          </a:p>
        </p:txBody>
      </p:sp>
    </p:spTree>
    <p:extLst>
      <p:ext uri="{BB962C8B-B14F-4D97-AF65-F5344CB8AC3E}">
        <p14:creationId xmlns:p14="http://schemas.microsoft.com/office/powerpoint/2010/main" val="26385419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963570A-2A30-4C6B-98DA-D9222DF4E6D3}"/>
              </a:ext>
            </a:extLst>
          </p:cNvPr>
          <p:cNvSpPr/>
          <p:nvPr/>
        </p:nvSpPr>
        <p:spPr>
          <a:xfrm>
            <a:off x="2073463" y="440662"/>
            <a:ext cx="8045073" cy="5976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B86034A-5C6B-4B4A-ABF3-7820B35F8AFA}"/>
              </a:ext>
            </a:extLst>
          </p:cNvPr>
          <p:cNvSpPr/>
          <p:nvPr/>
        </p:nvSpPr>
        <p:spPr>
          <a:xfrm rot="2070455">
            <a:off x="4107678" y="4278010"/>
            <a:ext cx="1330490" cy="994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AE3AF84-2C72-48F2-8D69-251CF0C72A70}"/>
              </a:ext>
            </a:extLst>
          </p:cNvPr>
          <p:cNvSpPr/>
          <p:nvPr/>
        </p:nvSpPr>
        <p:spPr>
          <a:xfrm rot="2095820">
            <a:off x="4083376" y="4250129"/>
            <a:ext cx="1380950" cy="1048558"/>
          </a:xfrm>
          <a:prstGeom prst="rect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C01FEBF-5A23-4441-997F-7625E3544B99}"/>
              </a:ext>
            </a:extLst>
          </p:cNvPr>
          <p:cNvSpPr txBox="1"/>
          <p:nvPr/>
        </p:nvSpPr>
        <p:spPr>
          <a:xfrm>
            <a:off x="8572422" y="6491759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(MATRIX </a:t>
            </a:r>
            <a:r>
              <a:rPr lang="nl-BE" dirty="0" err="1">
                <a:solidFill>
                  <a:schemeClr val="bg1"/>
                </a:solidFill>
              </a:rPr>
              <a:t>magic</a:t>
            </a:r>
            <a:r>
              <a:rPr lang="nl-BE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6777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963570A-2A30-4C6B-98DA-D9222DF4E6D3}"/>
              </a:ext>
            </a:extLst>
          </p:cNvPr>
          <p:cNvSpPr/>
          <p:nvPr/>
        </p:nvSpPr>
        <p:spPr>
          <a:xfrm>
            <a:off x="2073463" y="440662"/>
            <a:ext cx="8045073" cy="5976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B86034A-5C6B-4B4A-ABF3-7820B35F8AFA}"/>
              </a:ext>
            </a:extLst>
          </p:cNvPr>
          <p:cNvSpPr/>
          <p:nvPr/>
        </p:nvSpPr>
        <p:spPr>
          <a:xfrm rot="2070455">
            <a:off x="4107678" y="4278010"/>
            <a:ext cx="1330490" cy="994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843B15D-B5E4-4E63-8B67-CAEFC1DDB2A3}"/>
              </a:ext>
            </a:extLst>
          </p:cNvPr>
          <p:cNvSpPr/>
          <p:nvPr/>
        </p:nvSpPr>
        <p:spPr>
          <a:xfrm>
            <a:off x="3832412" y="3919123"/>
            <a:ext cx="1849130" cy="176898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AE3AF84-2C72-48F2-8D69-251CF0C72A70}"/>
              </a:ext>
            </a:extLst>
          </p:cNvPr>
          <p:cNvSpPr/>
          <p:nvPr/>
        </p:nvSpPr>
        <p:spPr>
          <a:xfrm rot="1972306">
            <a:off x="3930645" y="4126681"/>
            <a:ext cx="1627719" cy="1338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3A220A-4C2E-45DC-9951-507455A8DF45}"/>
              </a:ext>
            </a:extLst>
          </p:cNvPr>
          <p:cNvSpPr/>
          <p:nvPr/>
        </p:nvSpPr>
        <p:spPr>
          <a:xfrm rot="2095820">
            <a:off x="4083376" y="4250129"/>
            <a:ext cx="1380950" cy="1048558"/>
          </a:xfrm>
          <a:prstGeom prst="rect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330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8F1E49FC-827F-4403-8B77-63B58F676C6D}"/>
              </a:ext>
            </a:extLst>
          </p:cNvPr>
          <p:cNvSpPr txBox="1"/>
          <p:nvPr/>
        </p:nvSpPr>
        <p:spPr>
          <a:xfrm>
            <a:off x="3272150" y="3136612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>
                <a:solidFill>
                  <a:schemeClr val="bg1"/>
                </a:solidFill>
                <a:latin typeface="Helvetica" panose="020B0604020202030204" pitchFamily="34" charset="0"/>
              </a:rPr>
              <a:t>POSITION DETERMINATION</a:t>
            </a:r>
          </a:p>
        </p:txBody>
      </p:sp>
    </p:spTree>
    <p:extLst>
      <p:ext uri="{BB962C8B-B14F-4D97-AF65-F5344CB8AC3E}">
        <p14:creationId xmlns:p14="http://schemas.microsoft.com/office/powerpoint/2010/main" val="243921118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hangen, spel&#10;&#10;Automatisch gegenereerde beschrijving">
            <a:extLst>
              <a:ext uri="{FF2B5EF4-FFF2-40B4-BE49-F238E27FC236}">
                <a16:creationId xmlns:a16="http://schemas.microsoft.com/office/drawing/2014/main" id="{FA3C989D-C6D3-4E8D-A53B-C2BA6A93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8706" y="30901"/>
            <a:ext cx="5097148" cy="6796197"/>
          </a:xfrm>
          <a:prstGeom prst="rect">
            <a:avLst/>
          </a:prstGeom>
        </p:spPr>
      </p:pic>
      <p:sp>
        <p:nvSpPr>
          <p:cNvPr id="59" name="Rechthoek 58">
            <a:extLst>
              <a:ext uri="{FF2B5EF4-FFF2-40B4-BE49-F238E27FC236}">
                <a16:creationId xmlns:a16="http://schemas.microsoft.com/office/drawing/2014/main" id="{E8BF46B7-078C-4BDC-892F-42CD5642DD2C}"/>
              </a:ext>
            </a:extLst>
          </p:cNvPr>
          <p:cNvSpPr/>
          <p:nvPr/>
        </p:nvSpPr>
        <p:spPr>
          <a:xfrm>
            <a:off x="261271" y="880424"/>
            <a:ext cx="6861161" cy="50971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5106657-F7F8-4D88-8B93-10CD5B560710}"/>
              </a:ext>
            </a:extLst>
          </p:cNvPr>
          <p:cNvSpPr/>
          <p:nvPr/>
        </p:nvSpPr>
        <p:spPr>
          <a:xfrm rot="2070455">
            <a:off x="2449126" y="4228262"/>
            <a:ext cx="1134695" cy="84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08D5F3C-59D7-4991-941C-76F0635BF47C}"/>
              </a:ext>
            </a:extLst>
          </p:cNvPr>
          <p:cNvSpPr txBox="1"/>
          <p:nvPr/>
        </p:nvSpPr>
        <p:spPr>
          <a:xfrm>
            <a:off x="2959479" y="511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1280px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F5FBFDA3-F9FF-4D99-8051-535A515EA17B}"/>
              </a:ext>
            </a:extLst>
          </p:cNvPr>
          <p:cNvSpPr txBox="1"/>
          <p:nvPr/>
        </p:nvSpPr>
        <p:spPr>
          <a:xfrm rot="5400000">
            <a:off x="6869443" y="32885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720px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61F3FDD-07B1-43EF-BE62-DE42CC6EFCB4}"/>
              </a:ext>
            </a:extLst>
          </p:cNvPr>
          <p:cNvSpPr txBox="1"/>
          <p:nvPr/>
        </p:nvSpPr>
        <p:spPr>
          <a:xfrm>
            <a:off x="3191250" y="2212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2m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68A5A565-49C6-4B7A-8061-DE1AD49606FB}"/>
              </a:ext>
            </a:extLst>
          </p:cNvPr>
          <p:cNvSpPr txBox="1"/>
          <p:nvPr/>
        </p:nvSpPr>
        <p:spPr>
          <a:xfrm rot="5400000">
            <a:off x="7199576" y="32976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1,1m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BF0A248-ECC4-44B9-ABBB-7A5C234C6110}"/>
              </a:ext>
            </a:extLst>
          </p:cNvPr>
          <p:cNvCxnSpPr>
            <a:cxnSpLocks/>
          </p:cNvCxnSpPr>
          <p:nvPr/>
        </p:nvCxnSpPr>
        <p:spPr>
          <a:xfrm>
            <a:off x="279181" y="4638675"/>
            <a:ext cx="1826072" cy="135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28DD1DBD-6BD5-41E9-A837-5C9E18B9150E}"/>
              </a:ext>
            </a:extLst>
          </p:cNvPr>
          <p:cNvCxnSpPr>
            <a:cxnSpLocks/>
          </p:cNvCxnSpPr>
          <p:nvPr/>
        </p:nvCxnSpPr>
        <p:spPr>
          <a:xfrm flipV="1">
            <a:off x="2116459" y="893992"/>
            <a:ext cx="0" cy="37582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0FFB20B5-9D02-43CA-9673-2A7CC444EF04}"/>
              </a:ext>
            </a:extLst>
          </p:cNvPr>
          <p:cNvSpPr txBox="1"/>
          <p:nvPr/>
        </p:nvSpPr>
        <p:spPr>
          <a:xfrm>
            <a:off x="830998" y="4197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320px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7100689-CD2B-40CF-9457-58D34437B611}"/>
              </a:ext>
            </a:extLst>
          </p:cNvPr>
          <p:cNvSpPr txBox="1"/>
          <p:nvPr/>
        </p:nvSpPr>
        <p:spPr>
          <a:xfrm rot="5400000">
            <a:off x="1944709" y="36704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30204" pitchFamily="34" charset="0"/>
              </a:rPr>
              <a:t>650px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5DC1F531-02F2-4506-A7EE-5E442BC7CA6A}"/>
              </a:ext>
            </a:extLst>
          </p:cNvPr>
          <p:cNvSpPr txBox="1"/>
          <p:nvPr/>
        </p:nvSpPr>
        <p:spPr>
          <a:xfrm>
            <a:off x="8758536" y="1040446"/>
            <a:ext cx="2058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Helvetica" panose="020B0604020202030204" pitchFamily="34" charset="0"/>
              </a:rPr>
              <a:t>2m = 1280px</a:t>
            </a:r>
          </a:p>
          <a:p>
            <a:pPr algn="ctr"/>
            <a:r>
              <a:rPr lang="nl-BE" sz="2400" dirty="0">
                <a:solidFill>
                  <a:schemeClr val="bg1"/>
                </a:solidFill>
                <a:latin typeface="Helvetica" panose="020B0604020202030204" pitchFamily="34" charset="0"/>
              </a:rPr>
              <a:t>1,1m = 720px</a:t>
            </a:r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2A733695-2B41-466B-B1AF-B559424AE0E6}"/>
              </a:ext>
            </a:extLst>
          </p:cNvPr>
          <p:cNvCxnSpPr/>
          <p:nvPr/>
        </p:nvCxnSpPr>
        <p:spPr>
          <a:xfrm>
            <a:off x="9772650" y="2095500"/>
            <a:ext cx="0" cy="3905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>
            <a:extLst>
              <a:ext uri="{FF2B5EF4-FFF2-40B4-BE49-F238E27FC236}">
                <a16:creationId xmlns:a16="http://schemas.microsoft.com/office/drawing/2014/main" id="{70BD4329-6C8C-46EC-9F67-B065810042D3}"/>
              </a:ext>
            </a:extLst>
          </p:cNvPr>
          <p:cNvSpPr txBox="1"/>
          <p:nvPr/>
        </p:nvSpPr>
        <p:spPr>
          <a:xfrm>
            <a:off x="8795459" y="2642266"/>
            <a:ext cx="195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Helvetica" panose="020B0604020202030204" pitchFamily="34" charset="0"/>
              </a:rPr>
              <a:t>6,4px = 1cm </a:t>
            </a:r>
          </a:p>
        </p:txBody>
      </p: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373E8D2F-9A2A-470F-B750-521D0C7F0612}"/>
              </a:ext>
            </a:extLst>
          </p:cNvPr>
          <p:cNvCxnSpPr/>
          <p:nvPr/>
        </p:nvCxnSpPr>
        <p:spPr>
          <a:xfrm>
            <a:off x="9772650" y="3278000"/>
            <a:ext cx="0" cy="3905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24EB9319-4295-468D-8B1D-9288230EA970}"/>
              </a:ext>
            </a:extLst>
          </p:cNvPr>
          <p:cNvSpPr txBox="1"/>
          <p:nvPr/>
        </p:nvSpPr>
        <p:spPr>
          <a:xfrm>
            <a:off x="8763185" y="375407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  <a:latin typeface="Helvetica" panose="020B0604020202030204" pitchFamily="34" charset="0"/>
              </a:rPr>
              <a:t>320px = 50cm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D77395BB-1AB2-416E-B383-0DE71DE7F327}"/>
              </a:ext>
            </a:extLst>
          </p:cNvPr>
          <p:cNvSpPr txBox="1"/>
          <p:nvPr/>
        </p:nvSpPr>
        <p:spPr>
          <a:xfrm>
            <a:off x="8801108" y="4177010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  <a:latin typeface="Helvetica" panose="020B0604020202030204" pitchFamily="34" charset="0"/>
              </a:rPr>
              <a:t>650px = 102cm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48604547-293B-4D4B-9B4C-BF119C77ABE0}"/>
              </a:ext>
            </a:extLst>
          </p:cNvPr>
          <p:cNvSpPr/>
          <p:nvPr/>
        </p:nvSpPr>
        <p:spPr>
          <a:xfrm rot="2119465">
            <a:off x="2286573" y="4117041"/>
            <a:ext cx="1459801" cy="1092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8314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52" grpId="0"/>
      <p:bldP spid="53" grpId="0"/>
      <p:bldP spid="54" grpId="0"/>
      <p:bldP spid="55" grpId="0"/>
      <p:bldP spid="57" grpId="0"/>
      <p:bldP spid="58" grpId="0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11820C36-D5B6-4D6A-A870-C49BCDE55C88}"/>
              </a:ext>
            </a:extLst>
          </p:cNvPr>
          <p:cNvSpPr txBox="1"/>
          <p:nvPr/>
        </p:nvSpPr>
        <p:spPr>
          <a:xfrm>
            <a:off x="1095372" y="1120676"/>
            <a:ext cx="902811" cy="23083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72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H</a:t>
            </a:r>
          </a:p>
          <a:p>
            <a:r>
              <a:rPr lang="nl-BE" sz="72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O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2EAC7AF-1961-47DB-98BE-4D9918C4E88E}"/>
              </a:ext>
            </a:extLst>
          </p:cNvPr>
          <p:cNvSpPr txBox="1"/>
          <p:nvPr/>
        </p:nvSpPr>
        <p:spPr>
          <a:xfrm>
            <a:off x="3714750" y="1674674"/>
            <a:ext cx="5211683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7200" dirty="0">
                <a:solidFill>
                  <a:schemeClr val="accent4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HOLOLENS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97A5C3C-1830-48CC-BDE3-AD0151985C10}"/>
              </a:ext>
            </a:extLst>
          </p:cNvPr>
          <p:cNvSpPr txBox="1"/>
          <p:nvPr/>
        </p:nvSpPr>
        <p:spPr>
          <a:xfrm>
            <a:off x="1095373" y="3429000"/>
            <a:ext cx="902811" cy="23083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72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R</a:t>
            </a:r>
          </a:p>
          <a:p>
            <a:r>
              <a:rPr lang="nl-BE" sz="72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O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B446752-99F7-41C2-938F-9BDCC566DE63}"/>
              </a:ext>
            </a:extLst>
          </p:cNvPr>
          <p:cNvSpPr txBox="1"/>
          <p:nvPr/>
        </p:nvSpPr>
        <p:spPr>
          <a:xfrm>
            <a:off x="3714750" y="3982997"/>
            <a:ext cx="3467616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7200" dirty="0">
                <a:solidFill>
                  <a:srgbClr val="009BFD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239220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8F1E49FC-827F-4403-8B77-63B58F676C6D}"/>
              </a:ext>
            </a:extLst>
          </p:cNvPr>
          <p:cNvSpPr txBox="1"/>
          <p:nvPr/>
        </p:nvSpPr>
        <p:spPr>
          <a:xfrm>
            <a:off x="4431121" y="3136612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>
                <a:solidFill>
                  <a:schemeClr val="bg1"/>
                </a:solidFill>
                <a:latin typeface="Helvetica" panose="020B0604020202030204" pitchFamily="34" charset="0"/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54861041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2438E8BE-4D5B-4EEF-AA90-270781570B0C}"/>
              </a:ext>
            </a:extLst>
          </p:cNvPr>
          <p:cNvSpPr txBox="1"/>
          <p:nvPr/>
        </p:nvSpPr>
        <p:spPr>
          <a:xfrm>
            <a:off x="3743849" y="2037017"/>
            <a:ext cx="4704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>
                <a:solidFill>
                  <a:schemeClr val="bg1"/>
                </a:solidFill>
                <a:latin typeface="Helvetica" panose="020B0604020202030204" pitchFamily="34" charset="0"/>
              </a:rPr>
              <a:t>MASKING ALGORITHM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0DB1A34-3609-4A88-BF21-DB2104D2BA2A}"/>
              </a:ext>
            </a:extLst>
          </p:cNvPr>
          <p:cNvCxnSpPr>
            <a:cxnSpLocks/>
          </p:cNvCxnSpPr>
          <p:nvPr/>
        </p:nvCxnSpPr>
        <p:spPr>
          <a:xfrm flipH="1">
            <a:off x="4233287" y="2637161"/>
            <a:ext cx="1348325" cy="13483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07AB9F90-1CD7-4D50-AE79-39BD3FCD12E4}"/>
              </a:ext>
            </a:extLst>
          </p:cNvPr>
          <p:cNvCxnSpPr>
            <a:cxnSpLocks/>
          </p:cNvCxnSpPr>
          <p:nvPr/>
        </p:nvCxnSpPr>
        <p:spPr>
          <a:xfrm>
            <a:off x="6610389" y="2649637"/>
            <a:ext cx="1323372" cy="13233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00173A96-D1D6-4991-BB13-CAA407A532A6}"/>
              </a:ext>
            </a:extLst>
          </p:cNvPr>
          <p:cNvSpPr txBox="1"/>
          <p:nvPr/>
        </p:nvSpPr>
        <p:spPr>
          <a:xfrm>
            <a:off x="2624513" y="4143612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  <a:latin typeface="Helvetica" panose="020B0604020202030204" pitchFamily="34" charset="0"/>
              </a:rPr>
              <a:t>COLOR RANGE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08C48A5-BC44-4587-A3B4-36D10F203B38}"/>
              </a:ext>
            </a:extLst>
          </p:cNvPr>
          <p:cNvSpPr txBox="1"/>
          <p:nvPr/>
        </p:nvSpPr>
        <p:spPr>
          <a:xfrm>
            <a:off x="6814704" y="4143611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  <a:latin typeface="Helvetica" panose="020B0604020202030204" pitchFamily="34" charset="0"/>
              </a:rPr>
              <a:t>BY DEPTH</a:t>
            </a:r>
          </a:p>
        </p:txBody>
      </p:sp>
    </p:spTree>
    <p:extLst>
      <p:ext uri="{BB962C8B-B14F-4D97-AF65-F5344CB8AC3E}">
        <p14:creationId xmlns:p14="http://schemas.microsoft.com/office/powerpoint/2010/main" val="357929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92EAEE88-37FA-447D-B24F-64E85A1264C3}"/>
              </a:ext>
            </a:extLst>
          </p:cNvPr>
          <p:cNvSpPr/>
          <p:nvPr/>
        </p:nvSpPr>
        <p:spPr>
          <a:xfrm>
            <a:off x="6917688" y="2205318"/>
            <a:ext cx="4594466" cy="31928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DA5FAED4-2DF7-41EB-BC6F-118593ED62E0}"/>
              </a:ext>
            </a:extLst>
          </p:cNvPr>
          <p:cNvSpPr/>
          <p:nvPr/>
        </p:nvSpPr>
        <p:spPr>
          <a:xfrm>
            <a:off x="255495" y="2205318"/>
            <a:ext cx="5874215" cy="3192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C529B69-14B3-4231-AFBD-B5572DA2EFEB}"/>
              </a:ext>
            </a:extLst>
          </p:cNvPr>
          <p:cNvSpPr txBox="1"/>
          <p:nvPr/>
        </p:nvSpPr>
        <p:spPr>
          <a:xfrm>
            <a:off x="528450" y="484442"/>
            <a:ext cx="556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>
                <a:solidFill>
                  <a:schemeClr val="bg1"/>
                </a:solidFill>
                <a:latin typeface="Helvetica" panose="020B0604020202030204" pitchFamily="34" charset="0"/>
              </a:rPr>
              <a:t>PERFORMANCE UPGRADE</a:t>
            </a:r>
          </a:p>
        </p:txBody>
      </p:sp>
      <p:pic>
        <p:nvPicPr>
          <p:cNvPr id="1026" name="Picture 2" descr="Afbeeldingsresultaat voor nvidia cuda">
            <a:extLst>
              <a:ext uri="{FF2B5EF4-FFF2-40B4-BE49-F238E27FC236}">
                <a16:creationId xmlns:a16="http://schemas.microsoft.com/office/drawing/2014/main" id="{F5693837-5A13-4A07-B69F-9B2ED3DB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2" y="2436441"/>
            <a:ext cx="5495736" cy="268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image grayscale conversion">
            <a:extLst>
              <a:ext uri="{FF2B5EF4-FFF2-40B4-BE49-F238E27FC236}">
                <a16:creationId xmlns:a16="http://schemas.microsoft.com/office/drawing/2014/main" id="{9ED20986-3BE2-4EC3-AF3E-CCA50715B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299849" y="2436439"/>
            <a:ext cx="3707788" cy="268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image grayscale conversion">
            <a:extLst>
              <a:ext uri="{FF2B5EF4-FFF2-40B4-BE49-F238E27FC236}">
                <a16:creationId xmlns:a16="http://schemas.microsoft.com/office/drawing/2014/main" id="{DD721F8A-F45A-461C-B755-DF5943A97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299849" y="2436439"/>
            <a:ext cx="3707788" cy="26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49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C093B6F-1797-4352-9C95-45507EB8543B}"/>
              </a:ext>
            </a:extLst>
          </p:cNvPr>
          <p:cNvSpPr txBox="1"/>
          <p:nvPr/>
        </p:nvSpPr>
        <p:spPr>
          <a:xfrm>
            <a:off x="2644574" y="3136612"/>
            <a:ext cx="6902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>
                <a:solidFill>
                  <a:schemeClr val="bg1"/>
                </a:solidFill>
                <a:latin typeface="Helvetica" panose="020B0604020202030204" pitchFamily="34" charset="0"/>
              </a:rPr>
              <a:t>OBJECT SEPERATION PROBLEM!</a:t>
            </a:r>
          </a:p>
        </p:txBody>
      </p:sp>
    </p:spTree>
    <p:extLst>
      <p:ext uri="{BB962C8B-B14F-4D97-AF65-F5344CB8AC3E}">
        <p14:creationId xmlns:p14="http://schemas.microsoft.com/office/powerpoint/2010/main" val="191472916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59BD9841-EA54-44A6-9051-750B3A2B87CD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C0945387-4307-480B-BFCA-5B33763052D0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45EA309-5E16-4251-8F73-31ACB691C8F2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DEDDFB0E-A3BF-43D2-9E0C-086F40345D94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E2D1ABE-6AB2-4BFA-8725-34C5D560CB63}"/>
              </a:ext>
            </a:extLst>
          </p:cNvPr>
          <p:cNvSpPr txBox="1"/>
          <p:nvPr/>
        </p:nvSpPr>
        <p:spPr>
          <a:xfrm>
            <a:off x="2771097" y="357871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INTEL REAL SENSE</a:t>
            </a:r>
          </a:p>
        </p:txBody>
      </p:sp>
      <p:pic>
        <p:nvPicPr>
          <p:cNvPr id="6146" name="Picture 2" descr="Afbeeldingsresultaat voor camera icon">
            <a:extLst>
              <a:ext uri="{FF2B5EF4-FFF2-40B4-BE49-F238E27FC236}">
                <a16:creationId xmlns:a16="http://schemas.microsoft.com/office/drawing/2014/main" id="{DE69C09A-59EE-4E09-8C4B-CB502EEE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43500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fbeeldingsresultaat voor robot arm icon">
            <a:extLst>
              <a:ext uri="{FF2B5EF4-FFF2-40B4-BE49-F238E27FC236}">
                <a16:creationId xmlns:a16="http://schemas.microsoft.com/office/drawing/2014/main" id="{73EFE56A-89D3-4462-B047-5414FA4D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29" y="5029140"/>
            <a:ext cx="3483541" cy="18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CF45B104-EDFE-4E0F-B6BF-F3E2ABBF7AFB}"/>
              </a:ext>
            </a:extLst>
          </p:cNvPr>
          <p:cNvSpPr/>
          <p:nvPr/>
        </p:nvSpPr>
        <p:spPr>
          <a:xfrm>
            <a:off x="7269480" y="6259230"/>
            <a:ext cx="568290" cy="56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624C6D6-5037-44B2-AA5C-411BF74DF345}"/>
              </a:ext>
            </a:extLst>
          </p:cNvPr>
          <p:cNvSpPr/>
          <p:nvPr/>
        </p:nvSpPr>
        <p:spPr>
          <a:xfrm>
            <a:off x="8341360" y="6426200"/>
            <a:ext cx="1005840" cy="40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33C5A0E-B24F-4795-836D-3B17F9721C80}"/>
              </a:ext>
            </a:extLst>
          </p:cNvPr>
          <p:cNvSpPr/>
          <p:nvPr/>
        </p:nvSpPr>
        <p:spPr>
          <a:xfrm>
            <a:off x="3785939" y="6071616"/>
            <a:ext cx="377629" cy="74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D57E0C0D-D790-44A6-B951-46E492BD7072}"/>
              </a:ext>
            </a:extLst>
          </p:cNvPr>
          <p:cNvSpPr txBox="1"/>
          <p:nvPr/>
        </p:nvSpPr>
        <p:spPr>
          <a:xfrm>
            <a:off x="9768354" y="53576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3</a:t>
            </a: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F0BC4207-2089-43FF-9592-E9B048406F0E}"/>
              </a:ext>
            </a:extLst>
          </p:cNvPr>
          <p:cNvCxnSpPr>
            <a:stCxn id="2" idx="0"/>
          </p:cNvCxnSpPr>
          <p:nvPr/>
        </p:nvCxnSpPr>
        <p:spPr>
          <a:xfrm flipV="1">
            <a:off x="7553625" y="4317357"/>
            <a:ext cx="1290655" cy="1941873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56A8C505-25C0-48B6-BE1D-B14608CEB069}"/>
              </a:ext>
            </a:extLst>
          </p:cNvPr>
          <p:cNvCxnSpPr>
            <a:cxnSpLocks/>
          </p:cNvCxnSpPr>
          <p:nvPr/>
        </p:nvCxnSpPr>
        <p:spPr>
          <a:xfrm>
            <a:off x="8844280" y="4317357"/>
            <a:ext cx="141074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6EEAA433-0941-47C9-8507-0DFEB659F6F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450667" y="4317357"/>
            <a:ext cx="524087" cy="1754259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ADF85AA8-8C1A-409A-AB28-0370409C2E6B}"/>
              </a:ext>
            </a:extLst>
          </p:cNvPr>
          <p:cNvCxnSpPr/>
          <p:nvPr/>
        </p:nvCxnSpPr>
        <p:spPr>
          <a:xfrm flipH="1">
            <a:off x="2186940" y="4317357"/>
            <a:ext cx="1263727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488739F8-84F3-4DC7-838C-3D3ADD0D6806}"/>
              </a:ext>
            </a:extLst>
          </p:cNvPr>
          <p:cNvSpPr txBox="1"/>
          <p:nvPr/>
        </p:nvSpPr>
        <p:spPr>
          <a:xfrm>
            <a:off x="9031717" y="39672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2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14C223FC-07AD-474A-ACE0-E680709ABE82}"/>
              </a:ext>
            </a:extLst>
          </p:cNvPr>
          <p:cNvSpPr txBox="1"/>
          <p:nvPr/>
        </p:nvSpPr>
        <p:spPr>
          <a:xfrm>
            <a:off x="2288510" y="39594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1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847C075E-A74C-400D-978D-A1D02D265B2E}"/>
              </a:ext>
            </a:extLst>
          </p:cNvPr>
          <p:cNvSpPr txBox="1"/>
          <p:nvPr/>
        </p:nvSpPr>
        <p:spPr>
          <a:xfrm>
            <a:off x="2305031" y="4355874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X, Y, Z, </a:t>
            </a:r>
            <a:r>
              <a:rPr lang="el-GR" i="1" dirty="0">
                <a:solidFill>
                  <a:schemeClr val="bg1"/>
                </a:solidFill>
              </a:rPr>
              <a:t>α</a:t>
            </a:r>
            <a:endParaRPr lang="nl-BE" i="1" dirty="0">
              <a:solidFill>
                <a:schemeClr val="bg1"/>
              </a:solidFill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BD4BAA88-08C9-40D4-AF53-F935AA2F08F3}"/>
              </a:ext>
            </a:extLst>
          </p:cNvPr>
          <p:cNvSpPr txBox="1"/>
          <p:nvPr/>
        </p:nvSpPr>
        <p:spPr>
          <a:xfrm>
            <a:off x="9066927" y="4355874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X, Y, Z, </a:t>
            </a:r>
            <a:r>
              <a:rPr lang="el-GR" i="1" dirty="0">
                <a:solidFill>
                  <a:schemeClr val="bg1"/>
                </a:solidFill>
              </a:rPr>
              <a:t>α</a:t>
            </a:r>
            <a:endParaRPr lang="nl-BE" i="1" dirty="0">
              <a:solidFill>
                <a:schemeClr val="bg1"/>
              </a:solidFill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1E79322-2851-47C0-AD42-83353255A8F8}"/>
              </a:ext>
            </a:extLst>
          </p:cNvPr>
          <p:cNvSpPr txBox="1"/>
          <p:nvPr/>
        </p:nvSpPr>
        <p:spPr>
          <a:xfrm>
            <a:off x="9796301" y="5726953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X, Y, Z, </a:t>
            </a:r>
            <a:r>
              <a:rPr lang="el-GR" i="1" dirty="0">
                <a:solidFill>
                  <a:schemeClr val="bg1"/>
                </a:solidFill>
              </a:rPr>
              <a:t>α</a:t>
            </a:r>
            <a:endParaRPr lang="nl-BE" i="1" dirty="0">
              <a:solidFill>
                <a:schemeClr val="bg1"/>
              </a:solidFill>
            </a:endParaRP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D4FB4002-728A-4E6B-AF35-F96B76947505}"/>
              </a:ext>
            </a:extLst>
          </p:cNvPr>
          <p:cNvCxnSpPr>
            <a:stCxn id="14" idx="0"/>
          </p:cNvCxnSpPr>
          <p:nvPr/>
        </p:nvCxnSpPr>
        <p:spPr>
          <a:xfrm flipV="1">
            <a:off x="8844280" y="5726953"/>
            <a:ext cx="699247" cy="69924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D89817D8-308A-47A1-AE25-674CBAFBD295}"/>
              </a:ext>
            </a:extLst>
          </p:cNvPr>
          <p:cNvCxnSpPr/>
          <p:nvPr/>
        </p:nvCxnSpPr>
        <p:spPr>
          <a:xfrm>
            <a:off x="9543527" y="5726953"/>
            <a:ext cx="133783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0F77F4D9-2B0E-46B1-AF6F-8B83E468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52" b="89752" l="8261" r="91630">
                        <a14:foregroundMark x1="9457" y1="83967" x2="8261" y2="81322"/>
                        <a14:foregroundMark x1="24022" y1="47769" x2="24457" y2="29091"/>
                        <a14:foregroundMark x1="33696" y1="22645" x2="34348" y2="21653"/>
                        <a14:foregroundMark x1="90870" y1="85950" x2="91630" y2="84132"/>
                        <a14:backgroundMark x1="10435" y1="11405" x2="5543" y2="31240"/>
                        <a14:backgroundMark x1="5543" y1="31240" x2="5543" y2="31240"/>
                        <a14:backgroundMark x1="50000" y1="33554" x2="59130" y2="27438"/>
                        <a14:backgroundMark x1="81522" y1="25124" x2="85326" y2="50083"/>
                        <a14:backgroundMark x1="85326" y1="50083" x2="85761" y2="51074"/>
                        <a14:backgroundMark x1="25109" y1="62645" x2="25109" y2="62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9" y="602366"/>
            <a:ext cx="1809804" cy="119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4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5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9" grpId="0"/>
      <p:bldP spid="33" grpId="0"/>
      <p:bldP spid="34" grpId="0"/>
      <p:bldP spid="32" grpId="0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B63077BA-3634-4E55-81BA-0EF66A696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19" t="15341" r="21712" b="28768"/>
          <a:stretch/>
        </p:blipFill>
        <p:spPr>
          <a:xfrm>
            <a:off x="1554210" y="836112"/>
            <a:ext cx="9083580" cy="51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4620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fbeeldingsresultaat voor mixed reality&quot;">
            <a:extLst>
              <a:ext uri="{FF2B5EF4-FFF2-40B4-BE49-F238E27FC236}">
                <a16:creationId xmlns:a16="http://schemas.microsoft.com/office/drawing/2014/main" id="{966820C2-A60F-4BB8-B43E-463DFB192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901" y="1316488"/>
            <a:ext cx="8380649" cy="558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fbeeldingsresultaat voor mixed reality&quot;">
            <a:extLst>
              <a:ext uri="{FF2B5EF4-FFF2-40B4-BE49-F238E27FC236}">
                <a16:creationId xmlns:a16="http://schemas.microsoft.com/office/drawing/2014/main" id="{F987BACC-F673-4842-BF28-0DD9DCAF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4131" y="1362073"/>
            <a:ext cx="8248032" cy="550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ep 26">
            <a:extLst>
              <a:ext uri="{FF2B5EF4-FFF2-40B4-BE49-F238E27FC236}">
                <a16:creationId xmlns:a16="http://schemas.microsoft.com/office/drawing/2014/main" id="{5E54156A-60D0-45DC-978C-E5D8B6A8B802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DC7E181-4949-4BC0-9624-162E5E4C1680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E4D1454-09C3-498F-B786-78D5B269E65E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0" name="Ovaal 29">
            <a:extLst>
              <a:ext uri="{FF2B5EF4-FFF2-40B4-BE49-F238E27FC236}">
                <a16:creationId xmlns:a16="http://schemas.microsoft.com/office/drawing/2014/main" id="{4C97DCF4-E536-4D5B-A341-16C46B81C37C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1C8A5F7-0250-48C0-A30C-DD1BB3A15F6C}"/>
              </a:ext>
            </a:extLst>
          </p:cNvPr>
          <p:cNvSpPr txBox="1"/>
          <p:nvPr/>
        </p:nvSpPr>
        <p:spPr>
          <a:xfrm>
            <a:off x="2771097" y="35787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HOLOLENS</a:t>
            </a:r>
          </a:p>
        </p:txBody>
      </p:sp>
      <p:pic>
        <p:nvPicPr>
          <p:cNvPr id="32" name="Picture 6" descr="Afbeeldingsresultaat voor hololens icon">
            <a:extLst>
              <a:ext uri="{FF2B5EF4-FFF2-40B4-BE49-F238E27FC236}">
                <a16:creationId xmlns:a16="http://schemas.microsoft.com/office/drawing/2014/main" id="{30EBB461-4657-440F-B927-7959A759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2" y="270962"/>
            <a:ext cx="1858377" cy="1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FA109AFF-4F60-4F7E-866C-B725FE79C636}"/>
              </a:ext>
            </a:extLst>
          </p:cNvPr>
          <p:cNvCxnSpPr/>
          <p:nvPr/>
        </p:nvCxnSpPr>
        <p:spPr>
          <a:xfrm>
            <a:off x="6223901" y="1362073"/>
            <a:ext cx="0" cy="549592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45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spatial mapping&quot;">
            <a:extLst>
              <a:ext uri="{FF2B5EF4-FFF2-40B4-BE49-F238E27FC236}">
                <a16:creationId xmlns:a16="http://schemas.microsoft.com/office/drawing/2014/main" id="{AB151A31-3434-4E5F-9FC3-AE9558245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33500"/>
            <a:ext cx="12192000" cy="819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24461BB0-E2CD-49C2-A5EF-8D75C8529BDC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802BCD1-44DB-40C2-B1DA-FE61508313A2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9B3060D0-C9F6-4246-AFBC-F1DFD5091520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7" name="Ovaal 16">
            <a:extLst>
              <a:ext uri="{FF2B5EF4-FFF2-40B4-BE49-F238E27FC236}">
                <a16:creationId xmlns:a16="http://schemas.microsoft.com/office/drawing/2014/main" id="{3E7C430D-77E0-4988-8AC8-09407902B576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0C1251CD-6163-4475-809F-B1DA8B2BA412}"/>
              </a:ext>
            </a:extLst>
          </p:cNvPr>
          <p:cNvSpPr txBox="1"/>
          <p:nvPr/>
        </p:nvSpPr>
        <p:spPr>
          <a:xfrm>
            <a:off x="2771097" y="35787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HOLOLENS</a:t>
            </a:r>
          </a:p>
        </p:txBody>
      </p:sp>
      <p:pic>
        <p:nvPicPr>
          <p:cNvPr id="19" name="Picture 6" descr="Afbeeldingsresultaat voor hololens icon">
            <a:extLst>
              <a:ext uri="{FF2B5EF4-FFF2-40B4-BE49-F238E27FC236}">
                <a16:creationId xmlns:a16="http://schemas.microsoft.com/office/drawing/2014/main" id="{29E66739-0F7F-43EA-B54E-3808B36F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2" y="270962"/>
            <a:ext cx="1858377" cy="1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69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59BD9841-EA54-44A6-9051-750B3A2B87CD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C0945387-4307-480B-BFCA-5B33763052D0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45EA309-5E16-4251-8F73-31ACB691C8F2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DEDDFB0E-A3BF-43D2-9E0C-086F40345D94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E2D1ABE-6AB2-4BFA-8725-34C5D560CB63}"/>
              </a:ext>
            </a:extLst>
          </p:cNvPr>
          <p:cNvSpPr txBox="1"/>
          <p:nvPr/>
        </p:nvSpPr>
        <p:spPr>
          <a:xfrm>
            <a:off x="2771097" y="35787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HOLOLENS</a:t>
            </a:r>
          </a:p>
        </p:txBody>
      </p:sp>
      <p:pic>
        <p:nvPicPr>
          <p:cNvPr id="12" name="Picture 6" descr="Afbeeldingsresultaat voor hololens icon">
            <a:extLst>
              <a:ext uri="{FF2B5EF4-FFF2-40B4-BE49-F238E27FC236}">
                <a16:creationId xmlns:a16="http://schemas.microsoft.com/office/drawing/2014/main" id="{0C2E0A33-781C-4A35-B305-87CBD0C3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2" y="270962"/>
            <a:ext cx="1858377" cy="1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fbeeldingsresultaat voor hololens icon">
            <a:extLst>
              <a:ext uri="{FF2B5EF4-FFF2-40B4-BE49-F238E27FC236}">
                <a16:creationId xmlns:a16="http://schemas.microsoft.com/office/drawing/2014/main" id="{94E167C2-99E9-420C-B791-6650AF138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86" flipH="1">
            <a:off x="1040789" y="2086727"/>
            <a:ext cx="2520000" cy="26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fbeeldingsresultaat voor robot arm icon">
            <a:extLst>
              <a:ext uri="{FF2B5EF4-FFF2-40B4-BE49-F238E27FC236}">
                <a16:creationId xmlns:a16="http://schemas.microsoft.com/office/drawing/2014/main" id="{F823F20F-489F-48C9-9467-876846F4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88" y="5019363"/>
            <a:ext cx="3483541" cy="18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973F9B0-7331-416D-B62F-E7199E23462F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528784" y="3711184"/>
            <a:ext cx="3746075" cy="211139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16F6EC47-A57C-4BE4-A204-07FB0CAC8DF6}"/>
              </a:ext>
            </a:extLst>
          </p:cNvPr>
          <p:cNvSpPr/>
          <p:nvPr/>
        </p:nvSpPr>
        <p:spPr>
          <a:xfrm>
            <a:off x="5886983" y="6071616"/>
            <a:ext cx="377629" cy="74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6FBFD03D-746E-459E-819A-A10D66C04120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345720" y="5458270"/>
            <a:ext cx="730078" cy="61334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DDF12189-08BA-46CB-B014-EF76D777305B}"/>
              </a:ext>
            </a:extLst>
          </p:cNvPr>
          <p:cNvCxnSpPr/>
          <p:nvPr/>
        </p:nvCxnSpPr>
        <p:spPr>
          <a:xfrm flipH="1">
            <a:off x="4083350" y="5458270"/>
            <a:ext cx="1263727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B1348A62-D3A2-4D09-BB51-BC689A91C460}"/>
              </a:ext>
            </a:extLst>
          </p:cNvPr>
          <p:cNvSpPr txBox="1"/>
          <p:nvPr/>
        </p:nvSpPr>
        <p:spPr>
          <a:xfrm>
            <a:off x="4234590" y="510505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1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ECD6E15-BE79-4E4A-8FB4-3172F4D0012F}"/>
              </a:ext>
            </a:extLst>
          </p:cNvPr>
          <p:cNvSpPr/>
          <p:nvPr/>
        </p:nvSpPr>
        <p:spPr>
          <a:xfrm>
            <a:off x="8918302" y="6246464"/>
            <a:ext cx="568290" cy="56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1FDCF188-D425-445B-A133-87FAA259A56F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202447" y="5019363"/>
            <a:ext cx="614306" cy="1227101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E8BE574-2910-4818-B0B2-8CF6B2632BA5}"/>
              </a:ext>
            </a:extLst>
          </p:cNvPr>
          <p:cNvCxnSpPr>
            <a:cxnSpLocks/>
          </p:cNvCxnSpPr>
          <p:nvPr/>
        </p:nvCxnSpPr>
        <p:spPr>
          <a:xfrm>
            <a:off x="9816753" y="5019363"/>
            <a:ext cx="141074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1711E2C-0084-4EEC-8396-30BE87C0F6C4}"/>
              </a:ext>
            </a:extLst>
          </p:cNvPr>
          <p:cNvSpPr txBox="1"/>
          <p:nvPr/>
        </p:nvSpPr>
        <p:spPr>
          <a:xfrm>
            <a:off x="10048881" y="46500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2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48CFC92-E79A-402D-9DFE-ED7506E29A03}"/>
              </a:ext>
            </a:extLst>
          </p:cNvPr>
          <p:cNvSpPr/>
          <p:nvPr/>
        </p:nvSpPr>
        <p:spPr>
          <a:xfrm>
            <a:off x="9770737" y="6397419"/>
            <a:ext cx="1005840" cy="40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3A6CA8AE-DB1F-4104-8A5D-1E7FB43FE023}"/>
              </a:ext>
            </a:extLst>
          </p:cNvPr>
          <p:cNvSpPr txBox="1"/>
          <p:nvPr/>
        </p:nvSpPr>
        <p:spPr>
          <a:xfrm>
            <a:off x="10834473" y="545030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Object 3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BAE4BED3-3D81-41A8-8EBC-5341AC55452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273657" y="5822576"/>
            <a:ext cx="384183" cy="574843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3420F713-A904-4C4B-98AD-54AD2B96AC5B}"/>
              </a:ext>
            </a:extLst>
          </p:cNvPr>
          <p:cNvCxnSpPr/>
          <p:nvPr/>
        </p:nvCxnSpPr>
        <p:spPr>
          <a:xfrm>
            <a:off x="10657840" y="5822576"/>
            <a:ext cx="133783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14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2" grpId="0" animBg="1"/>
      <p:bldP spid="25" grpId="0"/>
      <p:bldP spid="27" grpId="0" animBg="1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59BD9841-EA54-44A6-9051-750B3A2B87CD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C0945387-4307-480B-BFCA-5B33763052D0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45EA309-5E16-4251-8F73-31ACB691C8F2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DEDDFB0E-A3BF-43D2-9E0C-086F40345D94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E2D1ABE-6AB2-4BFA-8725-34C5D560CB63}"/>
              </a:ext>
            </a:extLst>
          </p:cNvPr>
          <p:cNvSpPr txBox="1"/>
          <p:nvPr/>
        </p:nvSpPr>
        <p:spPr>
          <a:xfrm>
            <a:off x="2771097" y="35787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HOLOLENS</a:t>
            </a:r>
          </a:p>
        </p:txBody>
      </p:sp>
      <p:pic>
        <p:nvPicPr>
          <p:cNvPr id="26" name="Picture 6" descr="Afbeeldingsresultaat voor hololens icon">
            <a:extLst>
              <a:ext uri="{FF2B5EF4-FFF2-40B4-BE49-F238E27FC236}">
                <a16:creationId xmlns:a16="http://schemas.microsoft.com/office/drawing/2014/main" id="{CC57971C-40B5-4B5E-BCF3-C656C5D6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2" y="270962"/>
            <a:ext cx="1858377" cy="1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3C114D51-6FCF-4C99-8F07-2A31FE87448A}"/>
              </a:ext>
            </a:extLst>
          </p:cNvPr>
          <p:cNvSpPr txBox="1"/>
          <p:nvPr/>
        </p:nvSpPr>
        <p:spPr>
          <a:xfrm>
            <a:off x="5036254" y="2727960"/>
            <a:ext cx="2119491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</a:p>
        </p:txBody>
      </p:sp>
      <p:pic>
        <p:nvPicPr>
          <p:cNvPr id="27" name="Picture 6" descr="Afbeeldingsresultaat voor hololens icon">
            <a:extLst>
              <a:ext uri="{FF2B5EF4-FFF2-40B4-BE49-F238E27FC236}">
                <a16:creationId xmlns:a16="http://schemas.microsoft.com/office/drawing/2014/main" id="{C0A95732-2B8A-4DC2-9733-E68B1B8A1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80731" y="2275607"/>
            <a:ext cx="3030535" cy="322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Gerelateerde afbeelding">
            <a:extLst>
              <a:ext uri="{FF2B5EF4-FFF2-40B4-BE49-F238E27FC236}">
                <a16:creationId xmlns:a16="http://schemas.microsoft.com/office/drawing/2014/main" id="{F8DF0BF0-ED22-4145-A126-C6ACEE42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4667" l="4889" r="97333">
                        <a14:foregroundMark x1="31556" y1="61333" x2="31556" y2="61333"/>
                        <a14:foregroundMark x1="46667" y1="94667" x2="46667" y2="94667"/>
                        <a14:foregroundMark x1="29333" y1="82667" x2="29333" y2="82667"/>
                        <a14:foregroundMark x1="13778" y1="82667" x2="13778" y2="82667"/>
                        <a14:foregroundMark x1="5333" y1="76444" x2="5333" y2="76444"/>
                        <a14:foregroundMark x1="59556" y1="40000" x2="59556" y2="40000"/>
                        <a14:foregroundMark x1="66667" y1="64889" x2="66667" y2="64889"/>
                        <a14:foregroundMark x1="88000" y1="69333" x2="88000" y2="69333"/>
                        <a14:foregroundMark x1="92444" y1="64000" x2="92444" y2="64000"/>
                        <a14:foregroundMark x1="90667" y1="35556" x2="90667" y2="35556"/>
                        <a14:foregroundMark x1="96889" y1="42667" x2="96889" y2="42667"/>
                        <a14:foregroundMark x1="61333" y1="5333" x2="61333" y2="5333"/>
                        <a14:foregroundMark x1="97333" y1="63111" x2="97333" y2="63111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6724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erelateerde afbeelding">
            <a:extLst>
              <a:ext uri="{FF2B5EF4-FFF2-40B4-BE49-F238E27FC236}">
                <a16:creationId xmlns:a16="http://schemas.microsoft.com/office/drawing/2014/main" id="{D3EC20C3-692D-4098-BCE2-3B134D17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6" y="3520079"/>
            <a:ext cx="1936535" cy="193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1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1411A072-4C17-439A-AF08-09EA9F8524AC}"/>
              </a:ext>
            </a:extLst>
          </p:cNvPr>
          <p:cNvSpPr txBox="1"/>
          <p:nvPr/>
        </p:nvSpPr>
        <p:spPr>
          <a:xfrm>
            <a:off x="498871" y="2705725"/>
            <a:ext cx="11194257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nl-BE" sz="88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PROEFOPSTELLING</a:t>
            </a:r>
          </a:p>
        </p:txBody>
      </p:sp>
    </p:spTree>
    <p:extLst>
      <p:ext uri="{BB962C8B-B14F-4D97-AF65-F5344CB8AC3E}">
        <p14:creationId xmlns:p14="http://schemas.microsoft.com/office/powerpoint/2010/main" val="2633455515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EBB6989B-D2ED-4AEA-81A9-A58D9317D09B}"/>
              </a:ext>
            </a:extLst>
          </p:cNvPr>
          <p:cNvSpPr/>
          <p:nvPr/>
        </p:nvSpPr>
        <p:spPr>
          <a:xfrm>
            <a:off x="2198792" y="5204926"/>
            <a:ext cx="377629" cy="74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Picture 2" descr="Afbeeldingsresultaat voor robot arm icon">
            <a:extLst>
              <a:ext uri="{FF2B5EF4-FFF2-40B4-BE49-F238E27FC236}">
                <a16:creationId xmlns:a16="http://schemas.microsoft.com/office/drawing/2014/main" id="{C5C6634B-5E86-407C-9717-C0D70A18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381" y="4119204"/>
            <a:ext cx="3483541" cy="18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69F11910-F414-446D-972D-AB5440D2BDF7}"/>
              </a:ext>
            </a:extLst>
          </p:cNvPr>
          <p:cNvSpPr/>
          <p:nvPr/>
        </p:nvSpPr>
        <p:spPr>
          <a:xfrm>
            <a:off x="7166019" y="5379774"/>
            <a:ext cx="568290" cy="56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8101A5D-1583-4AC2-8B09-C5395144215F}"/>
              </a:ext>
            </a:extLst>
          </p:cNvPr>
          <p:cNvSpPr/>
          <p:nvPr/>
        </p:nvSpPr>
        <p:spPr>
          <a:xfrm>
            <a:off x="8550546" y="5546744"/>
            <a:ext cx="1005840" cy="40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FF0A496-FBEE-43F9-9CA5-62A0538E7F3B}"/>
              </a:ext>
            </a:extLst>
          </p:cNvPr>
          <p:cNvSpPr/>
          <p:nvPr/>
        </p:nvSpPr>
        <p:spPr>
          <a:xfrm>
            <a:off x="0" y="1362075"/>
            <a:ext cx="953251" cy="5495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B3995506-E0C5-4653-880C-D40183886BF5}"/>
              </a:ext>
            </a:extLst>
          </p:cNvPr>
          <p:cNvSpPr/>
          <p:nvPr/>
        </p:nvSpPr>
        <p:spPr>
          <a:xfrm>
            <a:off x="11238749" y="1371241"/>
            <a:ext cx="953251" cy="5495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0945387-4307-480B-BFCA-5B33763052D0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99836CF-F483-43F7-B3A7-5CE85BF8A59E}"/>
              </a:ext>
            </a:extLst>
          </p:cNvPr>
          <p:cNvSpPr/>
          <p:nvPr/>
        </p:nvSpPr>
        <p:spPr>
          <a:xfrm>
            <a:off x="979990" y="1967696"/>
            <a:ext cx="10232020" cy="42594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E36D010-4580-4C4E-9925-2EE6CF6C67E8}"/>
              </a:ext>
            </a:extLst>
          </p:cNvPr>
          <p:cNvSpPr txBox="1"/>
          <p:nvPr/>
        </p:nvSpPr>
        <p:spPr>
          <a:xfrm>
            <a:off x="5110121" y="1783030"/>
            <a:ext cx="1971758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HOLOLENS SCREEN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56ADD7DB-31C9-49C6-9A62-5D12A65C2CE7}"/>
              </a:ext>
            </a:extLst>
          </p:cNvPr>
          <p:cNvSpPr/>
          <p:nvPr/>
        </p:nvSpPr>
        <p:spPr>
          <a:xfrm>
            <a:off x="2081616" y="5058137"/>
            <a:ext cx="595544" cy="10158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EBE87E8-74F1-499B-96FD-EFEE4D3A3953}"/>
              </a:ext>
            </a:extLst>
          </p:cNvPr>
          <p:cNvSpPr/>
          <p:nvPr/>
        </p:nvSpPr>
        <p:spPr>
          <a:xfrm>
            <a:off x="7037408" y="5251226"/>
            <a:ext cx="814577" cy="8145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B289FB4-490A-4481-9D4A-A9E51D44DC59}"/>
              </a:ext>
            </a:extLst>
          </p:cNvPr>
          <p:cNvSpPr/>
          <p:nvPr/>
        </p:nvSpPr>
        <p:spPr>
          <a:xfrm>
            <a:off x="8467596" y="5462379"/>
            <a:ext cx="1158240" cy="5537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0224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8" grpId="0" animBg="1"/>
      <p:bldP spid="9" grpId="0" animBg="1"/>
      <p:bldP spid="19" grpId="0" animBg="1"/>
      <p:bldP spid="20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BAF7-3C5C-408D-A800-66FDA92A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9588" y="2766218"/>
            <a:ext cx="13211175" cy="1325563"/>
          </a:xfrm>
          <a:effectLst/>
        </p:spPr>
        <p:txBody>
          <a:bodyPr>
            <a:noAutofit/>
          </a:bodyPr>
          <a:lstStyle/>
          <a:p>
            <a:pPr algn="ctr"/>
            <a:r>
              <a:rPr lang="nl-BE" sz="13800" b="1" dirty="0">
                <a:solidFill>
                  <a:schemeClr val="bg1"/>
                </a:solidFill>
                <a:latin typeface="Helvetica" panose="020B0604020202030204" pitchFamily="34" charset="0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2462951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5D293667-E653-4902-8BC0-F13B5B8AC08E}"/>
              </a:ext>
            </a:extLst>
          </p:cNvPr>
          <p:cNvSpPr/>
          <p:nvPr/>
        </p:nvSpPr>
        <p:spPr>
          <a:xfrm>
            <a:off x="534141" y="1012414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24564F8E-2887-4D9E-AE23-21636ABAAD66}"/>
              </a:ext>
            </a:extLst>
          </p:cNvPr>
          <p:cNvSpPr/>
          <p:nvPr/>
        </p:nvSpPr>
        <p:spPr>
          <a:xfrm>
            <a:off x="681338" y="1161470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26" name="Picture 2" descr="Afbeeldingsresultaat voor robot arm icon">
            <a:extLst>
              <a:ext uri="{FF2B5EF4-FFF2-40B4-BE49-F238E27FC236}">
                <a16:creationId xmlns:a16="http://schemas.microsoft.com/office/drawing/2014/main" id="{B8270F10-1319-46BC-8B8F-2CE8D55B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5" y="1562471"/>
            <a:ext cx="3007972" cy="157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2549899F-0CC5-4423-8C5D-87E03C0E9FB8}"/>
              </a:ext>
            </a:extLst>
          </p:cNvPr>
          <p:cNvSpPr/>
          <p:nvPr/>
        </p:nvSpPr>
        <p:spPr>
          <a:xfrm>
            <a:off x="4823025" y="983510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E5BBBFA-5C4D-4975-944D-7146B53D2D88}"/>
              </a:ext>
            </a:extLst>
          </p:cNvPr>
          <p:cNvSpPr/>
          <p:nvPr/>
        </p:nvSpPr>
        <p:spPr>
          <a:xfrm>
            <a:off x="4970222" y="1132566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28" name="Picture 4" descr="Afbeeldingsresultaat voor raspberry pi icon">
            <a:extLst>
              <a:ext uri="{FF2B5EF4-FFF2-40B4-BE49-F238E27FC236}">
                <a16:creationId xmlns:a16="http://schemas.microsoft.com/office/drawing/2014/main" id="{E9E3C431-D28C-421D-A183-92E93DCB4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16" y="1659605"/>
            <a:ext cx="1384917" cy="13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al 10">
            <a:extLst>
              <a:ext uri="{FF2B5EF4-FFF2-40B4-BE49-F238E27FC236}">
                <a16:creationId xmlns:a16="http://schemas.microsoft.com/office/drawing/2014/main" id="{C405EF24-0789-4A1A-9435-6A4CC2ABA8E0}"/>
              </a:ext>
            </a:extLst>
          </p:cNvPr>
          <p:cNvSpPr/>
          <p:nvPr/>
        </p:nvSpPr>
        <p:spPr>
          <a:xfrm>
            <a:off x="8800376" y="1012414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B0FB2A9-0041-446D-8F12-AB9ED47D92A4}"/>
              </a:ext>
            </a:extLst>
          </p:cNvPr>
          <p:cNvSpPr/>
          <p:nvPr/>
        </p:nvSpPr>
        <p:spPr>
          <a:xfrm>
            <a:off x="8947573" y="1161470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30" name="Picture 6" descr="Afbeeldingsresultaat voor hololens icon">
            <a:extLst>
              <a:ext uri="{FF2B5EF4-FFF2-40B4-BE49-F238E27FC236}">
                <a16:creationId xmlns:a16="http://schemas.microsoft.com/office/drawing/2014/main" id="{CF216E10-8269-4863-AD91-C20EAB833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68" y="1428786"/>
            <a:ext cx="1858377" cy="1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al 14">
            <a:extLst>
              <a:ext uri="{FF2B5EF4-FFF2-40B4-BE49-F238E27FC236}">
                <a16:creationId xmlns:a16="http://schemas.microsoft.com/office/drawing/2014/main" id="{8EC2D78B-5B94-4EE6-8F14-0EF0EFB06E5C}"/>
              </a:ext>
            </a:extLst>
          </p:cNvPr>
          <p:cNvSpPr/>
          <p:nvPr/>
        </p:nvSpPr>
        <p:spPr>
          <a:xfrm>
            <a:off x="2724241" y="3716343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FD572246-B79C-4BD4-AA9F-A554957D9C78}"/>
              </a:ext>
            </a:extLst>
          </p:cNvPr>
          <p:cNvSpPr/>
          <p:nvPr/>
        </p:nvSpPr>
        <p:spPr>
          <a:xfrm>
            <a:off x="2871438" y="3865399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32" name="Picture 8" descr="Afbeeldingsresultaat voor camera icon">
            <a:extLst>
              <a:ext uri="{FF2B5EF4-FFF2-40B4-BE49-F238E27FC236}">
                <a16:creationId xmlns:a16="http://schemas.microsoft.com/office/drawing/2014/main" id="{1A6C1EED-DD41-40EA-8DF2-FB107509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3111" r="95556">
                        <a14:foregroundMark x1="95556" y1="59111" x2="95556" y2="59111"/>
                        <a14:foregroundMark x1="51111" y1="49778" x2="51111" y2="49778"/>
                        <a14:foregroundMark x1="3111" y1="43556" x2="3111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81" y="4250883"/>
            <a:ext cx="1610220" cy="161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8100AF12-BF0E-4664-9DEA-20EA98B49981}"/>
              </a:ext>
            </a:extLst>
          </p:cNvPr>
          <p:cNvSpPr/>
          <p:nvPr/>
        </p:nvSpPr>
        <p:spPr>
          <a:xfrm>
            <a:off x="6788459" y="3716343"/>
            <a:ext cx="2679300" cy="2679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92C7AE88-64C8-4790-B4E6-AD21761EA04B}"/>
              </a:ext>
            </a:extLst>
          </p:cNvPr>
          <p:cNvSpPr/>
          <p:nvPr/>
        </p:nvSpPr>
        <p:spPr>
          <a:xfrm>
            <a:off x="6935656" y="3865399"/>
            <a:ext cx="2385416" cy="23854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34" name="Picture 10" descr="Afbeeldingsresultaat voor router icon">
            <a:extLst>
              <a:ext uri="{FF2B5EF4-FFF2-40B4-BE49-F238E27FC236}">
                <a16:creationId xmlns:a16="http://schemas.microsoft.com/office/drawing/2014/main" id="{7328B872-3BA4-4311-A781-084E9ADB3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46" y="39844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13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fbeeldingsresultaat voor raspberry pi icon">
            <a:extLst>
              <a:ext uri="{FF2B5EF4-FFF2-40B4-BE49-F238E27FC236}">
                <a16:creationId xmlns:a16="http://schemas.microsoft.com/office/drawing/2014/main" id="{4B44BDA1-ED3D-4D79-8723-9F169F34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29" y="4918338"/>
            <a:ext cx="1497681" cy="14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fbeeldingsresultaat voor robot arm icon">
            <a:extLst>
              <a:ext uri="{FF2B5EF4-FFF2-40B4-BE49-F238E27FC236}">
                <a16:creationId xmlns:a16="http://schemas.microsoft.com/office/drawing/2014/main" id="{DF1BF9F8-A3A2-42B3-AA41-EABA519B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074" y="3902735"/>
            <a:ext cx="4515592" cy="237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Afbeeldingsresultaat voor router icon">
            <a:extLst>
              <a:ext uri="{FF2B5EF4-FFF2-40B4-BE49-F238E27FC236}">
                <a16:creationId xmlns:a16="http://schemas.microsoft.com/office/drawing/2014/main" id="{AAFB4AA2-95EE-4886-889B-64E0DFC3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46" y="2165847"/>
            <a:ext cx="1820203" cy="18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fbeeldingsresultaat voor hololens icon">
            <a:extLst>
              <a:ext uri="{FF2B5EF4-FFF2-40B4-BE49-F238E27FC236}">
                <a16:creationId xmlns:a16="http://schemas.microsoft.com/office/drawing/2014/main" id="{4B2CC3C1-CFBE-495B-AEE7-A0639DF5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1778" r="98222">
                        <a14:foregroundMark x1="6222" y1="52444" x2="6222" y2="51111"/>
                        <a14:foregroundMark x1="1778" y1="42222" x2="1778" y2="42222"/>
                        <a14:foregroundMark x1="65333" y1="35556" x2="65333" y2="35556"/>
                        <a14:foregroundMark x1="98222" y1="44444" x2="98222" y2="44444"/>
                        <a14:foregroundMark x1="78222" y1="56889" x2="78222" y2="56889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92" y="2040321"/>
            <a:ext cx="2168397" cy="216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fbeeldingsresultaat voor camera icon">
            <a:extLst>
              <a:ext uri="{FF2B5EF4-FFF2-40B4-BE49-F238E27FC236}">
                <a16:creationId xmlns:a16="http://schemas.microsoft.com/office/drawing/2014/main" id="{4E2C47E8-DF68-4713-ADBD-11BB9BC6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3111" r="95556">
                        <a14:foregroundMark x1="95556" y1="59111" x2="95556" y2="59111"/>
                        <a14:foregroundMark x1="51111" y1="49778" x2="51111" y2="49778"/>
                        <a14:foregroundMark x1="3111" y1="43556" x2="3111" y2="43556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12" y="1136499"/>
            <a:ext cx="1393878" cy="13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og 8">
            <a:extLst>
              <a:ext uri="{FF2B5EF4-FFF2-40B4-BE49-F238E27FC236}">
                <a16:creationId xmlns:a16="http://schemas.microsoft.com/office/drawing/2014/main" id="{0043E00B-059C-4D66-AA50-B9587CA22222}"/>
              </a:ext>
            </a:extLst>
          </p:cNvPr>
          <p:cNvSpPr/>
          <p:nvPr/>
        </p:nvSpPr>
        <p:spPr>
          <a:xfrm rot="5400000">
            <a:off x="652943" y="-1116016"/>
            <a:ext cx="3076575" cy="11542216"/>
          </a:xfrm>
          <a:prstGeom prst="arc">
            <a:avLst>
              <a:gd name="adj1" fmla="val 18004340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Gerelateerde afbeelding">
            <a:extLst>
              <a:ext uri="{FF2B5EF4-FFF2-40B4-BE49-F238E27FC236}">
                <a16:creationId xmlns:a16="http://schemas.microsoft.com/office/drawing/2014/main" id="{7B396C3F-9219-4BF8-8799-451F62E4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674" y="2390011"/>
            <a:ext cx="1206500" cy="14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DCF7F0-C7EA-4DE3-95D4-D55C945B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52" b="89752" l="8261" r="91630">
                        <a14:foregroundMark x1="9457" y1="83967" x2="8261" y2="81322"/>
                        <a14:foregroundMark x1="24022" y1="47769" x2="24457" y2="29091"/>
                        <a14:foregroundMark x1="33696" y1="22645" x2="34348" y2="21653"/>
                        <a14:foregroundMark x1="90870" y1="85950" x2="91630" y2="84132"/>
                        <a14:backgroundMark x1="10435" y1="11405" x2="5543" y2="31240"/>
                        <a14:backgroundMark x1="5543" y1="31240" x2="5543" y2="31240"/>
                        <a14:backgroundMark x1="50000" y1="33554" x2="59130" y2="27438"/>
                        <a14:backgroundMark x1="81522" y1="25124" x2="85326" y2="50083"/>
                        <a14:backgroundMark x1="85326" y1="50083" x2="85761" y2="51074"/>
                        <a14:backgroundMark x1="25109" y1="62645" x2="25109" y2="62645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84" y="1833438"/>
            <a:ext cx="1613006" cy="106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oog 12">
            <a:extLst>
              <a:ext uri="{FF2B5EF4-FFF2-40B4-BE49-F238E27FC236}">
                <a16:creationId xmlns:a16="http://schemas.microsoft.com/office/drawing/2014/main" id="{5796CB6B-06C4-41B3-9BAB-2B748175B25A}"/>
              </a:ext>
            </a:extLst>
          </p:cNvPr>
          <p:cNvSpPr/>
          <p:nvPr/>
        </p:nvSpPr>
        <p:spPr>
          <a:xfrm rot="17100000">
            <a:off x="2903346" y="-1868374"/>
            <a:ext cx="3076575" cy="11542216"/>
          </a:xfrm>
          <a:prstGeom prst="arc">
            <a:avLst>
              <a:gd name="adj1" fmla="val 18004340"/>
              <a:gd name="adj2" fmla="val 1919577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5" name="Picture 2" descr="Gerelateerde afbeelding">
            <a:extLst>
              <a:ext uri="{FF2B5EF4-FFF2-40B4-BE49-F238E27FC236}">
                <a16:creationId xmlns:a16="http://schemas.microsoft.com/office/drawing/2014/main" id="{67199621-7AA1-4CA0-8FF9-1A31CD44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71070">
            <a:off x="5174825" y="3655131"/>
            <a:ext cx="1115371" cy="135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Gerelateerde afbeelding">
            <a:extLst>
              <a:ext uri="{FF2B5EF4-FFF2-40B4-BE49-F238E27FC236}">
                <a16:creationId xmlns:a16="http://schemas.microsoft.com/office/drawing/2014/main" id="{1F5638BE-BBF1-4545-94D5-D248D795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1046">
            <a:off x="4866101" y="2094275"/>
            <a:ext cx="759993" cy="92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jl: rechts 16">
            <a:extLst>
              <a:ext uri="{FF2B5EF4-FFF2-40B4-BE49-F238E27FC236}">
                <a16:creationId xmlns:a16="http://schemas.microsoft.com/office/drawing/2014/main" id="{4A17023D-EEEC-43DF-9BCF-A03954F1BDC7}"/>
              </a:ext>
            </a:extLst>
          </p:cNvPr>
          <p:cNvSpPr/>
          <p:nvPr/>
        </p:nvSpPr>
        <p:spPr>
          <a:xfrm rot="2530562">
            <a:off x="5315976" y="1802053"/>
            <a:ext cx="697012" cy="458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437F8DDF-8DCA-4769-A3B9-1622AAA09BCE}"/>
              </a:ext>
            </a:extLst>
          </p:cNvPr>
          <p:cNvSpPr/>
          <p:nvPr/>
        </p:nvSpPr>
        <p:spPr>
          <a:xfrm rot="20434706">
            <a:off x="7440185" y="1936528"/>
            <a:ext cx="697012" cy="458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Pijl: rechts 19">
            <a:extLst>
              <a:ext uri="{FF2B5EF4-FFF2-40B4-BE49-F238E27FC236}">
                <a16:creationId xmlns:a16="http://schemas.microsoft.com/office/drawing/2014/main" id="{1870BC61-D770-4FE9-8337-48B58F277E0F}"/>
              </a:ext>
            </a:extLst>
          </p:cNvPr>
          <p:cNvSpPr/>
          <p:nvPr/>
        </p:nvSpPr>
        <p:spPr>
          <a:xfrm rot="11893582">
            <a:off x="7296067" y="3838144"/>
            <a:ext cx="697012" cy="458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C1D5FBB7-CB73-447B-A0E2-298DEE943CA3}"/>
              </a:ext>
            </a:extLst>
          </p:cNvPr>
          <p:cNvSpPr/>
          <p:nvPr/>
        </p:nvSpPr>
        <p:spPr>
          <a:xfrm rot="10085402">
            <a:off x="4819544" y="3017550"/>
            <a:ext cx="697012" cy="458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53D49080-8536-4923-9EE1-D6C045FEFBDD}"/>
              </a:ext>
            </a:extLst>
          </p:cNvPr>
          <p:cNvSpPr/>
          <p:nvPr/>
        </p:nvSpPr>
        <p:spPr>
          <a:xfrm rot="5400000">
            <a:off x="6186147" y="4258165"/>
            <a:ext cx="697012" cy="458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2687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fbeeldingsresultaat voor servo icon">
            <a:extLst>
              <a:ext uri="{FF2B5EF4-FFF2-40B4-BE49-F238E27FC236}">
                <a16:creationId xmlns:a16="http://schemas.microsoft.com/office/drawing/2014/main" id="{5CE514ED-958A-4F45-BA47-4D792D32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60" y="221456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3d print icon">
            <a:extLst>
              <a:ext uri="{FF2B5EF4-FFF2-40B4-BE49-F238E27FC236}">
                <a16:creationId xmlns:a16="http://schemas.microsoft.com/office/drawing/2014/main" id="{AB28A539-40F0-4702-81C0-6D0EA3B9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4" y="2264569"/>
            <a:ext cx="3709986" cy="370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6665A564-3EB2-4B5B-9352-DD660F51355C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5BDDF945-C47B-4084-859B-85D6E8497AAD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48B92B46-9E2B-4D6E-9F10-47F375960BAA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B73CDAE8-9759-4F6C-B53F-5EECAE2C4E3C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7" name="Picture 2" descr="Afbeeldingsresultaat voor robot arm icon">
            <a:extLst>
              <a:ext uri="{FF2B5EF4-FFF2-40B4-BE49-F238E27FC236}">
                <a16:creationId xmlns:a16="http://schemas.microsoft.com/office/drawing/2014/main" id="{281D7AFB-6416-4482-8B3B-D1A882F4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" b="96825" l="10000" r="90000">
                        <a14:foregroundMark x1="60583" y1="3333" x2="60583" y2="3333"/>
                        <a14:foregroundMark x1="70333" y1="4603" x2="60000" y2="3333"/>
                        <a14:foregroundMark x1="59583" y1="4603" x2="58250" y2="10476"/>
                        <a14:foregroundMark x1="71333" y1="4444" x2="71333" y2="4444"/>
                        <a14:foregroundMark x1="70917" y1="3968" x2="69583" y2="3651"/>
                        <a14:foregroundMark x1="35000" y1="40159" x2="35000" y2="40159"/>
                        <a14:foregroundMark x1="31917" y1="51270" x2="31917" y2="51270"/>
                        <a14:foregroundMark x1="44667" y1="70476" x2="44667" y2="70476"/>
                        <a14:foregroundMark x1="56250" y1="96825" x2="56250" y2="96825"/>
                        <a14:backgroundMark x1="19083" y1="37937" x2="30667" y2="1587"/>
                        <a14:backgroundMark x1="69750" y1="44762" x2="81500" y2="67143"/>
                        <a14:backgroundMark x1="67167" y1="14921" x2="61667" y2="1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60" y="458180"/>
            <a:ext cx="2755844" cy="14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7B7E487A-B271-41DC-B6EA-6FD4A25A9E10}"/>
              </a:ext>
            </a:extLst>
          </p:cNvPr>
          <p:cNvSpPr txBox="1"/>
          <p:nvPr/>
        </p:nvSpPr>
        <p:spPr>
          <a:xfrm>
            <a:off x="2771097" y="357871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ROBOT ARM</a:t>
            </a:r>
          </a:p>
        </p:txBody>
      </p:sp>
      <p:pic>
        <p:nvPicPr>
          <p:cNvPr id="3074" name="Picture 2" descr="Gerelateerde afbeelding">
            <a:extLst>
              <a:ext uri="{FF2B5EF4-FFF2-40B4-BE49-F238E27FC236}">
                <a16:creationId xmlns:a16="http://schemas.microsoft.com/office/drawing/2014/main" id="{5D6DBA3F-3C87-4A28-98CE-0863ECC3D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2489992"/>
            <a:ext cx="3484563" cy="3484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7C18FC71-025E-4D53-9D89-ADFBC591BDD5}"/>
              </a:ext>
            </a:extLst>
          </p:cNvPr>
          <p:cNvSpPr/>
          <p:nvPr/>
        </p:nvSpPr>
        <p:spPr>
          <a:xfrm>
            <a:off x="5062537" y="3305174"/>
            <a:ext cx="2066925" cy="162877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617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04F2DA00-5A3B-4388-9AE2-EAA910E40D8C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A646F143-27CD-411A-BC8D-AFCF9CD24CB2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D280FE9D-4C68-447E-8F39-7D78B4665A6A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2DAF42F8-F626-4FA7-BC1A-113C9DEABC19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B70A693-A75F-4A4F-9080-8A7ED7EEF51A}"/>
              </a:ext>
            </a:extLst>
          </p:cNvPr>
          <p:cNvSpPr txBox="1"/>
          <p:nvPr/>
        </p:nvSpPr>
        <p:spPr>
          <a:xfrm>
            <a:off x="2771097" y="357871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ROBOT ARM</a:t>
            </a:r>
          </a:p>
        </p:txBody>
      </p:sp>
      <p:pic>
        <p:nvPicPr>
          <p:cNvPr id="8" name="Picture 4" descr="Afbeeldingsresultaat voor raspberry pi icon">
            <a:extLst>
              <a:ext uri="{FF2B5EF4-FFF2-40B4-BE49-F238E27FC236}">
                <a16:creationId xmlns:a16="http://schemas.microsoft.com/office/drawing/2014/main" id="{3797F032-F888-48BA-A06E-A6BBB914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2" y="507692"/>
            <a:ext cx="1384917" cy="13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fbeeldingsresultaat voor servo icon">
            <a:extLst>
              <a:ext uri="{FF2B5EF4-FFF2-40B4-BE49-F238E27FC236}">
                <a16:creationId xmlns:a16="http://schemas.microsoft.com/office/drawing/2014/main" id="{EA3FD26C-7D26-4894-B06C-33C763D4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4263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8B06A9B-D238-41A1-9B24-D4788B328ACC}"/>
              </a:ext>
            </a:extLst>
          </p:cNvPr>
          <p:cNvSpPr txBox="1"/>
          <p:nvPr/>
        </p:nvSpPr>
        <p:spPr>
          <a:xfrm>
            <a:off x="4917440" y="4917440"/>
            <a:ext cx="257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428387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fbeeldingsresultaat voor 3d scan icon">
            <a:extLst>
              <a:ext uri="{FF2B5EF4-FFF2-40B4-BE49-F238E27FC236}">
                <a16:creationId xmlns:a16="http://schemas.microsoft.com/office/drawing/2014/main" id="{8DFC9F22-ED54-4EF1-BDA9-691E4F97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7333" l="2667" r="97778">
                        <a14:foregroundMark x1="64000" y1="53778" x2="64000" y2="53778"/>
                        <a14:foregroundMark x1="88444" y1="16444" x2="88444" y2="16444"/>
                        <a14:foregroundMark x1="72889" y1="16444" x2="72889" y2="16444"/>
                        <a14:foregroundMark x1="61333" y1="15111" x2="61333" y2="15111"/>
                        <a14:foregroundMark x1="44889" y1="15111" x2="44889" y2="15111"/>
                        <a14:foregroundMark x1="32444" y1="15111" x2="32444" y2="15111"/>
                        <a14:foregroundMark x1="23111" y1="84000" x2="23111" y2="84000"/>
                        <a14:foregroundMark x1="23111" y1="49778" x2="23111" y2="49778"/>
                        <a14:foregroundMark x1="33333" y1="49778" x2="33333" y2="49778"/>
                        <a14:foregroundMark x1="47556" y1="49333" x2="47556" y2="49333"/>
                        <a14:foregroundMark x1="32444" y1="84000" x2="32444" y2="84000"/>
                        <a14:foregroundMark x1="45333" y1="82667" x2="45333" y2="82667"/>
                        <a14:foregroundMark x1="60889" y1="84444" x2="60889" y2="84444"/>
                        <a14:foregroundMark x1="75556" y1="84444" x2="75556" y2="84444"/>
                        <a14:foregroundMark x1="88889" y1="84444" x2="88889" y2="84444"/>
                        <a14:backgroundMark x1="10222" y1="6667" x2="14222" y2="28444"/>
                        <a14:backgroundMark x1="14222" y1="28444" x2="11556" y2="56444"/>
                        <a14:backgroundMark x1="11556" y1="56444" x2="13333" y2="64889"/>
                        <a14:backgroundMark x1="11111" y1="95111" x2="13778" y2="64889"/>
                        <a14:backgroundMark x1="23556" y1="94222" x2="21778" y2="4889"/>
                        <a14:backgroundMark x1="23556" y1="13778" x2="21778" y2="12889"/>
                        <a14:backgroundMark x1="22222" y1="87556" x2="23111" y2="82667"/>
                        <a14:backgroundMark x1="12000" y1="97333" x2="1333" y2="98222"/>
                        <a14:backgroundMark x1="12444" y1="95556" x2="10667" y2="94222"/>
                        <a14:backgroundMark x1="444" y1="86222" x2="1778" y2="4444"/>
                        <a14:backgroundMark x1="1778" y1="4444" x2="11111" y2="4889"/>
                        <a14:backgroundMark x1="68889" y1="27556" x2="70667" y2="37778"/>
                        <a14:backgroundMark x1="72889" y1="42222" x2="72000" y2="54222"/>
                        <a14:backgroundMark x1="72000" y1="54222" x2="71556" y2="54667"/>
                        <a14:backgroundMark x1="76444" y1="57333" x2="65778" y2="44889"/>
                        <a14:backgroundMark x1="73778" y1="49778" x2="77333" y2="61778"/>
                        <a14:backgroundMark x1="70222" y1="66667" x2="60444" y2="56889"/>
                        <a14:backgroundMark x1="60444" y1="56889" x2="55556" y2="43111"/>
                        <a14:backgroundMark x1="56444" y1="41333" x2="51556" y2="35556"/>
                        <a14:backgroundMark x1="61778" y1="41778" x2="56444" y2="39111"/>
                        <a14:backgroundMark x1="76889" y1="43111" x2="80889" y2="43111"/>
                        <a14:backgroundMark x1="76444" y1="45778" x2="77333" y2="38667"/>
                        <a14:backgroundMark x1="80444" y1="43556" x2="77333" y2="40000"/>
                        <a14:backgroundMark x1="73333" y1="65778" x2="73333" y2="62667"/>
                        <a14:backgroundMark x1="66222" y1="56444" x2="64889" y2="54667"/>
                        <a14:backgroundMark x1="63556" y1="53778" x2="63556" y2="53778"/>
                        <a14:backgroundMark x1="63556" y1="54222" x2="63556" y2="54222"/>
                        <a14:backgroundMark x1="64444" y1="53778" x2="64444" y2="53778"/>
                        <a14:backgroundMark x1="64889" y1="53778" x2="64889" y2="53778"/>
                        <a14:backgroundMark x1="76889" y1="63556" x2="76889" y2="63556"/>
                        <a14:backgroundMark x1="75556" y1="63556" x2="75556" y2="63556"/>
                        <a14:backgroundMark x1="75111" y1="62667" x2="75111" y2="62667"/>
                        <a14:backgroundMark x1="75111" y1="62667" x2="75111" y2="62667"/>
                        <a14:backgroundMark x1="75111" y1="62667" x2="75111" y2="62667"/>
                        <a14:backgroundMark x1="75556" y1="62667" x2="76444" y2="62667"/>
                        <a14:backgroundMark x1="76444" y1="62222" x2="76000" y2="62667"/>
                        <a14:backgroundMark x1="76444" y1="60889" x2="73333" y2="62222"/>
                        <a14:backgroundMark x1="97333" y1="52889" x2="97333" y2="46667"/>
                        <a14:backgroundMark x1="97333" y1="49333" x2="98222" y2="5644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940" y="2214563"/>
            <a:ext cx="3885265" cy="388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59BD9841-EA54-44A6-9051-750B3A2B87CD}"/>
              </a:ext>
            </a:extLst>
          </p:cNvPr>
          <p:cNvGrpSpPr/>
          <p:nvPr/>
        </p:nvGrpSpPr>
        <p:grpSpPr>
          <a:xfrm>
            <a:off x="0" y="0"/>
            <a:ext cx="12192000" cy="2314576"/>
            <a:chOff x="0" y="0"/>
            <a:chExt cx="12192000" cy="23145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C0945387-4307-480B-BFCA-5B33763052D0}"/>
                </a:ext>
              </a:extLst>
            </p:cNvPr>
            <p:cNvSpPr/>
            <p:nvPr/>
          </p:nvSpPr>
          <p:spPr>
            <a:xfrm>
              <a:off x="0" y="0"/>
              <a:ext cx="12192000" cy="1362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45EA309-5E16-4251-8F73-31ACB691C8F2}"/>
                </a:ext>
              </a:extLst>
            </p:cNvPr>
            <p:cNvSpPr/>
            <p:nvPr/>
          </p:nvSpPr>
          <p:spPr>
            <a:xfrm>
              <a:off x="257176" y="85726"/>
              <a:ext cx="2228850" cy="22288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Ovaal 5">
            <a:extLst>
              <a:ext uri="{FF2B5EF4-FFF2-40B4-BE49-F238E27FC236}">
                <a16:creationId xmlns:a16="http://schemas.microsoft.com/office/drawing/2014/main" id="{DEDDFB0E-A3BF-43D2-9E0C-086F40345D94}"/>
              </a:ext>
            </a:extLst>
          </p:cNvPr>
          <p:cNvSpPr/>
          <p:nvPr/>
        </p:nvSpPr>
        <p:spPr>
          <a:xfrm>
            <a:off x="357189" y="185739"/>
            <a:ext cx="2028824" cy="20288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E2D1ABE-6AB2-4BFA-8725-34C5D560CB63}"/>
              </a:ext>
            </a:extLst>
          </p:cNvPr>
          <p:cNvSpPr txBox="1"/>
          <p:nvPr/>
        </p:nvSpPr>
        <p:spPr>
          <a:xfrm>
            <a:off x="2771097" y="357871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30204" pitchFamily="34" charset="0"/>
                <a:cs typeface="Segoe UI" panose="020B0502040204020203" pitchFamily="34" charset="0"/>
              </a:rPr>
              <a:t>INTEL REAL SENSE</a:t>
            </a:r>
          </a:p>
        </p:txBody>
      </p:sp>
      <p:pic>
        <p:nvPicPr>
          <p:cNvPr id="9" name="Picture 8" descr="Afbeeldingsresultaat voor camera icon">
            <a:extLst>
              <a:ext uri="{FF2B5EF4-FFF2-40B4-BE49-F238E27FC236}">
                <a16:creationId xmlns:a16="http://schemas.microsoft.com/office/drawing/2014/main" id="{80269315-9B36-41B1-B01E-3EF11A5D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3111" r="95556">
                        <a14:foregroundMark x1="95556" y1="59111" x2="95556" y2="59111"/>
                        <a14:foregroundMark x1="51111" y1="49778" x2="51111" y2="49778"/>
                        <a14:foregroundMark x1="3111" y1="43556" x2="3111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6" y="530336"/>
            <a:ext cx="1339630" cy="133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fbeeldingsresultaat voor 3d scan icon">
            <a:extLst>
              <a:ext uri="{FF2B5EF4-FFF2-40B4-BE49-F238E27FC236}">
                <a16:creationId xmlns:a16="http://schemas.microsoft.com/office/drawing/2014/main" id="{5EE4853D-1C19-4963-8FB5-1675D7FA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7333" l="2667" r="97778">
                        <a14:foregroundMark x1="64000" y1="53778" x2="64000" y2="53778"/>
                        <a14:foregroundMark x1="68444" y1="49333" x2="73778" y2="50667"/>
                        <a14:foregroundMark x1="75111" y1="62667" x2="78222" y2="40889"/>
                        <a14:foregroundMark x1="57778" y1="40889" x2="57778" y2="40889"/>
                        <a14:foregroundMark x1="58667" y1="39556" x2="58667" y2="39556"/>
                        <a14:foregroundMark x1="52889" y1="36444" x2="52889" y2="36444"/>
                        <a14:foregroundMark x1="74667" y1="28889" x2="72889" y2="28889"/>
                        <a14:foregroundMark x1="97778" y1="55111" x2="98222" y2="52000"/>
                        <a14:foregroundMark x1="72889" y1="16444" x2="72889" y2="16444"/>
                        <a14:foregroundMark x1="23111" y1="13333" x2="23111" y2="13333"/>
                        <a14:foregroundMark x1="15111" y1="16444" x2="15111" y2="16444"/>
                        <a14:foregroundMark x1="12000" y1="2222" x2="12000" y2="2222"/>
                        <a14:foregroundMark x1="3111" y1="4444" x2="3111" y2="4444"/>
                        <a14:foregroundMark x1="12000" y1="95111" x2="12000" y2="95111"/>
                        <a14:foregroundMark x1="23111" y1="84000" x2="23111" y2="84000"/>
                        <a14:foregroundMark x1="23111" y1="49778" x2="23111" y2="49778"/>
                        <a14:foregroundMark x1="33333" y1="49778" x2="33333" y2="49778"/>
                        <a14:foregroundMark x1="10222" y1="97333" x2="10222" y2="97333"/>
                        <a14:backgroundMark x1="87111" y1="16444" x2="87111" y2="16444"/>
                        <a14:backgroundMark x1="91111" y1="16889" x2="91111" y2="16889"/>
                        <a14:backgroundMark x1="90222" y1="16444" x2="90222" y2="16444"/>
                        <a14:backgroundMark x1="87111" y1="16444" x2="87111" y2="16444"/>
                        <a14:backgroundMark x1="90222" y1="16889" x2="90222" y2="16889"/>
                        <a14:backgroundMark x1="88000" y1="16889" x2="88000" y2="16889"/>
                        <a14:backgroundMark x1="88444" y1="16444" x2="87556" y2="16444"/>
                        <a14:backgroundMark x1="75111" y1="16444" x2="76000" y2="16444"/>
                        <a14:backgroundMark x1="73333" y1="15556" x2="73333" y2="15556"/>
                        <a14:backgroundMark x1="73333" y1="16444" x2="73333" y2="16444"/>
                        <a14:backgroundMark x1="60889" y1="15556" x2="60889" y2="15556"/>
                        <a14:backgroundMark x1="61333" y1="14667" x2="60889" y2="14667"/>
                        <a14:backgroundMark x1="43111" y1="16889" x2="46667" y2="17778"/>
                        <a14:backgroundMark x1="31556" y1="16889" x2="34667" y2="17778"/>
                        <a14:backgroundMark x1="35111" y1="17333" x2="32444" y2="15556"/>
                        <a14:backgroundMark x1="32889" y1="50222" x2="32000" y2="49778"/>
                        <a14:backgroundMark x1="44444" y1="52444" x2="46222" y2="50222"/>
                        <a14:backgroundMark x1="47111" y1="52000" x2="48444" y2="51556"/>
                        <a14:backgroundMark x1="48444" y1="50667" x2="48444" y2="50667"/>
                        <a14:backgroundMark x1="47111" y1="50222" x2="47111" y2="50222"/>
                        <a14:backgroundMark x1="48444" y1="48444" x2="48444" y2="48444"/>
                        <a14:backgroundMark x1="48000" y1="49333" x2="48000" y2="49333"/>
                        <a14:backgroundMark x1="46222" y1="49778" x2="46222" y2="49778"/>
                        <a14:backgroundMark x1="47556" y1="50667" x2="46222" y2="49778"/>
                        <a14:backgroundMark x1="48000" y1="48889" x2="46222" y2="49333"/>
                        <a14:backgroundMark x1="30667" y1="84889" x2="34667" y2="83111"/>
                        <a14:backgroundMark x1="44000" y1="84889" x2="52444" y2="84000"/>
                        <a14:backgroundMark x1="56889" y1="84000" x2="71556" y2="82667"/>
                        <a14:backgroundMark x1="71556" y1="82667" x2="94222" y2="84000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940" y="2214564"/>
            <a:ext cx="3885265" cy="388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47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14DBFA9-9EEB-497B-92A1-1B86FF49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BE" sz="8800" b="1" dirty="0">
                <a:solidFill>
                  <a:schemeClr val="bg1"/>
                </a:solidFill>
                <a:latin typeface="Helvetica" panose="020B060402020203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5868852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169</Words>
  <Application>Microsoft Office PowerPoint</Application>
  <PresentationFormat>Breedbeeld</PresentationFormat>
  <Paragraphs>65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Segoe UI</vt:lpstr>
      <vt:lpstr>Kantoorthema</vt:lpstr>
      <vt:lpstr>HORO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Computer vision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HORO</dc:title>
  <dc:creator>michiel vissers</dc:creator>
  <cp:lastModifiedBy>michiel vissers</cp:lastModifiedBy>
  <cp:revision>86</cp:revision>
  <dcterms:created xsi:type="dcterms:W3CDTF">2019-03-29T11:33:08Z</dcterms:created>
  <dcterms:modified xsi:type="dcterms:W3CDTF">2019-12-10T11:14:24Z</dcterms:modified>
</cp:coreProperties>
</file>