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627bf6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627bf6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ee144ce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ee144ce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ee144ce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ee144ce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a7c7d56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a7c7d56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627bf6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627bf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627bf6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627bf6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627bf6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627bf6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Transfo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Diodebrug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Condensators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Voltage regulator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OUTPUT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Smart locker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Jarno Cools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Oussama Es-Salhi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Imad El-Azzouzi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Afaq Mughal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Afgewerkte user stories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71450"/>
            <a:ext cx="8839198" cy="3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4420"/>
            <a:ext cx="8839198" cy="25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34093"/>
            <a:ext cx="8839201" cy="30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3000" y="2089150"/>
            <a:ext cx="6409525" cy="7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499525" y="2232450"/>
            <a:ext cx="196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Roboto"/>
                <a:ea typeface="Roboto"/>
                <a:cs typeface="Roboto"/>
                <a:sym typeface="Roboto"/>
              </a:rPr>
              <a:t>Subtasks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/>
          <p:nvPr/>
        </p:nvCxnSpPr>
        <p:spPr>
          <a:xfrm>
            <a:off x="893300" y="1926200"/>
            <a:ext cx="1409700" cy="523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063450"/>
            <a:ext cx="8839200" cy="24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Burndown chart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25" y="1807975"/>
            <a:ext cx="9057275" cy="32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Openstaande problemen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Security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Integratie : alle componenten met elkaar verbinden (tussen software en hardware)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Jarno Cools - Project Manager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Studentenkaart scanner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Webinterface lockers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14922"/>
          <a:stretch/>
        </p:blipFill>
        <p:spPr>
          <a:xfrm>
            <a:off x="4326325" y="2127550"/>
            <a:ext cx="4367672" cy="239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Imad El-Azzouzi - Applicatie Smartphone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Solenoid, first testing			App progress: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25" y="2304150"/>
            <a:ext cx="2965498" cy="266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075" y="1708650"/>
            <a:ext cx="1604700" cy="343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Oussama Es-Salhi - Back-end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Rest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Socket.io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Socket.io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RPIO 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375" y="2856200"/>
            <a:ext cx="4535601" cy="22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150" y="3194250"/>
            <a:ext cx="3183101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3875" y="751300"/>
            <a:ext cx="3362050" cy="33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Afaq Mughal - Hardware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25" y="1755675"/>
            <a:ext cx="3111125" cy="30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375" y="1755675"/>
            <a:ext cx="5536100" cy="19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1400" y="3765850"/>
            <a:ext cx="1323076" cy="130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3400" y="3765850"/>
            <a:ext cx="1006150" cy="13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