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497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794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069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355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9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898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04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3757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29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80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47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14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38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10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60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01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902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2941-B391-418B-A375-91CB033EE1D1}" type="datetimeFigureOut">
              <a:rPr lang="nl-BE" smtClean="0"/>
              <a:t>4/12/2020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7038-D771-4933-B52C-1C74FC0C5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510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511A6B-368E-408E-BAF9-9410BD85A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nl-BE">
                <a:solidFill>
                  <a:srgbClr val="FFFFFF"/>
                </a:solidFill>
              </a:rPr>
              <a:t>Titel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D57DA8-36FD-47EB-A35E-70B6624D3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nl-BE">
                <a:solidFill>
                  <a:schemeClr val="bg2"/>
                </a:solidFill>
              </a:rPr>
              <a:t>PM03</a:t>
            </a:r>
          </a:p>
        </p:txBody>
      </p:sp>
    </p:spTree>
    <p:extLst>
      <p:ext uri="{BB962C8B-B14F-4D97-AF65-F5344CB8AC3E}">
        <p14:creationId xmlns:p14="http://schemas.microsoft.com/office/powerpoint/2010/main" val="278239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8EF3672-5DD2-4536-8DDE-94AAE8EA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l-BE" sz="4000"/>
              <a:t>INTRODUCTIE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81B7E8-8DE0-47B0-B21F-48A6F9ACA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 even voorstellen, onze motivatie en reden voor dit project</a:t>
            </a:r>
          </a:p>
          <a:p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keken er naar uit om in teamverband een game maken met </a:t>
            </a:r>
            <a:r>
              <a:rPr lang="nl-BE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Ambitieus</a:t>
            </a:r>
            <a:endParaRPr lang="nl-BE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2971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528E4BA-DA07-4260-BC4D-94134E01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l-BE" sz="4000"/>
              <a:t>UNTIY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BCBFF5-3EA1-41C1-AECD-9791789C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Kort software uitleggen -&gt; engine, screenshot</a:t>
            </a:r>
          </a:p>
          <a:p>
            <a:pPr>
              <a:spcAft>
                <a:spcPts val="800"/>
              </a:spcAft>
            </a:pPr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Manier van bijleren via opzoekwerk (</a:t>
            </a:r>
            <a:r>
              <a:rPr lang="nl-BE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Brackeys</a:t>
            </a:r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een aanrader!</a:t>
            </a:r>
          </a:p>
          <a:p>
            <a:pPr marL="0" indent="0">
              <a:buNone/>
            </a:pPr>
            <a:endParaRPr lang="nl-BE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3980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2B5E89E-CD9B-4660-A60B-675B76F6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l-BE" sz="4000"/>
              <a:t>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17BFD-6E76-4C97-B318-DC074C0A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19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Rollenverdeling</a:t>
            </a:r>
            <a:r>
              <a:rPr lang="en-US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(s)c(r)um master, product owner</a:t>
            </a:r>
            <a:endParaRPr lang="nl-BE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nl-BE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management kant toelichten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nl-BE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flow: sprints (story points, voorbeeld story), pull </a:t>
            </a:r>
            <a:r>
              <a:rPr lang="nl-BE" sz="19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nl-BE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nl-BE" sz="19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gitkraken</a:t>
            </a:r>
            <a:r>
              <a:rPr lang="nl-BE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wekelijkse vergaderingen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nl-BE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Scrum rapporten (</a:t>
            </a:r>
            <a:r>
              <a:rPr lang="nl-BE" sz="19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burndown</a:t>
            </a:r>
            <a:r>
              <a:rPr lang="nl-BE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/overzicht)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nl-BE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CI CD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nl-BE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Specialisatie: ieder had zijn domein (na een bepaalde tijd)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7955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0F83DFA-E2DC-45F0-AE01-DCAA7794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l-BE" sz="400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EDE3FD-23FE-4909-8093-A794D9DE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laten zien (video zelf nog maken!) met gamesound</a:t>
            </a:r>
          </a:p>
          <a:p>
            <a:pPr>
              <a:spcAft>
                <a:spcPts val="80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korte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laten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zien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(tutorial/boss/enemies/death/victory/signs/combat/menu/options)</a:t>
            </a:r>
            <a:endParaRPr lang="nl-B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tijdens de presentatie wordt er uitleg gegeven</a:t>
            </a:r>
          </a:p>
          <a:p>
            <a:pPr>
              <a:spcAft>
                <a:spcPts val="800"/>
              </a:spcAft>
            </a:pPr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persoon die video maakt geeft best de uitleg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94886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B5BF50-1132-44FD-A9F3-4D5CE2A1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l-BE" sz="4000"/>
              <a:t>RETRO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D776A9-3BF3-46A1-BE7B-CCBDEE97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Retro laten zien, kort overzicht (laat er een paar zien), conclusie trekken</a:t>
            </a:r>
          </a:p>
          <a:p>
            <a:endParaRPr lang="nl-BE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2169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3FD4814-E74D-4309-958D-73C52096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l-BE" sz="4000"/>
              <a:t>TOEKOMSTIGE RELEASES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0503B5-BB6C-422C-A0DF-CF9B6F71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Stories die nog in de </a:t>
            </a:r>
            <a:r>
              <a:rPr lang="nl-BE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backlog</a:t>
            </a:r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zitten</a:t>
            </a:r>
          </a:p>
          <a:p>
            <a:pPr>
              <a:spcAft>
                <a:spcPts val="800"/>
              </a:spcAft>
            </a:pPr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nl-BE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minimap</a:t>
            </a:r>
            <a:endParaRPr lang="nl-B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highscore (</a:t>
            </a:r>
            <a:r>
              <a:rPr lang="nl-BE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save&amp;load</a:t>
            </a:r>
            <a:r>
              <a:rPr lang="nl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11555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Breedbeeld</PresentationFormat>
  <Paragraphs>26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Titel</vt:lpstr>
      <vt:lpstr>INTRODUCTIE</vt:lpstr>
      <vt:lpstr>UNTIY</vt:lpstr>
      <vt:lpstr>PROJECT</vt:lpstr>
      <vt:lpstr>DEMO</vt:lpstr>
      <vt:lpstr>RETRO</vt:lpstr>
      <vt:lpstr>TOEKOMSTIGE RELEASES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Casper De Keyser</dc:creator>
  <cp:lastModifiedBy>Casper De Keyser</cp:lastModifiedBy>
  <cp:revision>1</cp:revision>
  <dcterms:created xsi:type="dcterms:W3CDTF">2020-12-04T10:36:14Z</dcterms:created>
  <dcterms:modified xsi:type="dcterms:W3CDTF">2020-12-04T10:36:19Z</dcterms:modified>
</cp:coreProperties>
</file>