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8C359-349A-2377-7D9D-3BB9EF80A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76A54-454A-B6C6-ACB1-E4DFA6ADB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779AB8-2929-14F3-A93D-E7E61430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E90-EFAC-4764-8116-076E8BC67174}" type="datetimeFigureOut">
              <a:rPr lang="nl-BE" smtClean="0"/>
              <a:t>9/06/2022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316D6B-0EA2-24F7-5FE8-FD131C4D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2E858D-44EC-4E47-F052-99E8FFEA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02C2-7E42-4F54-A6BD-10112899D2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16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A8D3B-94CD-0CD5-6509-3AA5FCC3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65E9D23-59B6-F7F7-D964-5BF25267D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A5A662-46D7-E90B-9806-13EEEBBD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E90-EFAC-4764-8116-076E8BC67174}" type="datetimeFigureOut">
              <a:rPr lang="nl-BE" smtClean="0"/>
              <a:t>9/06/2022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7A9DCE-73EA-B2E2-FBEE-99F17B6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0131E31-F2CA-A381-9BBC-BE957EA6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02C2-7E42-4F54-A6BD-10112899D2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36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706BF50-DC23-2F22-608E-91E7C1B0F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4AE6995-69AB-7515-2FE1-3772B04F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98D4F8-D8EB-C7CE-A020-5E9127B7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E90-EFAC-4764-8116-076E8BC67174}" type="datetimeFigureOut">
              <a:rPr lang="nl-BE" smtClean="0"/>
              <a:t>9/06/2022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FFBC8F-ECA7-AD32-BFC6-8057F81E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E16A58-09B0-D44A-0A0C-42DD30D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02C2-7E42-4F54-A6BD-10112899D2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385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B997B-EE4A-0683-A36C-CEB63338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DB36B0-2C7E-1ABF-AC29-5E8D1BAD1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E5D4982-CDD1-0AFE-26CC-583EA7E5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E90-EFAC-4764-8116-076E8BC67174}" type="datetimeFigureOut">
              <a:rPr lang="nl-BE" smtClean="0"/>
              <a:t>9/06/2022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DF63D4-2888-2D74-8B86-1407F93C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25AD3C1-BFC1-1297-C561-F9FE2674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02C2-7E42-4F54-A6BD-10112899D2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946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30906-F3B5-96FD-13F7-85F3FE4D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5A2B4C3-EE27-ED43-27D6-3AA3AE83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C3309-BD03-96FD-0CD3-CAA0EEB7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E90-EFAC-4764-8116-076E8BC67174}" type="datetimeFigureOut">
              <a:rPr lang="nl-BE" smtClean="0"/>
              <a:t>9/06/2022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5CF6E8-ABF4-5BE5-5548-40947289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C675AD-FD1C-0D75-74FA-E4D54E7C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02C2-7E42-4F54-A6BD-10112899D2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948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21E61-F91F-92D3-1E51-818C3399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DE5B11-4236-A907-E289-7948F832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0C385F-DAA4-46C0-12E4-C2E7D94D1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14AD31-AAB3-F8BC-518F-5BB01429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E90-EFAC-4764-8116-076E8BC67174}" type="datetimeFigureOut">
              <a:rPr lang="nl-BE" smtClean="0"/>
              <a:t>9/06/2022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35EB6C8-ECBF-E82E-440D-3E080816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3B2690-25B1-E37B-E019-715B91D3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02C2-7E42-4F54-A6BD-10112899D2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832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B2C07-D39C-41FD-40E9-ADD8D831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65409DB-151F-23A6-EF0A-D5D52071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8300E37-7DBC-11AE-7461-59A9CBFC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42DCA55-EB7F-7020-4141-E7F1B375D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7461F3CB-FE7C-7D99-EF5C-452589B15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FBEAA98-C190-6D58-4BDA-DB5FBC15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E90-EFAC-4764-8116-076E8BC67174}" type="datetimeFigureOut">
              <a:rPr lang="nl-BE" smtClean="0"/>
              <a:t>9/06/2022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51F354F-32C4-3383-CF94-99999971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FADA124-D92F-88D8-2698-AB95F929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02C2-7E42-4F54-A6BD-10112899D2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036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46C53-F3C3-455F-C053-D90AE07E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3092B48-2E0B-B9A0-123E-6F8830AC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E90-EFAC-4764-8116-076E8BC67174}" type="datetimeFigureOut">
              <a:rPr lang="nl-BE" smtClean="0"/>
              <a:t>9/06/2022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B9CD958-DD93-84D7-9565-838AA059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440CBB-B38E-4B53-60AE-783915761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02C2-7E42-4F54-A6BD-10112899D2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469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1C685DD-1CE9-3AF0-B17E-E21DC94B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E90-EFAC-4764-8116-076E8BC67174}" type="datetimeFigureOut">
              <a:rPr lang="nl-BE" smtClean="0"/>
              <a:t>9/06/2022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7D3F494-F9D6-1CF6-FF30-81774643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1FCE57D-BDDF-7740-5B4B-3330FBF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02C2-7E42-4F54-A6BD-10112899D2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360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8D7D5D-B9CE-106D-97E2-895E7FF2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B0A6F3-0705-583F-3AF7-148A613E8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20A6BD-F475-9C40-75F2-A335C002F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C37679-994B-F031-8786-A4F27131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E90-EFAC-4764-8116-076E8BC67174}" type="datetimeFigureOut">
              <a:rPr lang="nl-BE" smtClean="0"/>
              <a:t>9/06/2022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E9B0EF5-1ADA-F3A1-9C05-C38D30C7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3FFFE4F-4BC5-9216-0F70-78E304C6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02C2-7E42-4F54-A6BD-10112899D2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8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7A84D-8ED3-3D6E-39F4-8614E6AA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4A6173A-84AC-BC5C-20FF-1A461FF9D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DD9701C-8BBA-82E4-41D1-2E87DA8F9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240C19-0672-8A7B-9059-6E23372A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5E90-EFAC-4764-8116-076E8BC67174}" type="datetimeFigureOut">
              <a:rPr lang="nl-BE" smtClean="0"/>
              <a:t>9/06/2022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69373D-0482-DF0F-99B6-AADF51EA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C06A28-C4D2-9854-088D-54FF1200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702C2-7E42-4F54-A6BD-10112899D2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673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8322B53-30B7-1FA5-257F-80883450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E1A848-CDD9-FF9C-5D54-54BA75DE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966AA-AFB1-9309-38DD-3E414C78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5E90-EFAC-4764-8116-076E8BC67174}" type="datetimeFigureOut">
              <a:rPr lang="nl-BE" smtClean="0"/>
              <a:t>9/06/2022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ACBF7A-DA8B-CE12-C53C-908B6088F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D8787C-C502-32C3-936E-9BB1B9760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02C2-7E42-4F54-A6BD-10112899D2F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29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6654D-616B-A1DA-6865-7C861443C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VR-Project:Golf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E8DCDE-A8AD-39A4-E298-154C4BA089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i="0" dirty="0" err="1">
                <a:solidFill>
                  <a:srgbClr val="252424"/>
                </a:solidFill>
                <a:effectLst/>
              </a:rPr>
              <a:t>Noeninckx</a:t>
            </a:r>
            <a:r>
              <a:rPr lang="nl-BE" b="1" i="0" dirty="0">
                <a:solidFill>
                  <a:srgbClr val="252424"/>
                </a:solidFill>
                <a:effectLst/>
              </a:rPr>
              <a:t> </a:t>
            </a:r>
            <a:r>
              <a:rPr lang="nl-BE" i="0" dirty="0">
                <a:solidFill>
                  <a:srgbClr val="252424"/>
                </a:solidFill>
                <a:effectLst/>
              </a:rPr>
              <a:t>Levi</a:t>
            </a:r>
          </a:p>
          <a:p>
            <a:r>
              <a:rPr lang="nl-BE" dirty="0"/>
              <a:t>Segers Robin</a:t>
            </a:r>
          </a:p>
          <a:p>
            <a:r>
              <a:rPr lang="nl-BE" dirty="0"/>
              <a:t>Cornelis Jordan</a:t>
            </a:r>
          </a:p>
        </p:txBody>
      </p:sp>
    </p:spTree>
    <p:extLst>
      <p:ext uri="{BB962C8B-B14F-4D97-AF65-F5344CB8AC3E}">
        <p14:creationId xmlns:p14="http://schemas.microsoft.com/office/powerpoint/2010/main" val="423558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9637A-540E-8EE7-2E2F-29E6A998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Agent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783170-C72F-31B2-1A6D-BAC74C60A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14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88284-76B0-81F6-68E6-D407E2E3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VR-Map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E8D1C8-6C76-ADC2-E9C4-4D5BC427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72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B212D-3DDD-6ACE-5B5C-CC702009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TrainingArea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0D22DB-A214-0021-35BC-103B803D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48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29B3E-F686-4D6F-2812-2A17422E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Maps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3388BB-4CDD-06B8-78F6-E8D14E6A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1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539A8-9094-6EA8-5E47-8A34EF3D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Tuturial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41FF69-CB47-954D-FC77-2F3793D97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881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Breedbeeld</PresentationFormat>
  <Paragraphs>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VR-Project:Golf</vt:lpstr>
      <vt:lpstr>Agent </vt:lpstr>
      <vt:lpstr>VR-Map</vt:lpstr>
      <vt:lpstr>TrainingArea</vt:lpstr>
      <vt:lpstr>Maps</vt:lpstr>
      <vt:lpstr>Tuturial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VR-Project:Golf</dc:title>
  <dc:creator>Cornelis Jordan [student]</dc:creator>
  <cp:lastModifiedBy>Cornelis Jordan [student]</cp:lastModifiedBy>
  <cp:revision>1</cp:revision>
  <dcterms:created xsi:type="dcterms:W3CDTF">2022-06-09T05:28:15Z</dcterms:created>
  <dcterms:modified xsi:type="dcterms:W3CDTF">2022-06-09T05:33:19Z</dcterms:modified>
</cp:coreProperties>
</file>