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1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7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16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47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275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0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15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8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31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8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4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0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1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2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742D-952A-47C9-8F72-638020BEACC8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1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54EE-4AC1-4267-B72B-34E9B408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Lab Farm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6BDA13-9E13-49BE-8003-A17B01BBB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Sam Van Bogaert | Seppe De </a:t>
            </a:r>
            <a:r>
              <a:rPr lang="nl-BE" dirty="0" err="1"/>
              <a:t>Beule</a:t>
            </a:r>
            <a:r>
              <a:rPr lang="nl-BE" dirty="0"/>
              <a:t> | Kevin Van de </a:t>
            </a:r>
            <a:r>
              <a:rPr lang="nl-BE" dirty="0" err="1"/>
              <a:t>Vyver</a:t>
            </a:r>
            <a:r>
              <a:rPr lang="nl-BE" dirty="0"/>
              <a:t> | </a:t>
            </a:r>
            <a:r>
              <a:rPr lang="nl-BE" dirty="0" err="1"/>
              <a:t>Inias</a:t>
            </a:r>
            <a:r>
              <a:rPr lang="nl-BE" dirty="0"/>
              <a:t> Somers Raymond Mohammad | Melvin Bootsgezel</a:t>
            </a:r>
          </a:p>
        </p:txBody>
      </p:sp>
    </p:spTree>
    <p:extLst>
      <p:ext uri="{BB962C8B-B14F-4D97-AF65-F5344CB8AC3E}">
        <p14:creationId xmlns:p14="http://schemas.microsoft.com/office/powerpoint/2010/main" val="4132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B63D7-14DE-47BA-BD19-FD4EA01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Marktonderzoek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B882C954-7834-4E2D-B75D-28512EBC9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0487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1890018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971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Technologieën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App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Planty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 via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Edyn</a:t>
                      </a:r>
                      <a:r>
                        <a:rPr lang="nl-BE" dirty="0"/>
                        <a:t> garden sensor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Tracks light, </a:t>
                      </a:r>
                      <a:r>
                        <a:rPr lang="nl-BE" dirty="0" err="1"/>
                        <a:t>temperature</a:t>
                      </a:r>
                      <a:r>
                        <a:rPr lang="nl-BE" dirty="0"/>
                        <a:t>, </a:t>
                      </a:r>
                      <a:r>
                        <a:rPr lang="nl-BE" dirty="0" err="1"/>
                        <a:t>humidity</a:t>
                      </a:r>
                      <a:r>
                        <a:rPr lang="nl-BE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takes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Aquaponics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Uses</a:t>
                      </a:r>
                      <a:r>
                        <a:rPr lang="nl-BE" dirty="0"/>
                        <a:t> pumps &amp; hydraulica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Gardena Micro-</a:t>
                      </a:r>
                      <a:r>
                        <a:rPr lang="nl-BE" dirty="0" err="1"/>
                        <a:t>Drip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8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9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160F-B341-4D25-BB19-183AB7C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0FDCF2-C611-4611-85F6-CF6EB63F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Angular</a:t>
            </a:r>
            <a:r>
              <a:rPr lang="nl-BE" dirty="0"/>
              <a:t> 6 &amp; Node.js</a:t>
            </a:r>
          </a:p>
          <a:p>
            <a:r>
              <a:rPr lang="nl-BE" dirty="0"/>
              <a:t>Python</a:t>
            </a:r>
          </a:p>
          <a:p>
            <a:r>
              <a:rPr lang="nl-BE" dirty="0"/>
              <a:t>Microsoft Azure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4949-1EE5-46CA-915B-DE54B7DB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755AAA-5A5F-4403-B5D0-C6A1D683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315712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DHT22 – Temperatuur &amp; luchtvochtigheid sensor</a:t>
            </a:r>
          </a:p>
          <a:p>
            <a:r>
              <a:rPr lang="nl-BE" dirty="0"/>
              <a:t>SEN-13637 – Bodemvochtigheid sensor</a:t>
            </a:r>
          </a:p>
          <a:p>
            <a:r>
              <a:rPr lang="nl-BE" dirty="0"/>
              <a:t>SEN-11050 – Temperatuur sensor (waterproof)</a:t>
            </a:r>
          </a:p>
          <a:p>
            <a:r>
              <a:rPr lang="nl-BE" dirty="0"/>
              <a:t>SEN-10972 – pH sensor</a:t>
            </a:r>
          </a:p>
          <a:p>
            <a:r>
              <a:rPr lang="nl-BE" dirty="0"/>
              <a:t>APDS-9301 – Licht sensor</a:t>
            </a:r>
          </a:p>
          <a:p>
            <a:r>
              <a:rPr lang="nl-BE" dirty="0"/>
              <a:t>SEN-0204 – Water niveau sensor</a:t>
            </a:r>
          </a:p>
          <a:p>
            <a:r>
              <a:rPr lang="nl-BE" dirty="0" err="1"/>
              <a:t>Raspberry</a:t>
            </a:r>
            <a:r>
              <a:rPr lang="nl-BE" dirty="0"/>
              <a:t> Pi 3</a:t>
            </a:r>
          </a:p>
          <a:p>
            <a:r>
              <a:rPr lang="nl-BE" dirty="0"/>
              <a:t>PCB</a:t>
            </a:r>
          </a:p>
          <a:p>
            <a:r>
              <a:rPr lang="nl-BE" dirty="0"/>
              <a:t>Plastic Water </a:t>
            </a:r>
            <a:r>
              <a:rPr lang="nl-BE" dirty="0" err="1"/>
              <a:t>Solenoid</a:t>
            </a:r>
            <a:r>
              <a:rPr lang="nl-BE" dirty="0"/>
              <a:t> </a:t>
            </a:r>
            <a:r>
              <a:rPr lang="nl-BE" dirty="0" err="1"/>
              <a:t>Valve</a:t>
            </a:r>
            <a:r>
              <a:rPr lang="nl-BE" dirty="0"/>
              <a:t> – 12 V – 1/2” </a:t>
            </a:r>
            <a:r>
              <a:rPr lang="nl-BE" dirty="0" err="1"/>
              <a:t>Nominal</a:t>
            </a:r>
            <a:endParaRPr lang="nl-BE" dirty="0"/>
          </a:p>
          <a:p>
            <a:r>
              <a:rPr lang="nl-BE" dirty="0"/>
              <a:t>SLV – Transformer 60 W 12 V</a:t>
            </a:r>
          </a:p>
          <a:p>
            <a:r>
              <a:rPr lang="nl-BE" dirty="0"/>
              <a:t>Kunststof water magneetventiel – 12V</a:t>
            </a:r>
          </a:p>
          <a:p>
            <a:r>
              <a:rPr lang="nl-BE" dirty="0"/>
              <a:t>SLV Transformer 60W 12V</a:t>
            </a:r>
          </a:p>
        </p:txBody>
      </p:sp>
    </p:spTree>
    <p:extLst>
      <p:ext uri="{BB962C8B-B14F-4D97-AF65-F5344CB8AC3E}">
        <p14:creationId xmlns:p14="http://schemas.microsoft.com/office/powerpoint/2010/main" val="1142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32F67-E121-4EA9-B093-EEB5A4A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CB228-7069-40EB-85F4-67039A40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7670"/>
            <a:ext cx="7225404" cy="5119842"/>
          </a:xfrm>
        </p:spPr>
      </p:pic>
    </p:spTree>
    <p:extLst>
      <p:ext uri="{BB962C8B-B14F-4D97-AF65-F5344CB8AC3E}">
        <p14:creationId xmlns:p14="http://schemas.microsoft.com/office/powerpoint/2010/main" val="66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B6A8-716F-40AE-BA30-68A43D6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AD982-B2BD-4D1D-9904-4559AE1D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014084" cy="5385579"/>
          </a:xfrm>
        </p:spPr>
      </p:pic>
    </p:spTree>
    <p:extLst>
      <p:ext uri="{BB962C8B-B14F-4D97-AF65-F5344CB8AC3E}">
        <p14:creationId xmlns:p14="http://schemas.microsoft.com/office/powerpoint/2010/main" val="12650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DF6CE-66CF-4CA9-BFDE-916C2616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Relationele databank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8638D-303C-4011-990B-07C061C7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399"/>
            <a:ext cx="8596312" cy="2105891"/>
          </a:xfrm>
        </p:spPr>
      </p:pic>
    </p:spTree>
    <p:extLst>
      <p:ext uri="{BB962C8B-B14F-4D97-AF65-F5344CB8AC3E}">
        <p14:creationId xmlns:p14="http://schemas.microsoft.com/office/powerpoint/2010/main" val="3042876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143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Lab Farm</vt:lpstr>
      <vt:lpstr>Marktonderzoek</vt:lpstr>
      <vt:lpstr>Inventarisatie Software</vt:lpstr>
      <vt:lpstr>Inventarisatie Hardware</vt:lpstr>
      <vt:lpstr>Hardware diagram</vt:lpstr>
      <vt:lpstr>Software diagram</vt:lpstr>
      <vt:lpstr>Relationele databank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</dc:title>
  <dc:creator>Van Bogaert Sam [student]</dc:creator>
  <cp:lastModifiedBy>Sam Van Bogaert</cp:lastModifiedBy>
  <cp:revision>5</cp:revision>
  <dcterms:created xsi:type="dcterms:W3CDTF">2018-09-26T10:38:52Z</dcterms:created>
  <dcterms:modified xsi:type="dcterms:W3CDTF">2018-09-27T18:12:02Z</dcterms:modified>
</cp:coreProperties>
</file>