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31a1c97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31a1c97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31a1c9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31a1c97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3657511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3657511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3657511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3657511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31a1c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31a1c9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31a1c9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31a1c9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31a1c9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31a1c9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31a1c9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31a1c97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365751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365751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31a1c97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31a1c97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b3657511c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b3657511c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3657511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3657511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9920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810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249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57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9134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37398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815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03313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1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23382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05506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8123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66816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8250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92591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253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20044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043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0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Lab Farm 2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700" y="1190175"/>
            <a:ext cx="5473386" cy="36485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1000" y="3698100"/>
            <a:ext cx="18180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595959"/>
                </a:solidFill>
              </a:rPr>
              <a:t>Inias Somers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595959"/>
                </a:solidFill>
              </a:rPr>
              <a:t>Seppe De Beule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595959"/>
                </a:solidFill>
              </a:rPr>
              <a:t>Sam Van Bogaert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595959"/>
                </a:solidFill>
              </a:rPr>
              <a:t>Raymond Mohammad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595959"/>
                </a:solidFill>
              </a:rPr>
              <a:t>Gilian Sterckx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595959"/>
                </a:solidFill>
              </a:rPr>
              <a:t>Kevin Van de Vyver</a:t>
            </a:r>
            <a:endParaRPr sz="120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102750"/>
            <a:ext cx="85206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PCB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51" y="709625"/>
            <a:ext cx="3605325" cy="44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054" y="1152475"/>
            <a:ext cx="3739251" cy="32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PCB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484399"/>
            <a:ext cx="4852399" cy="22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498" y="825625"/>
            <a:ext cx="2271500" cy="39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Beeldherkenning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Verbinding met imgur.api is gelegd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Imgur API zal gebruikt worden als database voor de afbeeldingen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0" name="Google Shape;130;p24" descr="Image result for raspbian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75" y="2531425"/>
            <a:ext cx="1284100" cy="16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313" y="2599625"/>
            <a:ext cx="2175375" cy="1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650" y="2531425"/>
            <a:ext cx="1823650" cy="18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2159275" y="2883800"/>
            <a:ext cx="1085700" cy="6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5899050" y="2883800"/>
            <a:ext cx="1085700" cy="6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dirty="0"/>
              <a:t>Planning</a:t>
            </a:r>
            <a:endParaRPr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Constructie afwerken (tandwielen + plaatje + stappenmotor)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Led strip besturen ( Manueel via dashboard ) 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PCB’s werkend hebben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Pomp aansluiten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Sensor d</a:t>
            </a:r>
            <a:r>
              <a:rPr lang="nl-BE" dirty="0" err="1"/>
              <a:t>ata</a:t>
            </a:r>
            <a:r>
              <a:rPr lang="nl-BE" dirty="0"/>
              <a:t> op datum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3000" dirty="0"/>
              <a:t>Taakverdeling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-BE" sz="1500" dirty="0"/>
              <a:t>Seppe De </a:t>
            </a:r>
            <a:r>
              <a:rPr lang="nl-BE" sz="1500" dirty="0" err="1"/>
              <a:t>Beule</a:t>
            </a:r>
            <a:r>
              <a:rPr lang="nl-BE" sz="1500" dirty="0"/>
              <a:t>                    ➪ Plant </a:t>
            </a:r>
            <a:r>
              <a:rPr lang="nl-BE" sz="1500" dirty="0" err="1"/>
              <a:t>Conditioning</a:t>
            </a:r>
            <a:r>
              <a:rPr lang="nl-BE" sz="1500" dirty="0"/>
              <a:t>             ➩ Web Dashboard</a:t>
            </a: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BE" sz="1500" dirty="0"/>
              <a:t>                                                                                           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-BE" sz="1500" dirty="0"/>
              <a:t>Sam Van Bogaert                  ➪ Plant </a:t>
            </a:r>
            <a:r>
              <a:rPr lang="nl-BE" sz="1500" dirty="0" err="1"/>
              <a:t>Conditioning</a:t>
            </a:r>
            <a:r>
              <a:rPr lang="nl-BE" sz="1500" dirty="0"/>
              <a:t>             ➩ Sensoren</a:t>
            </a:r>
          </a:p>
          <a:p>
            <a:pPr marL="7429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nl-BE"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-BE" sz="1500" dirty="0"/>
              <a:t>Inias Somers                         ➪ Plant Robot                       ➩ PCB</a:t>
            </a: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BE" sz="1500" dirty="0"/>
              <a:t>                                                                                                    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-BE" sz="1500" dirty="0"/>
              <a:t>Kevin Van de </a:t>
            </a:r>
            <a:r>
              <a:rPr lang="nl-BE" sz="1500" dirty="0" err="1"/>
              <a:t>Vyver</a:t>
            </a:r>
            <a:r>
              <a:rPr lang="nl-BE" sz="1500" dirty="0"/>
              <a:t>               ➪ Plant Robot                       ➩ Constructie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nl-BE"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-BE" sz="1500" dirty="0"/>
              <a:t>Raymond Mohammad            ➪ Project Manager                ➩ API</a:t>
            </a: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BE" sz="1500" dirty="0"/>
              <a:t>       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-BE" sz="1500" dirty="0" err="1"/>
              <a:t>Gilian</a:t>
            </a:r>
            <a:r>
              <a:rPr lang="nl-BE" sz="1500" dirty="0"/>
              <a:t> Sterckx                       ➪ Camera                             ➩ Beeldherkenning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Burndown chart sprint 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0689"/>
            <a:ext cx="9144001" cy="284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Burndown chart sprint 5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312"/>
            <a:ext cx="9143998" cy="28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63550" y="127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  Afgewerkte stories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" y="699875"/>
            <a:ext cx="8839197" cy="199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50" y="2696724"/>
            <a:ext cx="7813278" cy="23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3000"/>
              <a:t>Sensoren &amp; Python script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Waterniveau sensor van het waterreservoir werkt</a:t>
            </a:r>
            <a:endParaRPr sz="1500" dirty="0"/>
          </a:p>
          <a:p>
            <a:pPr marL="7429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Inkomende data geformatteerd</a:t>
            </a:r>
            <a:endParaRPr sz="1500" dirty="0"/>
          </a:p>
          <a:p>
            <a:pPr marL="7429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nl" sz="1500" dirty="0"/>
              <a:t>MQTT published op topic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500" dirty="0"/>
              <a:t>                                                                                          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Ledstrip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Ledstrip werkend gekregen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Besturing via MOSFETs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dirty="0"/>
              <a:t>Raspberry Pi → MOSFET → Ledstrip</a:t>
            </a:r>
            <a:endParaRPr dirty="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064">
            <a:off x="5528450" y="10477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dirty="0"/>
              <a:t>Dashboard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" dirty="0"/>
              <a:t>MQTT optie toegevoegd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nl" dirty="0"/>
              <a:t>Functionele tweaks (URL’s, sidebar veranderd)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API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0" y="1011075"/>
            <a:ext cx="4887624" cy="3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172</Words>
  <Application>Microsoft Office PowerPoint</Application>
  <PresentationFormat>Diavoorstelling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Lab Farm 2</vt:lpstr>
      <vt:lpstr>Taakverdeling</vt:lpstr>
      <vt:lpstr>Burndown chart sprint 4  </vt:lpstr>
      <vt:lpstr>Burndown chart sprint 5</vt:lpstr>
      <vt:lpstr>  Afgewerkte stories</vt:lpstr>
      <vt:lpstr>Sensoren &amp; Python script</vt:lpstr>
      <vt:lpstr>Ledstrip</vt:lpstr>
      <vt:lpstr>Dashboard</vt:lpstr>
      <vt:lpstr>API</vt:lpstr>
      <vt:lpstr>PCB</vt:lpstr>
      <vt:lpstr>PCB</vt:lpstr>
      <vt:lpstr>Beeldherkenning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Farm 2</dc:title>
  <cp:lastModifiedBy>inias .</cp:lastModifiedBy>
  <cp:revision>1</cp:revision>
  <dcterms:modified xsi:type="dcterms:W3CDTF">2019-01-11T22:09:56Z</dcterms:modified>
</cp:coreProperties>
</file>