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0c3508c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0c3508c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0c3508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0c3508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0c3508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0c3508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0c3508c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0c3508c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0c3508c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0c3508c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0c3508c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0c3508c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0c3508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0c3508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0c3508c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0c3508c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0cc8a1b0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0cc8a1b0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0c3508c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0c3508c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163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015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1669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4207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6123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7123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216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4772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8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4204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6744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6138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55411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1221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565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7693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319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7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7475"/>
            <a:ext cx="85206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 Farm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1000" y="3698100"/>
            <a:ext cx="18180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Inias Somers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Seppe De Beule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Sam Van Bogaert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Raymond Mohammad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Gilian Sterckx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Kevin Van de Vyver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00" y="1190175"/>
            <a:ext cx="5473386" cy="36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Onderzoek</a:t>
            </a:r>
            <a:endParaRPr sz="140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752425"/>
            <a:ext cx="85206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Backup batterij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ADS1115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Veilige scheiding spanning &amp; water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3072700"/>
            <a:ext cx="3118750" cy="1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100" y="29734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276" y="2699650"/>
            <a:ext cx="3639006" cy="29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Planning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Sensoren allemaal aangesloten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Dashboard werkend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Elektrisch schema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Eerste pcb design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Constructie van de rails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BE" dirty="0"/>
              <a:t>Camera kleur detectie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3400" y="44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nl" dirty="0"/>
              <a:t>                     </a:t>
            </a:r>
            <a:r>
              <a:rPr lang="nl" sz="3600" dirty="0"/>
              <a:t> </a:t>
            </a:r>
            <a:r>
              <a:rPr lang="nl" sz="3000" dirty="0"/>
              <a:t>Taakverdeling</a:t>
            </a:r>
            <a:endParaRPr sz="3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19100" indent="-285750"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Seppe De Beule                      ➪ Plant Conditioning            ➩ Web Dashboard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 dirty="0"/>
              <a:t>                                                                                           </a:t>
            </a:r>
            <a:endParaRPr sz="1500" dirty="0"/>
          </a:p>
          <a:p>
            <a:pPr marL="419100" indent="-285750"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Sam Van Bogaert                    ➪ Plant Conditioning            ➩ Sensoren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191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Inias Somers                          ➪ Plant Robot                       ➩ PCB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 dirty="0"/>
              <a:t>                                                                                                    </a:t>
            </a:r>
            <a:endParaRPr sz="1500" dirty="0"/>
          </a:p>
          <a:p>
            <a:pPr marL="4191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Kevin Van de Vyver                ➪ Plant Robot                       ➩ Constructie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191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Raymond Mohammad             ➪ Project Manager               ➩ API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 dirty="0"/>
              <a:t>       </a:t>
            </a:r>
            <a:endParaRPr sz="1500" dirty="0"/>
          </a:p>
          <a:p>
            <a:pPr marL="4191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Gilian Sterckx                        ➪ Camera                            ➩ Beeldherkenning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    Burndown Chart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00" y="1055928"/>
            <a:ext cx="6128201" cy="20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113" y="3304853"/>
            <a:ext cx="5939765" cy="175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Sensoren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LDR: Werkend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telt momenteel de tijd tussen aanwezigheid van licht en afwezigheid van licht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1 µF capacitor ontbreekt bij opstelling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HCZ-D5-A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online weinig info ter beschikking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Dashboard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626" y="62200"/>
            <a:ext cx="4405299" cy="2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" y="1017726"/>
            <a:ext cx="4521324" cy="248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625" y="2601325"/>
            <a:ext cx="4405299" cy="242294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07400" y="3670950"/>
            <a:ext cx="39822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dirty="0"/>
              <a:t>Functionele + mooie layout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dirty="0"/>
              <a:t>Enkel front-end, voorlopig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dirty="0"/>
              <a:t>Gebruik van third-party components zoals:</a:t>
            </a:r>
            <a:endParaRPr sz="1400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sz="1400" dirty="0"/>
              <a:t>NGX UI switch</a:t>
            </a:r>
            <a:endParaRPr sz="1400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sz="1400" dirty="0"/>
              <a:t>chart.js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13" y="1394150"/>
            <a:ext cx="5186175" cy="28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         Camera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0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Pi Camera</a:t>
            </a: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Goede ondersteuning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Gemakkelijk instellingen aanpassen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Gebruikt geen extra pinnen/poorten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Gemakkelijk te gebruiken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28762" r="24469"/>
          <a:stretch/>
        </p:blipFill>
        <p:spPr>
          <a:xfrm>
            <a:off x="7295750" y="1152475"/>
            <a:ext cx="1536550" cy="22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40850" y="445025"/>
            <a:ext cx="28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Beeldherkenning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Clarifai:</a:t>
            </a: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Berekent percentages voor elke voorkomende kleur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dirty="0"/>
              <a:t>API Cloud Colortag:</a:t>
            </a: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Betere kleurherkenning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Sorteert zonder percentages van meest- naar minst-voorkomend</a:t>
            </a:r>
            <a:endParaRPr dirty="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150" y="2180898"/>
            <a:ext cx="2801600" cy="238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250" y="1152477"/>
            <a:ext cx="1799351" cy="2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Constructie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8350"/>
            <a:ext cx="3765525" cy="3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750" y="2618675"/>
            <a:ext cx="4155249" cy="219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435573" y="-748849"/>
            <a:ext cx="2243600" cy="4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192</Words>
  <Application>Microsoft Office PowerPoint</Application>
  <PresentationFormat>Diavoorstelling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Lab Farm 2</vt:lpstr>
      <vt:lpstr>                      Taakverdeling</vt:lpstr>
      <vt:lpstr>                             Burndown Chart</vt:lpstr>
      <vt:lpstr>Sensoren</vt:lpstr>
      <vt:lpstr>Dashboard</vt:lpstr>
      <vt:lpstr>Api</vt:lpstr>
      <vt:lpstr>                                Camera</vt:lpstr>
      <vt:lpstr>Beeldherkenning</vt:lpstr>
      <vt:lpstr>Constructie</vt:lpstr>
      <vt:lpstr>     Onderzoek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 2</dc:title>
  <cp:lastModifiedBy>Somers Inias [student]</cp:lastModifiedBy>
  <cp:revision>2</cp:revision>
  <dcterms:modified xsi:type="dcterms:W3CDTF">2018-11-13T21:43:22Z</dcterms:modified>
</cp:coreProperties>
</file>