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3783a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3783a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3783a2d0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3783a2d0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3783a2d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3783a2d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3783a2d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3783a2d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3783a2d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3783a2d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3783a2d0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3783a2d0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3783a2d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3783a2d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3783a2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3783a2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3783a2d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3783a2d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395d0217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395d0217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395d021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395d021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3783a2d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3783a2d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3783a2d0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3783a2d0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Seppe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395d021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395d021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4881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2961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3908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5691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353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44776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169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268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2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368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287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4315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4186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115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102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4170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263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7475"/>
            <a:ext cx="85206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 Farm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1000" y="3698100"/>
            <a:ext cx="18180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Inias Somers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Seppe De Beule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Sam Van Bogaert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Raymond Mohammad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Gilian Sterckx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Kevin Van de Vyver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00" y="1190175"/>
            <a:ext cx="5473386" cy="36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45425" y="2457775"/>
            <a:ext cx="2196900" cy="255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683" y="2303800"/>
            <a:ext cx="4414149" cy="27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462" y="1554350"/>
            <a:ext cx="2232201" cy="22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Beeldherkenning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25" y="2699825"/>
            <a:ext cx="1772300" cy="17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1088225" y="886513"/>
            <a:ext cx="1519500" cy="1457700"/>
          </a:xfrm>
          <a:prstGeom prst="bentArrow">
            <a:avLst>
              <a:gd name="adj1" fmla="val 25000"/>
              <a:gd name="adj2" fmla="val 25437"/>
              <a:gd name="adj3" fmla="val 25000"/>
              <a:gd name="adj4" fmla="val 87500"/>
            </a:avLst>
          </a:prstGeom>
          <a:solidFill>
            <a:srgbClr val="FFFFFF"/>
          </a:solidFill>
          <a:ln w="762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925" y="1017725"/>
            <a:ext cx="1195275" cy="11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4541100" y="1211225"/>
            <a:ext cx="1519500" cy="1457700"/>
          </a:xfrm>
          <a:prstGeom prst="bentArrow">
            <a:avLst>
              <a:gd name="adj1" fmla="val 25000"/>
              <a:gd name="adj2" fmla="val 25437"/>
              <a:gd name="adj3" fmla="val 25000"/>
              <a:gd name="adj4" fmla="val 87500"/>
            </a:avLst>
          </a:prstGeom>
          <a:solidFill>
            <a:srgbClr val="FFFFFF"/>
          </a:solidFill>
          <a:ln w="762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Constructie stappenmotor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768251" cy="25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938" y="1170125"/>
            <a:ext cx="1608125" cy="29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800" y="1170125"/>
            <a:ext cx="29124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  Elektrische schema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76" y="1152475"/>
            <a:ext cx="5815901" cy="38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192550"/>
            <a:ext cx="85206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        Backup batterij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125" y="1017838"/>
            <a:ext cx="47244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" dirty="0"/>
              <a:t>Stappenmotor werkend krijgen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Constructie afwerken (tandwielen + plaatje + stappenmotor)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Opslaan en ophalen van actuele sensor data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Finale Elektrische schema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Eerste PCB design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Power requirements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290525"/>
            <a:ext cx="8520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Jira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Screenshot van jira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" y="1017722"/>
            <a:ext cx="9144001" cy="412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331300"/>
            <a:ext cx="72321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000" dirty="0"/>
              <a:t>                           Taakverdeling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253875"/>
            <a:ext cx="85206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Seppe De Beule                     ➪ Plant Conditioning            ➩ Web Dashboard</a:t>
            </a:r>
            <a:endParaRPr sz="15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nl" sz="1500" dirty="0"/>
              <a:t>                                                                                           </a:t>
            </a:r>
            <a:endParaRPr sz="1500" dirty="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Sam Van Bogaert                   ➪ Plant Conditioning            ➩ Sensoren</a:t>
            </a:r>
            <a:endParaRPr sz="15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500" dirty="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Inias Somers                          ➪ Plant Robot                      ➩ PCB</a:t>
            </a:r>
            <a:endParaRPr sz="15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nl" sz="1500" dirty="0"/>
              <a:t>                                                                                                    </a:t>
            </a:r>
            <a:endParaRPr sz="1500" dirty="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Kevin Van de Vyver                ➪ Plant Robot                      ➩ Constructie</a:t>
            </a:r>
            <a:endParaRPr sz="15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500" dirty="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Raymond Mohammad            ➪ Project Manager                ➩ API</a:t>
            </a:r>
            <a:endParaRPr sz="15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nl" sz="1500" dirty="0"/>
              <a:t>       </a:t>
            </a:r>
            <a:endParaRPr sz="1500" dirty="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Gilian Sterckx                       ➪ Camera                            ➩ Beeldherkenning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Burndown chart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0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    Afgewerkte stories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2125"/>
            <a:ext cx="9144000" cy="31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49700"/>
            <a:ext cx="8520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  Algemene architectuur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324" y="819825"/>
            <a:ext cx="4857376" cy="4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Software diagram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0" y="1073800"/>
            <a:ext cx="61470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Sensoren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Alle Sensoren werken behalve waterniveau sensor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Schaal ontbreekt bij: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licht sensor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pH sensor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bodemvochtigheid sensor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975500" y="7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Dashboard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25" y="1402275"/>
            <a:ext cx="4881748" cy="233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r="-116403" b="-116403"/>
          <a:stretch/>
        </p:blipFill>
        <p:spPr>
          <a:xfrm>
            <a:off x="108938" y="132475"/>
            <a:ext cx="8926124" cy="42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00" y="3022414"/>
            <a:ext cx="4187851" cy="20157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764500" y="3941550"/>
            <a:ext cx="6237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 verbonden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Grafieken geïmplementeerd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Notificaties links onderaan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gemaakt met duidelijk overzicht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63" y="1177425"/>
            <a:ext cx="78150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</Words>
  <Application>Microsoft Office PowerPoint</Application>
  <PresentationFormat>Diavoorstelling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Lab Farm 2</vt:lpstr>
      <vt:lpstr>                           Taakverdeling</vt:lpstr>
      <vt:lpstr>Burndown chart</vt:lpstr>
      <vt:lpstr>                           Afgewerkte stories</vt:lpstr>
      <vt:lpstr>                         Algemene architectuur</vt:lpstr>
      <vt:lpstr>Software diagram</vt:lpstr>
      <vt:lpstr>Sensoren</vt:lpstr>
      <vt:lpstr>Dashboard</vt:lpstr>
      <vt:lpstr>API</vt:lpstr>
      <vt:lpstr>Beeldherkenning</vt:lpstr>
      <vt:lpstr>Constructie stappenmotor</vt:lpstr>
      <vt:lpstr>                         Elektrische schema</vt:lpstr>
      <vt:lpstr>                               Backup batterij</vt:lpstr>
      <vt:lpstr>Planning</vt:lpstr>
      <vt:lpstr>Planning Jira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 2</dc:title>
  <dc:creator>Inias Somers</dc:creator>
  <cp:lastModifiedBy>inias .</cp:lastModifiedBy>
  <cp:revision>1</cp:revision>
  <dcterms:modified xsi:type="dcterms:W3CDTF">2019-01-11T22:03:58Z</dcterms:modified>
</cp:coreProperties>
</file>