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074e5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074e5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074e5a0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074e5a0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b074e5a0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b074e5a0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074e5a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074e5a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074e5a0b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074e5a0b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074e5a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074e5a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08092a93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08092a93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Seppe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074e5a0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074e5a0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Raymond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074e5a0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074e5a0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inias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074e5a0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074e5a0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inias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074e5a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074e5a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74e5a0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74e5a0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08092a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08092a93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Gilian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074e5a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b074e5a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074e5a0b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074e5a0b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Kevin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074e5a0b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074e5a0b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inias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074e5a0b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074e5a0b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Seppe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074e5a0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074e5a0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raymond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074e5a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074e5a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074e5a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074e5a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074e5a0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b074e5a0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9552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23702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978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627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9735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9119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078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5927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65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3808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2946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420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5560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14265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8284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85972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0532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70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51725"/>
            <a:ext cx="8520600" cy="8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5200"/>
              <a:t>Lab Farm 2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00" y="1190175"/>
            <a:ext cx="5473386" cy="36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4 (23/nov/2018 - 07/dec/2018)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8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(07/dec/2018 - 21/dec/2018)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5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6 (28/dec/2018 - 09/jan/2019)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Sprint 7 (10/jan/2019 - 22/jan/2019)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" dirty="0"/>
              <a:t>Stappenmotor constructie afgewerkt 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Sensoren overschakelen van breadboard op pcb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http post &amp; mqtt verbinding via rpi naar dashboard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Filteren op datum in dashboard en api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(camera)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Niet afgewerkte stories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973075"/>
            <a:ext cx="67437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Dashboard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Beheer van alle sensorische gegevens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Manueel besturen van: motor, pomp &amp; lamp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Notifications bij anomalieën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Bekijken van gemaakte foto’s etc.</a:t>
            </a:r>
            <a:endParaRPr dirty="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75" y="2686303"/>
            <a:ext cx="4401151" cy="2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Gepublished op Azure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Maakt connectie met Angular dashboard en Raspberry Pi script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RESTful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Filteren per categorie (datum, sensor, ..)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170750"/>
            <a:ext cx="85206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PCB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1" y="709625"/>
            <a:ext cx="3605325" cy="44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054" y="1152475"/>
            <a:ext cx="3739251" cy="3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29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 PCB backup circuit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484399"/>
            <a:ext cx="4852399" cy="22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848" y="834350"/>
            <a:ext cx="2271500" cy="39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Script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Sensoren aansturen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Doorsturen van inkomende data naar dashboard en API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http post - tabellen op het dashboard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mqtt - sidebar van het dashboard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000" dirty="0"/>
              <a:t>Taakverdeling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Seppe De Beule                    ➪ Plant Conditioning            ➩ Web Dashboard</a:t>
            </a:r>
            <a:endParaRPr sz="1500" dirty="0"/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" sz="1500" dirty="0"/>
              <a:t>                                                                                           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Sam Van Bogaert                  ➪ Plant Conditioning            ➩ Sensoren</a:t>
            </a:r>
            <a:endParaRPr sz="1500" dirty="0"/>
          </a:p>
          <a:p>
            <a:pPr marL="7429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Inias Somers                         ➪ Plant Robot                      ➩ PCB</a:t>
            </a:r>
            <a:endParaRPr sz="1500" dirty="0"/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" sz="1500" dirty="0"/>
              <a:t>                                                                                                    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Kevin Van de Vyver               ➪ Plant Robot                      ➩ Constructie</a:t>
            </a:r>
            <a:endParaRPr sz="15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Raymond Mohammad            ➪ Project Manager               ➩ API</a:t>
            </a:r>
            <a:endParaRPr sz="1500" dirty="0"/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" sz="1500" dirty="0"/>
              <a:t>       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Gilian Sterckx                       ➪ Camera                            ➩ Beeldherkenning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Camera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Upload afbeeldingen naar Imgur albums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Laad deze afbeeldingen in op het dashboard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Bekijk de geschiedenis van de plant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Handmatig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dirty="0"/>
              <a:t>Animatie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616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Algemene architectuur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25" y="1109100"/>
            <a:ext cx="430402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75350"/>
            <a:ext cx="85206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Hardware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50" y="850700"/>
            <a:ext cx="5293901" cy="42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Software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00" y="1136700"/>
            <a:ext cx="59899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Database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88" y="1257300"/>
            <a:ext cx="64293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1 (04/oct/2018 - 22/oct/2018)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88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(22/oct/2018 - 08/nov/2018)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3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3 (08/nov/2018 - 22/nov/2018)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306</Words>
  <Application>Microsoft Office PowerPoint</Application>
  <PresentationFormat>Diavoorstelling (16:9)</PresentationFormat>
  <Paragraphs>67</Paragraphs>
  <Slides>21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Lab Farm 2</vt:lpstr>
      <vt:lpstr>Taakverdeling</vt:lpstr>
      <vt:lpstr>Algemene architectuur</vt:lpstr>
      <vt:lpstr>Hardware diagram</vt:lpstr>
      <vt:lpstr>Software diagram</vt:lpstr>
      <vt:lpstr>Database </vt:lpstr>
      <vt:lpstr>Sprint 1 (04/oct/2018 - 22/oct/2018)</vt:lpstr>
      <vt:lpstr>Sprint 2 (22/oct/2018 - 08/nov/2018) </vt:lpstr>
      <vt:lpstr>Sprint 3 (08/nov/2018 - 22/nov/2018) </vt:lpstr>
      <vt:lpstr>Sprint 4 (23/nov/2018 - 07/dec/2018) </vt:lpstr>
      <vt:lpstr>Sprint 5 (07/dec/2018 - 21/dec/2018) </vt:lpstr>
      <vt:lpstr>Sprint 6 (28/dec/2018 - 09/jan/2019) </vt:lpstr>
      <vt:lpstr>Sprint 7 (10/jan/2019 - 22/jan/2019) </vt:lpstr>
      <vt:lpstr>Niet afgewerkte stories</vt:lpstr>
      <vt:lpstr>Dashboard</vt:lpstr>
      <vt:lpstr>API</vt:lpstr>
      <vt:lpstr>PCB</vt:lpstr>
      <vt:lpstr> PCB backup circuit</vt:lpstr>
      <vt:lpstr>Raspberry Pi Script</vt:lpstr>
      <vt:lpstr>Camera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 2</dc:title>
  <cp:lastModifiedBy>inias .</cp:lastModifiedBy>
  <cp:revision>1</cp:revision>
  <dcterms:modified xsi:type="dcterms:W3CDTF">2019-01-23T18:31:54Z</dcterms:modified>
</cp:coreProperties>
</file>