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Action1.xml" ContentType="application/vnd.ms-office.inkAction+xml"/>
  <Override PartName="/ppt/notesSlides/notesSlide9.xml" ContentType="application/vnd.openxmlformats-officedocument.presentationml.notesSlide+xml"/>
  <Override PartName="/ppt/ink/ink1.xml" ContentType="application/inkml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15"/>
  </p:notesMasterIdLst>
  <p:sldIdLst>
    <p:sldId id="257" r:id="rId2"/>
    <p:sldId id="258" r:id="rId3"/>
    <p:sldId id="264" r:id="rId4"/>
    <p:sldId id="259" r:id="rId5"/>
    <p:sldId id="260" r:id="rId6"/>
    <p:sldId id="261" r:id="rId7"/>
    <p:sldId id="262" r:id="rId8"/>
    <p:sldId id="263" r:id="rId9"/>
    <p:sldId id="267" r:id="rId10"/>
    <p:sldId id="265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arpoukhin" userId="62d7e407ef8195a1" providerId="Windows Live" clId="Web-{3D6C29C1-112B-4808-B8D4-04396AC9889F}"/>
    <pc:docChg chg="addSld delSld modSld sldOrd">
      <pc:chgData name="Daniel Karpoukhin" userId="62d7e407ef8195a1" providerId="Windows Live" clId="Web-{3D6C29C1-112B-4808-B8D4-04396AC9889F}" dt="2023-10-18T18:13:06.054" v="213" actId="20577"/>
      <pc:docMkLst>
        <pc:docMk/>
      </pc:docMkLst>
      <pc:sldChg chg="modSp">
        <pc:chgData name="Daniel Karpoukhin" userId="62d7e407ef8195a1" providerId="Windows Live" clId="Web-{3D6C29C1-112B-4808-B8D4-04396AC9889F}" dt="2023-10-18T17:55:05.071" v="8" actId="20577"/>
        <pc:sldMkLst>
          <pc:docMk/>
          <pc:sldMk cId="1711679169" sldId="258"/>
        </pc:sldMkLst>
        <pc:spChg chg="mod">
          <ac:chgData name="Daniel Karpoukhin" userId="62d7e407ef8195a1" providerId="Windows Live" clId="Web-{3D6C29C1-112B-4808-B8D4-04396AC9889F}" dt="2023-10-18T17:55:05.071" v="8" actId="20577"/>
          <ac:spMkLst>
            <pc:docMk/>
            <pc:sldMk cId="1711679169" sldId="258"/>
            <ac:spMk id="2" creationId="{706912AC-1AD1-700E-780D-5264AAA7128F}"/>
          </ac:spMkLst>
        </pc:spChg>
      </pc:sldChg>
      <pc:sldChg chg="modSp new">
        <pc:chgData name="Daniel Karpoukhin" userId="62d7e407ef8195a1" providerId="Windows Live" clId="Web-{3D6C29C1-112B-4808-B8D4-04396AC9889F}" dt="2023-10-18T17:56:10.135" v="31" actId="20577"/>
        <pc:sldMkLst>
          <pc:docMk/>
          <pc:sldMk cId="3583350154" sldId="259"/>
        </pc:sldMkLst>
        <pc:spChg chg="mod">
          <ac:chgData name="Daniel Karpoukhin" userId="62d7e407ef8195a1" providerId="Windows Live" clId="Web-{3D6C29C1-112B-4808-B8D4-04396AC9889F}" dt="2023-10-18T17:56:10.135" v="31" actId="20577"/>
          <ac:spMkLst>
            <pc:docMk/>
            <pc:sldMk cId="3583350154" sldId="259"/>
            <ac:spMk id="2" creationId="{5A272C10-9800-8C33-D8AE-E2B242DE5DA2}"/>
          </ac:spMkLst>
        </pc:spChg>
      </pc:sldChg>
      <pc:sldChg chg="del">
        <pc:chgData name="Daniel Karpoukhin" userId="62d7e407ef8195a1" providerId="Windows Live" clId="Web-{3D6C29C1-112B-4808-B8D4-04396AC9889F}" dt="2023-10-18T17:54:42.273" v="0"/>
        <pc:sldMkLst>
          <pc:docMk/>
          <pc:sldMk cId="4008355989" sldId="259"/>
        </pc:sldMkLst>
      </pc:sldChg>
      <pc:sldChg chg="modSp new">
        <pc:chgData name="Daniel Karpoukhin" userId="62d7e407ef8195a1" providerId="Windows Live" clId="Web-{3D6C29C1-112B-4808-B8D4-04396AC9889F}" dt="2023-10-18T17:57:25.825" v="68" actId="20577"/>
        <pc:sldMkLst>
          <pc:docMk/>
          <pc:sldMk cId="2369308903" sldId="260"/>
        </pc:sldMkLst>
        <pc:spChg chg="mod">
          <ac:chgData name="Daniel Karpoukhin" userId="62d7e407ef8195a1" providerId="Windows Live" clId="Web-{3D6C29C1-112B-4808-B8D4-04396AC9889F}" dt="2023-10-18T17:57:25.825" v="68" actId="20577"/>
          <ac:spMkLst>
            <pc:docMk/>
            <pc:sldMk cId="2369308903" sldId="260"/>
            <ac:spMk id="2" creationId="{4B7D21D2-A71E-AAB5-E57B-F36B1638D73D}"/>
          </ac:spMkLst>
        </pc:spChg>
      </pc:sldChg>
      <pc:sldChg chg="modSp new">
        <pc:chgData name="Daniel Karpoukhin" userId="62d7e407ef8195a1" providerId="Windows Live" clId="Web-{3D6C29C1-112B-4808-B8D4-04396AC9889F}" dt="2023-10-18T17:57:40.950" v="77" actId="20577"/>
        <pc:sldMkLst>
          <pc:docMk/>
          <pc:sldMk cId="730363120" sldId="261"/>
        </pc:sldMkLst>
        <pc:spChg chg="mod">
          <ac:chgData name="Daniel Karpoukhin" userId="62d7e407ef8195a1" providerId="Windows Live" clId="Web-{3D6C29C1-112B-4808-B8D4-04396AC9889F}" dt="2023-10-18T17:57:40.950" v="77" actId="20577"/>
          <ac:spMkLst>
            <pc:docMk/>
            <pc:sldMk cId="730363120" sldId="261"/>
            <ac:spMk id="2" creationId="{CBEF9CF2-2451-BC47-8F3B-7363416DFEE8}"/>
          </ac:spMkLst>
        </pc:spChg>
      </pc:sldChg>
      <pc:sldChg chg="modSp new">
        <pc:chgData name="Daniel Karpoukhin" userId="62d7e407ef8195a1" providerId="Windows Live" clId="Web-{3D6C29C1-112B-4808-B8D4-04396AC9889F}" dt="2023-10-18T18:00:39.908" v="104" actId="20577"/>
        <pc:sldMkLst>
          <pc:docMk/>
          <pc:sldMk cId="1515696116" sldId="262"/>
        </pc:sldMkLst>
        <pc:spChg chg="mod">
          <ac:chgData name="Daniel Karpoukhin" userId="62d7e407ef8195a1" providerId="Windows Live" clId="Web-{3D6C29C1-112B-4808-B8D4-04396AC9889F}" dt="2023-10-18T18:00:39.908" v="104" actId="20577"/>
          <ac:spMkLst>
            <pc:docMk/>
            <pc:sldMk cId="1515696116" sldId="262"/>
            <ac:spMk id="2" creationId="{FC4AB373-B1D2-EFE6-8544-A15B40488269}"/>
          </ac:spMkLst>
        </pc:spChg>
      </pc:sldChg>
      <pc:sldChg chg="modSp new">
        <pc:chgData name="Daniel Karpoukhin" userId="62d7e407ef8195a1" providerId="Windows Live" clId="Web-{3D6C29C1-112B-4808-B8D4-04396AC9889F}" dt="2023-10-18T18:02:57.631" v="144" actId="20577"/>
        <pc:sldMkLst>
          <pc:docMk/>
          <pc:sldMk cId="350910692" sldId="263"/>
        </pc:sldMkLst>
        <pc:spChg chg="mod">
          <ac:chgData name="Daniel Karpoukhin" userId="62d7e407ef8195a1" providerId="Windows Live" clId="Web-{3D6C29C1-112B-4808-B8D4-04396AC9889F}" dt="2023-10-18T18:02:57.631" v="144" actId="20577"/>
          <ac:spMkLst>
            <pc:docMk/>
            <pc:sldMk cId="350910692" sldId="263"/>
            <ac:spMk id="2" creationId="{49792037-25BB-CAF7-5DE3-4FB4EE5E9C65}"/>
          </ac:spMkLst>
        </pc:spChg>
      </pc:sldChg>
      <pc:sldChg chg="modSp new ord">
        <pc:chgData name="Daniel Karpoukhin" userId="62d7e407ef8195a1" providerId="Windows Live" clId="Web-{3D6C29C1-112B-4808-B8D4-04396AC9889F}" dt="2023-10-18T18:02:10.723" v="132" actId="20577"/>
        <pc:sldMkLst>
          <pc:docMk/>
          <pc:sldMk cId="389535450" sldId="264"/>
        </pc:sldMkLst>
        <pc:spChg chg="mod">
          <ac:chgData name="Daniel Karpoukhin" userId="62d7e407ef8195a1" providerId="Windows Live" clId="Web-{3D6C29C1-112B-4808-B8D4-04396AC9889F}" dt="2023-10-18T18:02:10.723" v="132" actId="20577"/>
          <ac:spMkLst>
            <pc:docMk/>
            <pc:sldMk cId="389535450" sldId="264"/>
            <ac:spMk id="2" creationId="{9474E3FB-90EF-C28F-C5CD-A91406179029}"/>
          </ac:spMkLst>
        </pc:spChg>
      </pc:sldChg>
      <pc:sldChg chg="modSp new">
        <pc:chgData name="Daniel Karpoukhin" userId="62d7e407ef8195a1" providerId="Windows Live" clId="Web-{3D6C29C1-112B-4808-B8D4-04396AC9889F}" dt="2023-10-18T18:03:59.664" v="163" actId="20577"/>
        <pc:sldMkLst>
          <pc:docMk/>
          <pc:sldMk cId="993091045" sldId="265"/>
        </pc:sldMkLst>
        <pc:spChg chg="mod">
          <ac:chgData name="Daniel Karpoukhin" userId="62d7e407ef8195a1" providerId="Windows Live" clId="Web-{3D6C29C1-112B-4808-B8D4-04396AC9889F}" dt="2023-10-18T18:03:59.664" v="163" actId="20577"/>
          <ac:spMkLst>
            <pc:docMk/>
            <pc:sldMk cId="993091045" sldId="265"/>
            <ac:spMk id="2" creationId="{A8A6D743-1742-EA42-E04C-8747A0D215B8}"/>
          </ac:spMkLst>
        </pc:spChg>
      </pc:sldChg>
      <pc:sldChg chg="modSp new">
        <pc:chgData name="Daniel Karpoukhin" userId="62d7e407ef8195a1" providerId="Windows Live" clId="Web-{3D6C29C1-112B-4808-B8D4-04396AC9889F}" dt="2023-10-18T18:04:16.446" v="177" actId="20577"/>
        <pc:sldMkLst>
          <pc:docMk/>
          <pc:sldMk cId="3879433308" sldId="266"/>
        </pc:sldMkLst>
        <pc:spChg chg="mod">
          <ac:chgData name="Daniel Karpoukhin" userId="62d7e407ef8195a1" providerId="Windows Live" clId="Web-{3D6C29C1-112B-4808-B8D4-04396AC9889F}" dt="2023-10-18T18:04:16.446" v="177" actId="20577"/>
          <ac:spMkLst>
            <pc:docMk/>
            <pc:sldMk cId="3879433308" sldId="266"/>
            <ac:spMk id="2" creationId="{A109107B-C40F-831F-51BD-9AC06C8FC983}"/>
          </ac:spMkLst>
        </pc:spChg>
      </pc:sldChg>
      <pc:sldChg chg="modSp new">
        <pc:chgData name="Daniel Karpoukhin" userId="62d7e407ef8195a1" providerId="Windows Live" clId="Web-{3D6C29C1-112B-4808-B8D4-04396AC9889F}" dt="2023-10-18T18:04:37.040" v="192" actId="20577"/>
        <pc:sldMkLst>
          <pc:docMk/>
          <pc:sldMk cId="433413547" sldId="267"/>
        </pc:sldMkLst>
        <pc:spChg chg="mod">
          <ac:chgData name="Daniel Karpoukhin" userId="62d7e407ef8195a1" providerId="Windows Live" clId="Web-{3D6C29C1-112B-4808-B8D4-04396AC9889F}" dt="2023-10-18T18:04:37.040" v="192" actId="20577"/>
          <ac:spMkLst>
            <pc:docMk/>
            <pc:sldMk cId="433413547" sldId="267"/>
            <ac:spMk id="2" creationId="{74749CF0-5197-F5BF-8D2A-CA360CEFC98C}"/>
          </ac:spMkLst>
        </pc:spChg>
      </pc:sldChg>
      <pc:sldChg chg="modSp new">
        <pc:chgData name="Daniel Karpoukhin" userId="62d7e407ef8195a1" providerId="Windows Live" clId="Web-{3D6C29C1-112B-4808-B8D4-04396AC9889F}" dt="2023-10-18T18:12:54.741" v="206" actId="20577"/>
        <pc:sldMkLst>
          <pc:docMk/>
          <pc:sldMk cId="3212101725" sldId="268"/>
        </pc:sldMkLst>
        <pc:spChg chg="mod">
          <ac:chgData name="Daniel Karpoukhin" userId="62d7e407ef8195a1" providerId="Windows Live" clId="Web-{3D6C29C1-112B-4808-B8D4-04396AC9889F}" dt="2023-10-18T18:12:54.741" v="206" actId="20577"/>
          <ac:spMkLst>
            <pc:docMk/>
            <pc:sldMk cId="3212101725" sldId="268"/>
            <ac:spMk id="2" creationId="{53EA90BA-D59E-5274-2A18-E0995E2F22A9}"/>
          </ac:spMkLst>
        </pc:spChg>
      </pc:sldChg>
      <pc:sldChg chg="modSp new">
        <pc:chgData name="Daniel Karpoukhin" userId="62d7e407ef8195a1" providerId="Windows Live" clId="Web-{3D6C29C1-112B-4808-B8D4-04396AC9889F}" dt="2023-10-18T18:13:06.054" v="213" actId="20577"/>
        <pc:sldMkLst>
          <pc:docMk/>
          <pc:sldMk cId="4149976962" sldId="269"/>
        </pc:sldMkLst>
        <pc:spChg chg="mod">
          <ac:chgData name="Daniel Karpoukhin" userId="62d7e407ef8195a1" providerId="Windows Live" clId="Web-{3D6C29C1-112B-4808-B8D4-04396AC9889F}" dt="2023-10-18T18:13:06.054" v="213" actId="20577"/>
          <ac:spMkLst>
            <pc:docMk/>
            <pc:sldMk cId="4149976962" sldId="269"/>
            <ac:spMk id="2" creationId="{BDD7CD77-5B78-3305-C183-05F39E3C351B}"/>
          </ac:spMkLst>
        </pc:spChg>
      </pc:sldChg>
    </pc:docChg>
  </pc:docChgLst>
  <pc:docChgLst>
    <pc:chgData name="Zohar Brand" userId="652da2b83e85238b" providerId="Windows Live" clId="Web-{F664DB8F-54CF-408F-9F46-B434C5FC89ED}"/>
    <pc:docChg chg="modSld">
      <pc:chgData name="Zohar Brand" userId="652da2b83e85238b" providerId="Windows Live" clId="Web-{F664DB8F-54CF-408F-9F46-B434C5FC89ED}" dt="2023-09-11T04:23:33.414" v="1" actId="20577"/>
      <pc:docMkLst>
        <pc:docMk/>
      </pc:docMkLst>
      <pc:sldChg chg="modSp">
        <pc:chgData name="Zohar Brand" userId="652da2b83e85238b" providerId="Windows Live" clId="Web-{F664DB8F-54CF-408F-9F46-B434C5FC89ED}" dt="2023-09-11T04:23:33.414" v="1" actId="20577"/>
        <pc:sldMkLst>
          <pc:docMk/>
          <pc:sldMk cId="4008355989" sldId="259"/>
        </pc:sldMkLst>
        <pc:spChg chg="mod">
          <ac:chgData name="Zohar Brand" userId="652da2b83e85238b" providerId="Windows Live" clId="Web-{F664DB8F-54CF-408F-9F46-B434C5FC89ED}" dt="2023-09-11T04:23:33.414" v="1" actId="20577"/>
          <ac:spMkLst>
            <pc:docMk/>
            <pc:sldMk cId="4008355989" sldId="259"/>
            <ac:spMk id="2" creationId="{F5C5A693-2A91-81F0-B021-EA79121BD5ED}"/>
          </ac:spMkLst>
        </pc:spChg>
      </pc:sldChg>
    </pc:docChg>
  </pc:docChgLst>
  <pc:docChgLst>
    <pc:chgData name="Daniel Karpoukhin" userId="62d7e407ef8195a1" providerId="Windows Live" clId="Web-{F3559327-6107-4700-9122-6BD11EAEA966}"/>
    <pc:docChg chg="addSld delSld modSld">
      <pc:chgData name="Daniel Karpoukhin" userId="62d7e407ef8195a1" providerId="Windows Live" clId="Web-{F3559327-6107-4700-9122-6BD11EAEA966}" dt="2023-09-11T04:21:57.091" v="31" actId="1076"/>
      <pc:docMkLst>
        <pc:docMk/>
      </pc:docMkLst>
      <pc:sldChg chg="del">
        <pc:chgData name="Daniel Karpoukhin" userId="62d7e407ef8195a1" providerId="Windows Live" clId="Web-{F3559327-6107-4700-9122-6BD11EAEA966}" dt="2023-09-11T04:20:28.132" v="3"/>
        <pc:sldMkLst>
          <pc:docMk/>
          <pc:sldMk cId="3653363989" sldId="259"/>
        </pc:sldMkLst>
      </pc:sldChg>
      <pc:sldChg chg="addSp delSp modSp new mod setBg">
        <pc:chgData name="Daniel Karpoukhin" userId="62d7e407ef8195a1" providerId="Windows Live" clId="Web-{F3559327-6107-4700-9122-6BD11EAEA966}" dt="2023-09-11T04:21:57.091" v="31" actId="1076"/>
        <pc:sldMkLst>
          <pc:docMk/>
          <pc:sldMk cId="4008355989" sldId="259"/>
        </pc:sldMkLst>
        <pc:spChg chg="mod">
          <ac:chgData name="Daniel Karpoukhin" userId="62d7e407ef8195a1" providerId="Windows Live" clId="Web-{F3559327-6107-4700-9122-6BD11EAEA966}" dt="2023-09-11T04:21:57.091" v="31" actId="1076"/>
          <ac:spMkLst>
            <pc:docMk/>
            <pc:sldMk cId="4008355989" sldId="259"/>
            <ac:spMk id="2" creationId="{F5C5A693-2A91-81F0-B021-EA79121BD5ED}"/>
          </ac:spMkLst>
        </pc:spChg>
        <pc:spChg chg="del">
          <ac:chgData name="Daniel Karpoukhin" userId="62d7e407ef8195a1" providerId="Windows Live" clId="Web-{F3559327-6107-4700-9122-6BD11EAEA966}" dt="2023-09-11T04:21:20.573" v="22"/>
          <ac:spMkLst>
            <pc:docMk/>
            <pc:sldMk cId="4008355989" sldId="259"/>
            <ac:spMk id="3" creationId="{89274ABC-3933-7ECC-3C90-6850F83D7FD4}"/>
          </ac:spMkLst>
        </pc:spChg>
        <pc:spChg chg="add del">
          <ac:chgData name="Daniel Karpoukhin" userId="62d7e407ef8195a1" providerId="Windows Live" clId="Web-{F3559327-6107-4700-9122-6BD11EAEA966}" dt="2023-09-11T04:21:35.324" v="24"/>
          <ac:spMkLst>
            <pc:docMk/>
            <pc:sldMk cId="4008355989" sldId="259"/>
            <ac:spMk id="16" creationId="{7D6BF779-0B8C-4CC2-9268-9506AD0C5331}"/>
          </ac:spMkLst>
        </pc:spChg>
        <pc:spChg chg="add del">
          <ac:chgData name="Daniel Karpoukhin" userId="62d7e407ef8195a1" providerId="Windows Live" clId="Web-{F3559327-6107-4700-9122-6BD11EAEA966}" dt="2023-09-11T04:21:35.324" v="24"/>
          <ac:spMkLst>
            <pc:docMk/>
            <pc:sldMk cId="4008355989" sldId="259"/>
            <ac:spMk id="18" creationId="{489B7BFD-8F45-4093-AD9C-91B15B0503D9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4" creationId="{A2B5CBEA-F125-49B6-8335-227C325B112B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6" creationId="{FEA9761C-7BB2-45E5-A5DB-A0B35362454A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8" creationId="{4D1A5E71-B6B6-486A-8CDC-C7ABD9B903F6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40" creationId="{8E44D629-6B8E-4D88-A77E-149C0ED03498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75" creationId="{7D6BF779-0B8C-4CC2-9268-9506AD0C5331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76" creationId="{3A397E3E-B90C-4D82-BAAA-36F7AC6A4565}"/>
          </ac:spMkLst>
        </pc:spChg>
        <pc:spChg chg="add">
          <ac:chgData name="Daniel Karpoukhin" userId="62d7e407ef8195a1" providerId="Windows Live" clId="Web-{F3559327-6107-4700-9122-6BD11EAEA966}" dt="2023-09-11T04:21:35.340" v="25"/>
          <ac:spMkLst>
            <pc:docMk/>
            <pc:sldMk cId="4008355989" sldId="259"/>
            <ac:spMk id="379" creationId="{90A7F83A-9728-4030-8E45-9ECF1ABCCC12}"/>
          </ac:spMkLst>
        </pc:spChg>
        <pc:grpChg chg="add del">
          <ac:chgData name="Daniel Karpoukhin" userId="62d7e407ef8195a1" providerId="Windows Live" clId="Web-{F3559327-6107-4700-9122-6BD11EAEA966}" dt="2023-09-11T04:21:35.324" v="24"/>
          <ac:grpSpMkLst>
            <pc:docMk/>
            <pc:sldMk cId="4008355989" sldId="259"/>
            <ac:grpSpMk id="9" creationId="{8A351602-3772-4279-B0D3-A523F6F6EAB3}"/>
          </ac:grpSpMkLst>
        </pc:grpChg>
        <pc:grpChg chg="add del">
          <ac:chgData name="Daniel Karpoukhin" userId="62d7e407ef8195a1" providerId="Windows Live" clId="Web-{F3559327-6107-4700-9122-6BD11EAEA966}" dt="2023-09-11T04:21:35.324" v="24"/>
          <ac:grpSpMkLst>
            <pc:docMk/>
            <pc:sldMk cId="4008355989" sldId="259"/>
            <ac:grpSpMk id="20" creationId="{19C50935-4DD3-46C8-B0BE-74860460EFCF}"/>
          </ac:grpSpMkLst>
        </pc:grpChg>
        <pc:grpChg chg="add del">
          <ac:chgData name="Daniel Karpoukhin" userId="62d7e407ef8195a1" providerId="Windows Live" clId="Web-{F3559327-6107-4700-9122-6BD11EAEA966}" dt="2023-09-11T04:21:35.324" v="24"/>
          <ac:grpSpMkLst>
            <pc:docMk/>
            <pc:sldMk cId="4008355989" sldId="259"/>
            <ac:grpSpMk id="24" creationId="{EC86BE98-673F-469D-B15E-8B6305CE3A58}"/>
          </ac:grpSpMkLst>
        </pc:grpChg>
        <pc:grpChg chg="add">
          <ac:chgData name="Daniel Karpoukhin" userId="62d7e407ef8195a1" providerId="Windows Live" clId="Web-{F3559327-6107-4700-9122-6BD11EAEA966}" dt="2023-09-11T04:21:35.340" v="25"/>
          <ac:grpSpMkLst>
            <pc:docMk/>
            <pc:sldMk cId="4008355989" sldId="259"/>
            <ac:grpSpMk id="28" creationId="{BB7A900B-006E-46F4-831E-5AABAEE45EE1}"/>
          </ac:grpSpMkLst>
        </pc:grpChg>
        <pc:grpChg chg="add del">
          <ac:chgData name="Daniel Karpoukhin" userId="62d7e407ef8195a1" providerId="Windows Live" clId="Web-{F3559327-6107-4700-9122-6BD11EAEA966}" dt="2023-09-11T04:21:35.324" v="24"/>
          <ac:grpSpMkLst>
            <pc:docMk/>
            <pc:sldMk cId="4008355989" sldId="259"/>
            <ac:grpSpMk id="32" creationId="{F70AAE9F-D40D-4A06-A542-AB26D8AB98F2}"/>
          </ac:grpSpMkLst>
        </pc:grpChg>
        <pc:grpChg chg="add">
          <ac:chgData name="Daniel Karpoukhin" userId="62d7e407ef8195a1" providerId="Windows Live" clId="Web-{F3559327-6107-4700-9122-6BD11EAEA966}" dt="2023-09-11T04:21:35.340" v="25"/>
          <ac:grpSpMkLst>
            <pc:docMk/>
            <pc:sldMk cId="4008355989" sldId="259"/>
            <ac:grpSpMk id="42" creationId="{FB9739EB-7F66-433D-841F-AB3CD18700B7}"/>
          </ac:grpSpMkLst>
        </pc:grpChg>
        <pc:grpChg chg="add">
          <ac:chgData name="Daniel Karpoukhin" userId="62d7e407ef8195a1" providerId="Windows Live" clId="Web-{F3559327-6107-4700-9122-6BD11EAEA966}" dt="2023-09-11T04:21:35.340" v="25"/>
          <ac:grpSpMkLst>
            <pc:docMk/>
            <pc:sldMk cId="4008355989" sldId="259"/>
            <ac:grpSpMk id="49" creationId="{8B6BCBAB-41A5-4D6D-8C9B-55E3AA6FCC21}"/>
          </ac:grpSpMkLst>
        </pc:grpChg>
        <pc:grpChg chg="add">
          <ac:chgData name="Daniel Karpoukhin" userId="62d7e407ef8195a1" providerId="Windows Live" clId="Web-{F3559327-6107-4700-9122-6BD11EAEA966}" dt="2023-09-11T04:21:35.340" v="25"/>
          <ac:grpSpMkLst>
            <pc:docMk/>
            <pc:sldMk cId="4008355989" sldId="259"/>
            <ac:grpSpMk id="374" creationId="{8A351602-3772-4279-B0D3-A523F6F6EAB3}"/>
          </ac:grpSpMkLst>
        </pc:grpChg>
        <pc:grpChg chg="add">
          <ac:chgData name="Daniel Karpoukhin" userId="62d7e407ef8195a1" providerId="Windows Live" clId="Web-{F3559327-6107-4700-9122-6BD11EAEA966}" dt="2023-09-11T04:21:35.340" v="25"/>
          <ac:grpSpMkLst>
            <pc:docMk/>
            <pc:sldMk cId="4008355989" sldId="259"/>
            <ac:grpSpMk id="377" creationId="{0F0C2E5D-B08F-4A99-9D15-59D33148FE02}"/>
          </ac:grpSpMkLst>
        </pc:grpChg>
        <pc:picChg chg="add mod ord">
          <ac:chgData name="Daniel Karpoukhin" userId="62d7e407ef8195a1" providerId="Windows Live" clId="Web-{F3559327-6107-4700-9122-6BD11EAEA966}" dt="2023-09-11T04:21:40.340" v="27" actId="14100"/>
          <ac:picMkLst>
            <pc:docMk/>
            <pc:sldMk cId="4008355989" sldId="259"/>
            <ac:picMk id="4" creationId="{1BB3235A-1DD0-379B-11A7-79CC3CC35C06}"/>
          </ac:picMkLst>
        </pc:picChg>
      </pc:sldChg>
      <pc:sldChg chg="del">
        <pc:chgData name="Daniel Karpoukhin" userId="62d7e407ef8195a1" providerId="Windows Live" clId="Web-{F3559327-6107-4700-9122-6BD11EAEA966}" dt="2023-09-11T04:20:28.132" v="2"/>
        <pc:sldMkLst>
          <pc:docMk/>
          <pc:sldMk cId="510960145" sldId="260"/>
        </pc:sldMkLst>
      </pc:sldChg>
      <pc:sldChg chg="del">
        <pc:chgData name="Daniel Karpoukhin" userId="62d7e407ef8195a1" providerId="Windows Live" clId="Web-{F3559327-6107-4700-9122-6BD11EAEA966}" dt="2023-09-11T04:20:28.132" v="1"/>
        <pc:sldMkLst>
          <pc:docMk/>
          <pc:sldMk cId="1543124939" sldId="261"/>
        </pc:sldMkLst>
      </pc:sldChg>
      <pc:sldChg chg="del">
        <pc:chgData name="Daniel Karpoukhin" userId="62d7e407ef8195a1" providerId="Windows Live" clId="Web-{F3559327-6107-4700-9122-6BD11EAEA966}" dt="2023-09-11T04:20:28.132" v="0"/>
        <pc:sldMkLst>
          <pc:docMk/>
          <pc:sldMk cId="3785020433" sldId="262"/>
        </pc:sldMkLst>
      </pc:sldChg>
    </pc:docChg>
  </pc:docChgLst>
  <pc:docChgLst>
    <pc:chgData name="Daniel Karpoukhin" userId="62d7e407ef8195a1" providerId="LiveId" clId="{1B790433-B0AA-4DA6-9F49-23DE6CCA142B}"/>
    <pc:docChg chg="modSld">
      <pc:chgData name="Daniel Karpoukhin" userId="62d7e407ef8195a1" providerId="LiveId" clId="{1B790433-B0AA-4DA6-9F49-23DE6CCA142B}" dt="2024-06-17T22:51:41.837" v="29"/>
      <pc:docMkLst>
        <pc:docMk/>
      </pc:docMkLst>
      <pc:sldChg chg="addSp delSp modSp mod modTransition modAnim">
        <pc:chgData name="Daniel Karpoukhin" userId="62d7e407ef8195a1" providerId="LiveId" clId="{1B790433-B0AA-4DA6-9F49-23DE6CCA142B}" dt="2024-06-17T22:14:09.792" v="6"/>
        <pc:sldMkLst>
          <pc:docMk/>
          <pc:sldMk cId="350910692" sldId="263"/>
        </pc:sldMkLst>
        <pc:picChg chg="add del mod">
          <ac:chgData name="Daniel Karpoukhin" userId="62d7e407ef8195a1" providerId="LiveId" clId="{1B790433-B0AA-4DA6-9F49-23DE6CCA142B}" dt="2024-06-17T22:08:47.082" v="2"/>
          <ac:picMkLst>
            <pc:docMk/>
            <pc:sldMk cId="350910692" sldId="263"/>
            <ac:picMk id="11" creationId="{01BED595-6DAC-539C-5348-281AE68D04FB}"/>
          </ac:picMkLst>
        </pc:picChg>
        <pc:picChg chg="add del mod ord">
          <ac:chgData name="Daniel Karpoukhin" userId="62d7e407ef8195a1" providerId="LiveId" clId="{1B790433-B0AA-4DA6-9F49-23DE6CCA142B}" dt="2024-06-17T22:09:29.795" v="3"/>
          <ac:picMkLst>
            <pc:docMk/>
            <pc:sldMk cId="350910692" sldId="263"/>
            <ac:picMk id="13" creationId="{D3C3EC7E-C2D6-5085-5C22-5B164EA73591}"/>
          </ac:picMkLst>
        </pc:picChg>
        <pc:picChg chg="add del mod">
          <ac:chgData name="Daniel Karpoukhin" userId="62d7e407ef8195a1" providerId="LiveId" clId="{1B790433-B0AA-4DA6-9F49-23DE6CCA142B}" dt="2024-06-17T22:10:07.713" v="5"/>
          <ac:picMkLst>
            <pc:docMk/>
            <pc:sldMk cId="350910692" sldId="263"/>
            <ac:picMk id="15" creationId="{A0588AB7-DD2A-C2DA-8449-705F6871321F}"/>
          </ac:picMkLst>
        </pc:picChg>
        <pc:picChg chg="add del mod ord">
          <ac:chgData name="Daniel Karpoukhin" userId="62d7e407ef8195a1" providerId="LiveId" clId="{1B790433-B0AA-4DA6-9F49-23DE6CCA142B}" dt="2024-06-17T22:14:09.792" v="6"/>
          <ac:picMkLst>
            <pc:docMk/>
            <pc:sldMk cId="350910692" sldId="263"/>
            <ac:picMk id="21" creationId="{62681401-96D4-5517-FC5E-52BA1E065B9D}"/>
          </ac:picMkLst>
        </pc:picChg>
        <pc:picChg chg="add mod">
          <ac:chgData name="Daniel Karpoukhin" userId="62d7e407ef8195a1" providerId="LiveId" clId="{1B790433-B0AA-4DA6-9F49-23DE6CCA142B}" dt="2024-06-17T22:14:09.792" v="6"/>
          <ac:picMkLst>
            <pc:docMk/>
            <pc:sldMk cId="350910692" sldId="263"/>
            <ac:picMk id="23" creationId="{A590AADD-FE03-6FE4-A89F-833B70CB2B6E}"/>
          </ac:picMkLst>
        </pc:picChg>
        <pc:inkChg chg="add del">
          <ac:chgData name="Daniel Karpoukhin" userId="62d7e407ef8195a1" providerId="LiveId" clId="{1B790433-B0AA-4DA6-9F49-23DE6CCA142B}" dt="2024-06-17T22:10:07.713" v="5"/>
          <ac:inkMkLst>
            <pc:docMk/>
            <pc:sldMk cId="350910692" sldId="263"/>
            <ac:inkMk id="14" creationId="{E241A40E-5FAF-BA29-F9BA-8969D806E4E8}"/>
          </ac:inkMkLst>
        </pc:inkChg>
        <pc:inkChg chg="add">
          <ac:chgData name="Daniel Karpoukhin" userId="62d7e407ef8195a1" providerId="LiveId" clId="{1B790433-B0AA-4DA6-9F49-23DE6CCA142B}" dt="2024-06-17T22:14:09.792" v="6"/>
          <ac:inkMkLst>
            <pc:docMk/>
            <pc:sldMk cId="350910692" sldId="263"/>
            <ac:inkMk id="22" creationId="{1E957B55-F527-1786-FAA9-6FE3587A2E1A}"/>
          </ac:inkMkLst>
        </pc:inkChg>
      </pc:sldChg>
      <pc:sldChg chg="addSp modSp">
        <pc:chgData name="Daniel Karpoukhin" userId="62d7e407ef8195a1" providerId="LiveId" clId="{1B790433-B0AA-4DA6-9F49-23DE6CCA142B}" dt="2024-06-17T22:22:45.003" v="10"/>
        <pc:sldMkLst>
          <pc:docMk/>
          <pc:sldMk cId="993091045" sldId="265"/>
        </pc:sldMkLst>
        <pc:picChg chg="add mod">
          <ac:chgData name="Daniel Karpoukhin" userId="62d7e407ef8195a1" providerId="LiveId" clId="{1B790433-B0AA-4DA6-9F49-23DE6CCA142B}" dt="2024-06-17T22:22:45.003" v="10"/>
          <ac:picMkLst>
            <pc:docMk/>
            <pc:sldMk cId="993091045" sldId="265"/>
            <ac:picMk id="14" creationId="{E5E14E77-2A1A-39FF-0C82-F5C520343BCF}"/>
          </ac:picMkLst>
        </pc:picChg>
        <pc:inkChg chg="add">
          <ac:chgData name="Daniel Karpoukhin" userId="62d7e407ef8195a1" providerId="LiveId" clId="{1B790433-B0AA-4DA6-9F49-23DE6CCA142B}" dt="2024-06-17T22:22:45.003" v="10"/>
          <ac:inkMkLst>
            <pc:docMk/>
            <pc:sldMk cId="993091045" sldId="265"/>
            <ac:inkMk id="13" creationId="{3ACE7FFD-2AE4-208D-987A-B42F6E42691D}"/>
          </ac:inkMkLst>
        </pc:inkChg>
      </pc:sldChg>
      <pc:sldChg chg="addSp delSp modSp mod modTransition modAnim">
        <pc:chgData name="Daniel Karpoukhin" userId="62d7e407ef8195a1" providerId="LiveId" clId="{1B790433-B0AA-4DA6-9F49-23DE6CCA142B}" dt="2024-06-17T22:34:27.613" v="14"/>
        <pc:sldMkLst>
          <pc:docMk/>
          <pc:sldMk cId="3879433308" sldId="266"/>
        </pc:sldMkLst>
        <pc:picChg chg="add del mod">
          <ac:chgData name="Daniel Karpoukhin" userId="62d7e407ef8195a1" providerId="LiveId" clId="{1B790433-B0AA-4DA6-9F49-23DE6CCA142B}" dt="2024-06-17T22:30:37.336" v="13"/>
          <ac:picMkLst>
            <pc:docMk/>
            <pc:sldMk cId="3879433308" sldId="266"/>
            <ac:picMk id="13" creationId="{A2F3EA36-E31A-88D1-8809-26ED88993287}"/>
          </ac:picMkLst>
        </pc:picChg>
        <pc:picChg chg="add del mod ord">
          <ac:chgData name="Daniel Karpoukhin" userId="62d7e407ef8195a1" providerId="LiveId" clId="{1B790433-B0AA-4DA6-9F49-23DE6CCA142B}" dt="2024-06-17T22:34:27.613" v="14"/>
          <ac:picMkLst>
            <pc:docMk/>
            <pc:sldMk cId="3879433308" sldId="266"/>
            <ac:picMk id="16" creationId="{8928B941-78FD-CE37-A3EF-98E5CC95C477}"/>
          </ac:picMkLst>
        </pc:picChg>
        <pc:picChg chg="add mod">
          <ac:chgData name="Daniel Karpoukhin" userId="62d7e407ef8195a1" providerId="LiveId" clId="{1B790433-B0AA-4DA6-9F49-23DE6CCA142B}" dt="2024-06-17T22:34:27.613" v="14"/>
          <ac:picMkLst>
            <pc:docMk/>
            <pc:sldMk cId="3879433308" sldId="266"/>
            <ac:picMk id="18" creationId="{5710BCE9-4D71-67BF-89BF-84A6173ED50A}"/>
          </ac:picMkLst>
        </pc:picChg>
        <pc:inkChg chg="add">
          <ac:chgData name="Daniel Karpoukhin" userId="62d7e407ef8195a1" providerId="LiveId" clId="{1B790433-B0AA-4DA6-9F49-23DE6CCA142B}" dt="2024-06-17T22:34:27.613" v="14"/>
          <ac:inkMkLst>
            <pc:docMk/>
            <pc:sldMk cId="3879433308" sldId="266"/>
            <ac:inkMk id="17" creationId="{4CB6DE88-4783-A3A8-BFAA-BBBB4B2FBA03}"/>
          </ac:inkMkLst>
        </pc:inkChg>
      </pc:sldChg>
      <pc:sldChg chg="addSp delSp modSp mod modTransition modAnim">
        <pc:chgData name="Daniel Karpoukhin" userId="62d7e407ef8195a1" providerId="LiveId" clId="{1B790433-B0AA-4DA6-9F49-23DE6CCA142B}" dt="2024-06-17T22:17:58.712" v="9"/>
        <pc:sldMkLst>
          <pc:docMk/>
          <pc:sldMk cId="433413547" sldId="267"/>
        </pc:sldMkLst>
        <pc:picChg chg="add del mod">
          <ac:chgData name="Daniel Karpoukhin" userId="62d7e407ef8195a1" providerId="LiveId" clId="{1B790433-B0AA-4DA6-9F49-23DE6CCA142B}" dt="2024-06-17T22:14:43.822" v="8"/>
          <ac:picMkLst>
            <pc:docMk/>
            <pc:sldMk cId="433413547" sldId="267"/>
            <ac:picMk id="10" creationId="{1586C45F-3C53-74E4-21DF-4AD92FA15EDA}"/>
          </ac:picMkLst>
        </pc:picChg>
        <pc:picChg chg="add del mod ord">
          <ac:chgData name="Daniel Karpoukhin" userId="62d7e407ef8195a1" providerId="LiveId" clId="{1B790433-B0AA-4DA6-9F49-23DE6CCA142B}" dt="2024-06-17T22:17:58.712" v="9"/>
          <ac:picMkLst>
            <pc:docMk/>
            <pc:sldMk cId="433413547" sldId="267"/>
            <ac:picMk id="23" creationId="{446CDC70-268D-4AC3-F823-CA0D1B4EB0FF}"/>
          </ac:picMkLst>
        </pc:picChg>
        <pc:picChg chg="add mod">
          <ac:chgData name="Daniel Karpoukhin" userId="62d7e407ef8195a1" providerId="LiveId" clId="{1B790433-B0AA-4DA6-9F49-23DE6CCA142B}" dt="2024-06-17T22:17:58.712" v="9"/>
          <ac:picMkLst>
            <pc:docMk/>
            <pc:sldMk cId="433413547" sldId="267"/>
            <ac:picMk id="25" creationId="{F1CE2AE4-2000-5E04-BB5C-5C0149609EDB}"/>
          </ac:picMkLst>
        </pc:picChg>
        <pc:inkChg chg="add">
          <ac:chgData name="Daniel Karpoukhin" userId="62d7e407ef8195a1" providerId="LiveId" clId="{1B790433-B0AA-4DA6-9F49-23DE6CCA142B}" dt="2024-06-17T22:17:58.712" v="9"/>
          <ac:inkMkLst>
            <pc:docMk/>
            <pc:sldMk cId="433413547" sldId="267"/>
            <ac:inkMk id="24" creationId="{5F419A66-4101-52E9-BEDE-179599B46C10}"/>
          </ac:inkMkLst>
        </pc:inkChg>
      </pc:sldChg>
      <pc:sldChg chg="addSp delSp modSp mod modTransition modAnim">
        <pc:chgData name="Daniel Karpoukhin" userId="62d7e407ef8195a1" providerId="LiveId" clId="{1B790433-B0AA-4DA6-9F49-23DE6CCA142B}" dt="2024-06-17T22:47:55.443" v="22"/>
        <pc:sldMkLst>
          <pc:docMk/>
          <pc:sldMk cId="3212101725" sldId="268"/>
        </pc:sldMkLst>
        <pc:picChg chg="add del mod">
          <ac:chgData name="Daniel Karpoukhin" userId="62d7e407ef8195a1" providerId="LiveId" clId="{1B790433-B0AA-4DA6-9F49-23DE6CCA142B}" dt="2024-06-17T22:42:22.334" v="18"/>
          <ac:picMkLst>
            <pc:docMk/>
            <pc:sldMk cId="3212101725" sldId="268"/>
            <ac:picMk id="16" creationId="{D65CE5CF-76DE-7F49-C1E6-2D86E1FEFB12}"/>
          </ac:picMkLst>
        </pc:picChg>
        <pc:picChg chg="add del mod ord">
          <ac:chgData name="Daniel Karpoukhin" userId="62d7e407ef8195a1" providerId="LiveId" clId="{1B790433-B0AA-4DA6-9F49-23DE6CCA142B}" dt="2024-06-17T22:44:02.778" v="19"/>
          <ac:picMkLst>
            <pc:docMk/>
            <pc:sldMk cId="3212101725" sldId="268"/>
            <ac:picMk id="19" creationId="{771A954F-6072-5D3A-59B4-D0EA8735C01C}"/>
          </ac:picMkLst>
        </pc:picChg>
        <pc:picChg chg="add del mod">
          <ac:chgData name="Daniel Karpoukhin" userId="62d7e407ef8195a1" providerId="LiveId" clId="{1B790433-B0AA-4DA6-9F49-23DE6CCA142B}" dt="2024-06-17T22:44:59.879" v="21"/>
          <ac:picMkLst>
            <pc:docMk/>
            <pc:sldMk cId="3212101725" sldId="268"/>
            <ac:picMk id="21" creationId="{776CC510-39D3-3E30-D3D8-21A38BFC08E7}"/>
          </ac:picMkLst>
        </pc:picChg>
        <pc:picChg chg="add del mod ord">
          <ac:chgData name="Daniel Karpoukhin" userId="62d7e407ef8195a1" providerId="LiveId" clId="{1B790433-B0AA-4DA6-9F49-23DE6CCA142B}" dt="2024-06-17T22:47:55.443" v="22"/>
          <ac:picMkLst>
            <pc:docMk/>
            <pc:sldMk cId="3212101725" sldId="268"/>
            <ac:picMk id="24" creationId="{BEDD2FF7-7FF9-45EF-1220-9E481D40B9B6}"/>
          </ac:picMkLst>
        </pc:picChg>
        <pc:picChg chg="add mod">
          <ac:chgData name="Daniel Karpoukhin" userId="62d7e407ef8195a1" providerId="LiveId" clId="{1B790433-B0AA-4DA6-9F49-23DE6CCA142B}" dt="2024-06-17T22:47:55.443" v="22"/>
          <ac:picMkLst>
            <pc:docMk/>
            <pc:sldMk cId="3212101725" sldId="268"/>
            <ac:picMk id="26" creationId="{B592ACF8-5D65-B30C-10B3-A4BF6B6A327F}"/>
          </ac:picMkLst>
        </pc:picChg>
        <pc:inkChg chg="add">
          <ac:chgData name="Daniel Karpoukhin" userId="62d7e407ef8195a1" providerId="LiveId" clId="{1B790433-B0AA-4DA6-9F49-23DE6CCA142B}" dt="2024-06-17T22:41:05.535" v="15"/>
          <ac:inkMkLst>
            <pc:docMk/>
            <pc:sldMk cId="3212101725" sldId="268"/>
            <ac:inkMk id="13" creationId="{BBAE0BB7-1859-6ADC-EBCD-6A41791442DE}"/>
          </ac:inkMkLst>
        </pc:inkChg>
        <pc:inkChg chg="add del">
          <ac:chgData name="Daniel Karpoukhin" userId="62d7e407ef8195a1" providerId="LiveId" clId="{1B790433-B0AA-4DA6-9F49-23DE6CCA142B}" dt="2024-06-17T22:42:22.334" v="18"/>
          <ac:inkMkLst>
            <pc:docMk/>
            <pc:sldMk cId="3212101725" sldId="268"/>
            <ac:inkMk id="15" creationId="{A49D504F-9297-C9E7-D727-FB41D313DA99}"/>
          </ac:inkMkLst>
        </pc:inkChg>
        <pc:inkChg chg="add del">
          <ac:chgData name="Daniel Karpoukhin" userId="62d7e407ef8195a1" providerId="LiveId" clId="{1B790433-B0AA-4DA6-9F49-23DE6CCA142B}" dt="2024-06-17T22:44:59.879" v="21"/>
          <ac:inkMkLst>
            <pc:docMk/>
            <pc:sldMk cId="3212101725" sldId="268"/>
            <ac:inkMk id="20" creationId="{B4EF8426-28FD-1D99-8B51-D254D41BC2E1}"/>
          </ac:inkMkLst>
        </pc:inkChg>
        <pc:inkChg chg="add">
          <ac:chgData name="Daniel Karpoukhin" userId="62d7e407ef8195a1" providerId="LiveId" clId="{1B790433-B0AA-4DA6-9F49-23DE6CCA142B}" dt="2024-06-17T22:47:55.443" v="22"/>
          <ac:inkMkLst>
            <pc:docMk/>
            <pc:sldMk cId="3212101725" sldId="268"/>
            <ac:inkMk id="25" creationId="{A0467D46-FA9A-0C8F-EBBC-99D0CADD9537}"/>
          </ac:inkMkLst>
        </pc:inkChg>
      </pc:sldChg>
      <pc:sldChg chg="addSp delSp modSp mod modTransition modAnim">
        <pc:chgData name="Daniel Karpoukhin" userId="62d7e407ef8195a1" providerId="LiveId" clId="{1B790433-B0AA-4DA6-9F49-23DE6CCA142B}" dt="2024-06-17T22:51:41.837" v="29"/>
        <pc:sldMkLst>
          <pc:docMk/>
          <pc:sldMk cId="4149976962" sldId="269"/>
        </pc:sldMkLst>
        <pc:picChg chg="add del mod">
          <ac:chgData name="Daniel Karpoukhin" userId="62d7e407ef8195a1" providerId="LiveId" clId="{1B790433-B0AA-4DA6-9F49-23DE6CCA142B}" dt="2024-06-17T22:49:32.673" v="25"/>
          <ac:picMkLst>
            <pc:docMk/>
            <pc:sldMk cId="4149976962" sldId="269"/>
            <ac:picMk id="19" creationId="{7EF06B73-04CA-D730-413D-DA9EB02DFB40}"/>
          </ac:picMkLst>
        </pc:picChg>
        <pc:picChg chg="add del mod ord">
          <ac:chgData name="Daniel Karpoukhin" userId="62d7e407ef8195a1" providerId="LiveId" clId="{1B790433-B0AA-4DA6-9F49-23DE6CCA142B}" dt="2024-06-17T22:49:36.213" v="26"/>
          <ac:picMkLst>
            <pc:docMk/>
            <pc:sldMk cId="4149976962" sldId="269"/>
            <ac:picMk id="22" creationId="{31E3F129-F410-0F19-2E13-B32FA1A19984}"/>
          </ac:picMkLst>
        </pc:picChg>
        <pc:picChg chg="add del mod">
          <ac:chgData name="Daniel Karpoukhin" userId="62d7e407ef8195a1" providerId="LiveId" clId="{1B790433-B0AA-4DA6-9F49-23DE6CCA142B}" dt="2024-06-17T22:50:01.803" v="28"/>
          <ac:picMkLst>
            <pc:docMk/>
            <pc:sldMk cId="4149976962" sldId="269"/>
            <ac:picMk id="23" creationId="{2A9D4DD2-8983-BC55-10A5-F76C91A119B9}"/>
          </ac:picMkLst>
        </pc:picChg>
        <pc:picChg chg="add del mod ord">
          <ac:chgData name="Daniel Karpoukhin" userId="62d7e407ef8195a1" providerId="LiveId" clId="{1B790433-B0AA-4DA6-9F49-23DE6CCA142B}" dt="2024-06-17T22:51:41.837" v="29"/>
          <ac:picMkLst>
            <pc:docMk/>
            <pc:sldMk cId="4149976962" sldId="269"/>
            <ac:picMk id="26" creationId="{61F782D1-92E1-4718-7158-7D35B6310D71}"/>
          </ac:picMkLst>
        </pc:picChg>
        <pc:picChg chg="add mod">
          <ac:chgData name="Daniel Karpoukhin" userId="62d7e407ef8195a1" providerId="LiveId" clId="{1B790433-B0AA-4DA6-9F49-23DE6CCA142B}" dt="2024-06-17T22:51:41.837" v="29"/>
          <ac:picMkLst>
            <pc:docMk/>
            <pc:sldMk cId="4149976962" sldId="269"/>
            <ac:picMk id="28" creationId="{1123DF06-EE1E-72C1-FD67-B28C679F9E0F}"/>
          </ac:picMkLst>
        </pc:picChg>
        <pc:inkChg chg="add del">
          <ac:chgData name="Daniel Karpoukhin" userId="62d7e407ef8195a1" providerId="LiveId" clId="{1B790433-B0AA-4DA6-9F49-23DE6CCA142B}" dt="2024-06-17T22:49:32.673" v="25"/>
          <ac:inkMkLst>
            <pc:docMk/>
            <pc:sldMk cId="4149976962" sldId="269"/>
            <ac:inkMk id="18" creationId="{FBAC25E5-09A4-349A-93D3-D645A19B061B}"/>
          </ac:inkMkLst>
        </pc:inkChg>
        <pc:inkChg chg="add">
          <ac:chgData name="Daniel Karpoukhin" userId="62d7e407ef8195a1" providerId="LiveId" clId="{1B790433-B0AA-4DA6-9F49-23DE6CCA142B}" dt="2024-06-17T22:51:41.837" v="29"/>
          <ac:inkMkLst>
            <pc:docMk/>
            <pc:sldMk cId="4149976962" sldId="269"/>
            <ac:inkMk id="27" creationId="{4B409978-EE38-0B2E-91B6-C9080741D286}"/>
          </ac:inkMkLst>
        </pc:inkChg>
      </pc:sldChg>
    </pc:docChg>
  </pc:docChgLst>
  <pc:docChgLst>
    <pc:chgData name="Daniel Karpoukhin" userId="62d7e407ef8195a1" providerId="LiveId" clId="{054372EF-568D-46FD-888C-3802334392D3}"/>
    <pc:docChg chg="custSel modSld">
      <pc:chgData name="Daniel Karpoukhin" userId="62d7e407ef8195a1" providerId="LiveId" clId="{054372EF-568D-46FD-888C-3802334392D3}" dt="2024-07-02T22:09:04.634" v="0" actId="478"/>
      <pc:docMkLst>
        <pc:docMk/>
      </pc:docMkLst>
      <pc:sldChg chg="delSp mod delAnim">
        <pc:chgData name="Daniel Karpoukhin" userId="62d7e407ef8195a1" providerId="LiveId" clId="{054372EF-568D-46FD-888C-3802334392D3}" dt="2024-07-02T22:09:04.634" v="0" actId="478"/>
        <pc:sldMkLst>
          <pc:docMk/>
          <pc:sldMk cId="3768033796" sldId="257"/>
        </pc:sldMkLst>
        <pc:picChg chg="del">
          <ac:chgData name="Daniel Karpoukhin" userId="62d7e407ef8195a1" providerId="LiveId" clId="{054372EF-568D-46FD-888C-3802334392D3}" dt="2024-07-02T22:09:04.634" v="0" actId="478"/>
          <ac:picMkLst>
            <pc:docMk/>
            <pc:sldMk cId="3768033796" sldId="257"/>
            <ac:picMk id="22" creationId="{6B9D5040-433E-7567-5F06-A93F4EFF4F90}"/>
          </ac:picMkLst>
        </pc:picChg>
      </pc:sldChg>
    </pc:docChg>
  </pc:docChgLst>
  <pc:docChgLst>
    <pc:chgData name="Zohar Brand" userId="652da2b83e85238b" providerId="Windows Live" clId="Web-{E0B04C06-FE49-4468-8153-44D68968B1B0}"/>
    <pc:docChg chg="modSld">
      <pc:chgData name="Zohar Brand" userId="652da2b83e85238b" providerId="Windows Live" clId="Web-{E0B04C06-FE49-4468-8153-44D68968B1B0}" dt="2023-10-25T04:16:02.811" v="0" actId="20577"/>
      <pc:docMkLst>
        <pc:docMk/>
      </pc:docMkLst>
      <pc:sldChg chg="modSp">
        <pc:chgData name="Zohar Brand" userId="652da2b83e85238b" providerId="Windows Live" clId="Web-{E0B04C06-FE49-4468-8153-44D68968B1B0}" dt="2023-10-25T04:16:02.811" v="0" actId="20577"/>
        <pc:sldMkLst>
          <pc:docMk/>
          <pc:sldMk cId="389535450" sldId="264"/>
        </pc:sldMkLst>
        <pc:spChg chg="mod">
          <ac:chgData name="Zohar Brand" userId="652da2b83e85238b" providerId="Windows Live" clId="Web-{E0B04C06-FE49-4468-8153-44D68968B1B0}" dt="2023-10-25T04:16:02.811" v="0" actId="20577"/>
          <ac:spMkLst>
            <pc:docMk/>
            <pc:sldMk cId="389535450" sldId="264"/>
            <ac:spMk id="2" creationId="{9474E3FB-90EF-C28F-C5CD-A91406179029}"/>
          </ac:spMkLst>
        </pc:spChg>
      </pc:sldChg>
    </pc:docChg>
  </pc:docChgLst>
  <pc:docChgLst>
    <pc:chgData name="Zohar Brand" userId="652da2b83e85238b" providerId="Windows Live" clId="Web-{6A9ED9AC-67FF-4421-8F9D-83ADDBB07AB9}"/>
    <pc:docChg chg="addSld delSld">
      <pc:chgData name="Zohar Brand" userId="652da2b83e85238b" providerId="Windows Live" clId="Web-{6A9ED9AC-67FF-4421-8F9D-83ADDBB07AB9}" dt="2023-09-11T04:08:43.189" v="15"/>
      <pc:docMkLst>
        <pc:docMk/>
      </pc:docMkLst>
      <pc:sldChg chg="add del">
        <pc:chgData name="Zohar Brand" userId="652da2b83e85238b" providerId="Windows Live" clId="Web-{6A9ED9AC-67FF-4421-8F9D-83ADDBB07AB9}" dt="2023-09-11T04:08:42.548" v="12"/>
        <pc:sldMkLst>
          <pc:docMk/>
          <pc:sldMk cId="3653363989" sldId="259"/>
        </pc:sldMkLst>
      </pc:sldChg>
      <pc:sldChg chg="add del">
        <pc:chgData name="Zohar Brand" userId="652da2b83e85238b" providerId="Windows Live" clId="Web-{6A9ED9AC-67FF-4421-8F9D-83ADDBB07AB9}" dt="2023-09-11T04:08:42.830" v="13"/>
        <pc:sldMkLst>
          <pc:docMk/>
          <pc:sldMk cId="510960145" sldId="260"/>
        </pc:sldMkLst>
      </pc:sldChg>
      <pc:sldChg chg="add del">
        <pc:chgData name="Zohar Brand" userId="652da2b83e85238b" providerId="Windows Live" clId="Web-{6A9ED9AC-67FF-4421-8F9D-83ADDBB07AB9}" dt="2023-09-11T04:08:43.001" v="14"/>
        <pc:sldMkLst>
          <pc:docMk/>
          <pc:sldMk cId="1543124939" sldId="261"/>
        </pc:sldMkLst>
      </pc:sldChg>
      <pc:sldChg chg="add del">
        <pc:chgData name="Zohar Brand" userId="652da2b83e85238b" providerId="Windows Live" clId="Web-{6A9ED9AC-67FF-4421-8F9D-83ADDBB07AB9}" dt="2023-09-11T04:08:43.189" v="15"/>
        <pc:sldMkLst>
          <pc:docMk/>
          <pc:sldMk cId="3785020433" sldId="262"/>
        </pc:sldMkLst>
      </pc:sldChg>
    </pc:docChg>
  </pc:docChgLst>
  <pc:docChgLst>
    <pc:chgData name="Zohar Brand" userId="652da2b83e85238b" providerId="Windows Live" clId="Web-{5C4A5DB0-3768-4FA5-B6A3-6A4136CA95EB}"/>
    <pc:docChg chg="addSld delSld modSld">
      <pc:chgData name="Zohar Brand" userId="652da2b83e85238b" providerId="Windows Live" clId="Web-{5C4A5DB0-3768-4FA5-B6A3-6A4136CA95EB}" dt="2023-09-11T04:27:42.744" v="2"/>
      <pc:docMkLst>
        <pc:docMk/>
      </pc:docMkLst>
      <pc:sldChg chg="modSp">
        <pc:chgData name="Zohar Brand" userId="652da2b83e85238b" providerId="Windows Live" clId="Web-{5C4A5DB0-3768-4FA5-B6A3-6A4136CA95EB}" dt="2023-09-11T04:27:39.197" v="1"/>
        <pc:sldMkLst>
          <pc:docMk/>
          <pc:sldMk cId="4008355989" sldId="259"/>
        </pc:sldMkLst>
        <pc:spChg chg="mod">
          <ac:chgData name="Zohar Brand" userId="652da2b83e85238b" providerId="Windows Live" clId="Web-{5C4A5DB0-3768-4FA5-B6A3-6A4136CA95EB}" dt="2023-09-11T04:27:39.197" v="1"/>
          <ac:spMkLst>
            <pc:docMk/>
            <pc:sldMk cId="4008355989" sldId="259"/>
            <ac:spMk id="2" creationId="{F5C5A693-2A91-81F0-B021-EA79121BD5ED}"/>
          </ac:spMkLst>
        </pc:spChg>
      </pc:sldChg>
      <pc:sldChg chg="add del">
        <pc:chgData name="Zohar Brand" userId="652da2b83e85238b" providerId="Windows Live" clId="Web-{5C4A5DB0-3768-4FA5-B6A3-6A4136CA95EB}" dt="2023-09-11T04:27:42.744" v="2"/>
        <pc:sldMkLst>
          <pc:docMk/>
          <pc:sldMk cId="1877506105" sldId="260"/>
        </pc:sldMkLst>
      </pc:sldChg>
    </pc:docChg>
  </pc:docChgLst>
  <pc:docChgLst>
    <pc:chgData name="Daniel Karpoukhin" userId="62d7e407ef8195a1" providerId="Windows Live" clId="Web-{A5FC4CFE-F26C-4EA1-BEC9-6B81B3F51C25}"/>
    <pc:docChg chg="modSld">
      <pc:chgData name="Daniel Karpoukhin" userId="62d7e407ef8195a1" providerId="Windows Live" clId="Web-{A5FC4CFE-F26C-4EA1-BEC9-6B81B3F51C25}" dt="2023-10-25T04:17:59.138" v="1" actId="20577"/>
      <pc:docMkLst>
        <pc:docMk/>
      </pc:docMkLst>
      <pc:sldChg chg="modSp">
        <pc:chgData name="Daniel Karpoukhin" userId="62d7e407ef8195a1" providerId="Windows Live" clId="Web-{A5FC4CFE-F26C-4EA1-BEC9-6B81B3F51C25}" dt="2023-10-25T04:17:59.138" v="1" actId="20577"/>
        <pc:sldMkLst>
          <pc:docMk/>
          <pc:sldMk cId="3212101725" sldId="268"/>
        </pc:sldMkLst>
        <pc:spChg chg="mod">
          <ac:chgData name="Daniel Karpoukhin" userId="62d7e407ef8195a1" providerId="Windows Live" clId="Web-{A5FC4CFE-F26C-4EA1-BEC9-6B81B3F51C25}" dt="2023-10-25T04:17:59.138" v="1" actId="20577"/>
          <ac:spMkLst>
            <pc:docMk/>
            <pc:sldMk cId="3212101725" sldId="268"/>
            <ac:spMk id="2" creationId="{53EA90BA-D59E-5274-2A18-E0995E2F22A9}"/>
          </ac:spMkLst>
        </pc:spChg>
      </pc:sldChg>
    </pc:docChg>
  </pc:docChgLst>
  <pc:docChgLst>
    <pc:chgData name="Daniel Karpoukhin" userId="62d7e407ef8195a1" providerId="LiveId" clId="{DD286E1A-088A-4D15-9951-6A6B08F68EFA}"/>
    <pc:docChg chg="undo custSel modSld">
      <pc:chgData name="Daniel Karpoukhin" userId="62d7e407ef8195a1" providerId="LiveId" clId="{DD286E1A-088A-4D15-9951-6A6B08F68EFA}" dt="2024-01-16T00:29:49.020" v="36"/>
      <pc:docMkLst>
        <pc:docMk/>
      </pc:docMkLst>
      <pc:sldChg chg="addSp delSp modSp mod modTransition modAnim">
        <pc:chgData name="Daniel Karpoukhin" userId="62d7e407ef8195a1" providerId="LiveId" clId="{DD286E1A-088A-4D15-9951-6A6B08F68EFA}" dt="2024-01-15T23:53:14.237" v="26"/>
        <pc:sldMkLst>
          <pc:docMk/>
          <pc:sldMk cId="3768033796" sldId="257"/>
        </pc:sldMkLst>
        <pc:spChg chg="mod">
          <ac:chgData name="Daniel Karpoukhin" userId="62d7e407ef8195a1" providerId="LiveId" clId="{DD286E1A-088A-4D15-9951-6A6B08F68EFA}" dt="2024-01-15T23:35:56.986" v="8" actId="1076"/>
          <ac:spMkLst>
            <pc:docMk/>
            <pc:sldMk cId="3768033796" sldId="257"/>
            <ac:spMk id="3" creationId="{00000000-0000-0000-0000-000000000000}"/>
          </ac:spMkLst>
        </pc:spChg>
        <pc:graphicFrameChg chg="add del mod modGraphic">
          <ac:chgData name="Daniel Karpoukhin" userId="62d7e407ef8195a1" providerId="LiveId" clId="{DD286E1A-088A-4D15-9951-6A6B08F68EFA}" dt="2024-01-15T23:35:40.155" v="6" actId="27309"/>
          <ac:graphicFrameMkLst>
            <pc:docMk/>
            <pc:sldMk cId="3768033796" sldId="257"/>
            <ac:graphicFrameMk id="7" creationId="{947F9F2E-1C78-A28A-D98D-A45409EF8CF4}"/>
          </ac:graphicFrameMkLst>
        </pc:graphicFrameChg>
        <pc:picChg chg="add del mod">
          <ac:chgData name="Daniel Karpoukhin" userId="62d7e407ef8195a1" providerId="LiveId" clId="{DD286E1A-088A-4D15-9951-6A6B08F68EFA}" dt="2024-01-15T23:45:01.097" v="11"/>
          <ac:picMkLst>
            <pc:docMk/>
            <pc:sldMk cId="3768033796" sldId="257"/>
            <ac:picMk id="10" creationId="{76AD9AAD-063B-22A2-D413-FD32605426DB}"/>
          </ac:picMkLst>
        </pc:picChg>
        <pc:picChg chg="add del mod">
          <ac:chgData name="Daniel Karpoukhin" userId="62d7e407ef8195a1" providerId="LiveId" clId="{DD286E1A-088A-4D15-9951-6A6B08F68EFA}" dt="2024-01-15T23:47:18.896" v="19"/>
          <ac:picMkLst>
            <pc:docMk/>
            <pc:sldMk cId="3768033796" sldId="257"/>
            <ac:picMk id="11" creationId="{D78EB3F5-F364-EA12-3CAA-ECA3DFC0B0C4}"/>
          </ac:picMkLst>
        </pc:picChg>
        <pc:picChg chg="add del mod ord">
          <ac:chgData name="Daniel Karpoukhin" userId="62d7e407ef8195a1" providerId="LiveId" clId="{DD286E1A-088A-4D15-9951-6A6B08F68EFA}" dt="2024-01-15T23:47:23.976" v="20"/>
          <ac:picMkLst>
            <pc:docMk/>
            <pc:sldMk cId="3768033796" sldId="257"/>
            <ac:picMk id="13" creationId="{3CE22B00-118D-F53D-2406-3883E9F33F54}"/>
          </ac:picMkLst>
        </pc:picChg>
        <pc:picChg chg="add del mod">
          <ac:chgData name="Daniel Karpoukhin" userId="62d7e407ef8195a1" providerId="LiveId" clId="{DD286E1A-088A-4D15-9951-6A6B08F68EFA}" dt="2024-01-15T23:52:46.207" v="22"/>
          <ac:picMkLst>
            <pc:docMk/>
            <pc:sldMk cId="3768033796" sldId="257"/>
            <ac:picMk id="14" creationId="{50BA9B36-33B4-9564-0B30-41B48C592665}"/>
          </ac:picMkLst>
        </pc:picChg>
        <pc:picChg chg="add del mod ord">
          <ac:chgData name="Daniel Karpoukhin" userId="62d7e407ef8195a1" providerId="LiveId" clId="{DD286E1A-088A-4D15-9951-6A6B08F68EFA}" dt="2024-01-15T23:52:57.172" v="23"/>
          <ac:picMkLst>
            <pc:docMk/>
            <pc:sldMk cId="3768033796" sldId="257"/>
            <ac:picMk id="17" creationId="{47D92F6F-9C61-1CEE-E85C-F3241A0475EA}"/>
          </ac:picMkLst>
        </pc:picChg>
        <pc:picChg chg="add del mod">
          <ac:chgData name="Daniel Karpoukhin" userId="62d7e407ef8195a1" providerId="LiveId" clId="{DD286E1A-088A-4D15-9951-6A6B08F68EFA}" dt="2024-01-15T23:52:59.897" v="25"/>
          <ac:picMkLst>
            <pc:docMk/>
            <pc:sldMk cId="3768033796" sldId="257"/>
            <ac:picMk id="18" creationId="{0729D3D6-2D74-CBF9-03C6-C10DECA3C091}"/>
          </ac:picMkLst>
        </pc:picChg>
        <pc:picChg chg="add del mod ord">
          <ac:chgData name="Daniel Karpoukhin" userId="62d7e407ef8195a1" providerId="LiveId" clId="{DD286E1A-088A-4D15-9951-6A6B08F68EFA}" dt="2024-01-15T23:53:14.237" v="26"/>
          <ac:picMkLst>
            <pc:docMk/>
            <pc:sldMk cId="3768033796" sldId="257"/>
            <ac:picMk id="21" creationId="{80FBC174-7262-723E-3DF8-D95FFFEDA8A2}"/>
          </ac:picMkLst>
        </pc:picChg>
        <pc:picChg chg="add mod">
          <ac:chgData name="Daniel Karpoukhin" userId="62d7e407ef8195a1" providerId="LiveId" clId="{DD286E1A-088A-4D15-9951-6A6B08F68EFA}" dt="2024-01-15T23:53:14.237" v="26"/>
          <ac:picMkLst>
            <pc:docMk/>
            <pc:sldMk cId="3768033796" sldId="257"/>
            <ac:picMk id="22" creationId="{6B9D5040-433E-7567-5F06-A93F4EFF4F90}"/>
          </ac:picMkLst>
        </pc:picChg>
      </pc:sldChg>
      <pc:sldChg chg="addSp delSp modSp mod modTransition modAnim">
        <pc:chgData name="Daniel Karpoukhin" userId="62d7e407ef8195a1" providerId="LiveId" clId="{DD286E1A-088A-4D15-9951-6A6B08F68EFA}" dt="2024-01-15T23:53:41.826" v="29"/>
        <pc:sldMkLst>
          <pc:docMk/>
          <pc:sldMk cId="1711679169" sldId="258"/>
        </pc:sldMkLst>
        <pc:picChg chg="add del mod">
          <ac:chgData name="Daniel Karpoukhin" userId="62d7e407ef8195a1" providerId="LiveId" clId="{DD286E1A-088A-4D15-9951-6A6B08F68EFA}" dt="2024-01-15T23:45:11.516" v="13"/>
          <ac:picMkLst>
            <pc:docMk/>
            <pc:sldMk cId="1711679169" sldId="258"/>
            <ac:picMk id="13" creationId="{682C178D-2865-B080-2017-02DCDFC5361E}"/>
          </ac:picMkLst>
        </pc:picChg>
        <pc:picChg chg="add del mod ord">
          <ac:chgData name="Daniel Karpoukhin" userId="62d7e407ef8195a1" providerId="LiveId" clId="{DD286E1A-088A-4D15-9951-6A6B08F68EFA}" dt="2024-01-15T23:45:51.196" v="14"/>
          <ac:picMkLst>
            <pc:docMk/>
            <pc:sldMk cId="1711679169" sldId="258"/>
            <ac:picMk id="15" creationId="{915F54B4-0AFE-0326-33B1-F86B14D1B069}"/>
          </ac:picMkLst>
        </pc:picChg>
        <pc:picChg chg="add del mod">
          <ac:chgData name="Daniel Karpoukhin" userId="62d7e407ef8195a1" providerId="LiveId" clId="{DD286E1A-088A-4D15-9951-6A6B08F68EFA}" dt="2024-01-15T23:53:17.512" v="28"/>
          <ac:picMkLst>
            <pc:docMk/>
            <pc:sldMk cId="1711679169" sldId="258"/>
            <ac:picMk id="16" creationId="{97841C4F-FE0E-353C-4765-631B356BA9A2}"/>
          </ac:picMkLst>
        </pc:picChg>
        <pc:picChg chg="add del mod ord">
          <ac:chgData name="Daniel Karpoukhin" userId="62d7e407ef8195a1" providerId="LiveId" clId="{DD286E1A-088A-4D15-9951-6A6B08F68EFA}" dt="2024-01-15T23:53:41.826" v="29"/>
          <ac:picMkLst>
            <pc:docMk/>
            <pc:sldMk cId="1711679169" sldId="258"/>
            <ac:picMk id="30" creationId="{1166EF23-5E56-65ED-2933-AF882A18146F}"/>
          </ac:picMkLst>
        </pc:picChg>
        <pc:picChg chg="add mod">
          <ac:chgData name="Daniel Karpoukhin" userId="62d7e407ef8195a1" providerId="LiveId" clId="{DD286E1A-088A-4D15-9951-6A6B08F68EFA}" dt="2024-01-15T23:53:41.826" v="29"/>
          <ac:picMkLst>
            <pc:docMk/>
            <pc:sldMk cId="1711679169" sldId="258"/>
            <ac:picMk id="31" creationId="{45B4EFEF-73EE-C8D2-A384-9B3AC7041ABD}"/>
          </ac:picMkLst>
        </pc:picChg>
      </pc:sldChg>
      <pc:sldChg chg="addSp modSp modTransition">
        <pc:chgData name="Daniel Karpoukhin" userId="62d7e407ef8195a1" providerId="LiveId" clId="{DD286E1A-088A-4D15-9951-6A6B08F68EFA}" dt="2024-01-16T00:22:49.299" v="33"/>
        <pc:sldMkLst>
          <pc:docMk/>
          <pc:sldMk cId="3583350154" sldId="259"/>
        </pc:sldMkLst>
        <pc:picChg chg="add mod">
          <ac:chgData name="Daniel Karpoukhin" userId="62d7e407ef8195a1" providerId="LiveId" clId="{DD286E1A-088A-4D15-9951-6A6B08F68EFA}" dt="2024-01-16T00:22:49.299" v="33"/>
          <ac:picMkLst>
            <pc:docMk/>
            <pc:sldMk cId="3583350154" sldId="259"/>
            <ac:picMk id="17" creationId="{B24FF314-181D-48DE-F803-3F3653224F4C}"/>
          </ac:picMkLst>
        </pc:picChg>
        <pc:inkChg chg="add">
          <ac:chgData name="Daniel Karpoukhin" userId="62d7e407ef8195a1" providerId="LiveId" clId="{DD286E1A-088A-4D15-9951-6A6B08F68EFA}" dt="2024-01-16T00:22:49.299" v="33"/>
          <ac:inkMkLst>
            <pc:docMk/>
            <pc:sldMk cId="3583350154" sldId="259"/>
            <ac:inkMk id="16" creationId="{0F3F8510-3F3D-DCCC-492B-DC429E106A42}"/>
          </ac:inkMkLst>
        </pc:inkChg>
      </pc:sldChg>
      <pc:sldChg chg="addSp modSp modTransition">
        <pc:chgData name="Daniel Karpoukhin" userId="62d7e407ef8195a1" providerId="LiveId" clId="{DD286E1A-088A-4D15-9951-6A6B08F68EFA}" dt="2024-01-16T00:25:08.469" v="34"/>
        <pc:sldMkLst>
          <pc:docMk/>
          <pc:sldMk cId="2369308903" sldId="260"/>
        </pc:sldMkLst>
        <pc:picChg chg="add mod">
          <ac:chgData name="Daniel Karpoukhin" userId="62d7e407ef8195a1" providerId="LiveId" clId="{DD286E1A-088A-4D15-9951-6A6B08F68EFA}" dt="2024-01-16T00:25:08.469" v="34"/>
          <ac:picMkLst>
            <pc:docMk/>
            <pc:sldMk cId="2369308903" sldId="260"/>
            <ac:picMk id="11" creationId="{BD40D173-BA28-7EF4-49D8-547BAEDE442C}"/>
          </ac:picMkLst>
        </pc:picChg>
        <pc:inkChg chg="add">
          <ac:chgData name="Daniel Karpoukhin" userId="62d7e407ef8195a1" providerId="LiveId" clId="{DD286E1A-088A-4D15-9951-6A6B08F68EFA}" dt="2024-01-16T00:25:08.469" v="34"/>
          <ac:inkMkLst>
            <pc:docMk/>
            <pc:sldMk cId="2369308903" sldId="260"/>
            <ac:inkMk id="10" creationId="{AD1C1115-F849-DF65-BEC0-9AAA7177DF37}"/>
          </ac:inkMkLst>
        </pc:inkChg>
      </pc:sldChg>
      <pc:sldChg chg="addSp modSp modTransition">
        <pc:chgData name="Daniel Karpoukhin" userId="62d7e407ef8195a1" providerId="LiveId" clId="{DD286E1A-088A-4D15-9951-6A6B08F68EFA}" dt="2024-01-16T00:27:57" v="35"/>
        <pc:sldMkLst>
          <pc:docMk/>
          <pc:sldMk cId="730363120" sldId="261"/>
        </pc:sldMkLst>
        <pc:picChg chg="add mod">
          <ac:chgData name="Daniel Karpoukhin" userId="62d7e407ef8195a1" providerId="LiveId" clId="{DD286E1A-088A-4D15-9951-6A6B08F68EFA}" dt="2024-01-16T00:27:57" v="35"/>
          <ac:picMkLst>
            <pc:docMk/>
            <pc:sldMk cId="730363120" sldId="261"/>
            <ac:picMk id="16" creationId="{4E06C963-F90C-7841-36B1-EA70BB0D02BB}"/>
          </ac:picMkLst>
        </pc:picChg>
        <pc:inkChg chg="add">
          <ac:chgData name="Daniel Karpoukhin" userId="62d7e407ef8195a1" providerId="LiveId" clId="{DD286E1A-088A-4D15-9951-6A6B08F68EFA}" dt="2024-01-16T00:27:57" v="35"/>
          <ac:inkMkLst>
            <pc:docMk/>
            <pc:sldMk cId="730363120" sldId="261"/>
            <ac:inkMk id="15" creationId="{B76161E1-FBE9-921A-8DF5-EEA9F6FA401A}"/>
          </ac:inkMkLst>
        </pc:inkChg>
      </pc:sldChg>
      <pc:sldChg chg="addSp modSp modTransition">
        <pc:chgData name="Daniel Karpoukhin" userId="62d7e407ef8195a1" providerId="LiveId" clId="{DD286E1A-088A-4D15-9951-6A6B08F68EFA}" dt="2024-01-16T00:29:49.020" v="36"/>
        <pc:sldMkLst>
          <pc:docMk/>
          <pc:sldMk cId="1515696116" sldId="262"/>
        </pc:sldMkLst>
        <pc:picChg chg="add mod">
          <ac:chgData name="Daniel Karpoukhin" userId="62d7e407ef8195a1" providerId="LiveId" clId="{DD286E1A-088A-4D15-9951-6A6B08F68EFA}" dt="2024-01-16T00:29:49.020" v="36"/>
          <ac:picMkLst>
            <pc:docMk/>
            <pc:sldMk cId="1515696116" sldId="262"/>
            <ac:picMk id="14" creationId="{994F1577-2259-869A-3263-99D401C2E9F3}"/>
          </ac:picMkLst>
        </pc:picChg>
        <pc:inkChg chg="add">
          <ac:chgData name="Daniel Karpoukhin" userId="62d7e407ef8195a1" providerId="LiveId" clId="{DD286E1A-088A-4D15-9951-6A6B08F68EFA}" dt="2024-01-16T00:29:49.020" v="36"/>
          <ac:inkMkLst>
            <pc:docMk/>
            <pc:sldMk cId="1515696116" sldId="262"/>
            <ac:inkMk id="13" creationId="{6A1C0E65-A291-F6A4-C267-8EA98FFCE43B}"/>
          </ac:inkMkLst>
        </pc:inkChg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350910692" sldId="263"/>
        </pc:sldMkLst>
      </pc:sldChg>
      <pc:sldChg chg="addSp delSp modSp mod modTransition modAnim">
        <pc:chgData name="Daniel Karpoukhin" userId="62d7e407ef8195a1" providerId="LiveId" clId="{DD286E1A-088A-4D15-9951-6A6B08F68EFA}" dt="2024-01-15T23:57:04.437" v="32"/>
        <pc:sldMkLst>
          <pc:docMk/>
          <pc:sldMk cId="389535450" sldId="264"/>
        </pc:sldMkLst>
        <pc:picChg chg="add del mod">
          <ac:chgData name="Daniel Karpoukhin" userId="62d7e407ef8195a1" providerId="LiveId" clId="{DD286E1A-088A-4D15-9951-6A6B08F68EFA}" dt="2024-01-15T23:46:06.448" v="16"/>
          <ac:picMkLst>
            <pc:docMk/>
            <pc:sldMk cId="389535450" sldId="264"/>
            <ac:picMk id="6" creationId="{EB875A4A-B97C-63AD-0C8C-611328863B69}"/>
          </ac:picMkLst>
        </pc:picChg>
        <pc:picChg chg="add del mod ord">
          <ac:chgData name="Daniel Karpoukhin" userId="62d7e407ef8195a1" providerId="LiveId" clId="{DD286E1A-088A-4D15-9951-6A6B08F68EFA}" dt="2024-01-15T23:47:13.166" v="17"/>
          <ac:picMkLst>
            <pc:docMk/>
            <pc:sldMk cId="389535450" sldId="264"/>
            <ac:picMk id="14" creationId="{D978E5F6-BB68-35EA-E55C-164B5607B5DD}"/>
          </ac:picMkLst>
        </pc:picChg>
        <pc:picChg chg="add del mod">
          <ac:chgData name="Daniel Karpoukhin" userId="62d7e407ef8195a1" providerId="LiveId" clId="{DD286E1A-088A-4D15-9951-6A6B08F68EFA}" dt="2024-01-15T23:53:46.057" v="31"/>
          <ac:picMkLst>
            <pc:docMk/>
            <pc:sldMk cId="389535450" sldId="264"/>
            <ac:picMk id="15" creationId="{7DBDEA26-F3FD-A098-9BEA-96E419924EFB}"/>
          </ac:picMkLst>
        </pc:picChg>
        <pc:picChg chg="add del mod ord">
          <ac:chgData name="Daniel Karpoukhin" userId="62d7e407ef8195a1" providerId="LiveId" clId="{DD286E1A-088A-4D15-9951-6A6B08F68EFA}" dt="2024-01-15T23:57:04.437" v="32"/>
          <ac:picMkLst>
            <pc:docMk/>
            <pc:sldMk cId="389535450" sldId="264"/>
            <ac:picMk id="24" creationId="{08202707-830A-8182-C737-88E148771771}"/>
          </ac:picMkLst>
        </pc:picChg>
        <pc:picChg chg="add mod">
          <ac:chgData name="Daniel Karpoukhin" userId="62d7e407ef8195a1" providerId="LiveId" clId="{DD286E1A-088A-4D15-9951-6A6B08F68EFA}" dt="2024-01-15T23:57:04.437" v="32"/>
          <ac:picMkLst>
            <pc:docMk/>
            <pc:sldMk cId="389535450" sldId="264"/>
            <ac:picMk id="26" creationId="{34362022-CA8B-057E-E4C2-19FAC2A24B68}"/>
          </ac:picMkLst>
        </pc:picChg>
        <pc:inkChg chg="add">
          <ac:chgData name="Daniel Karpoukhin" userId="62d7e407ef8195a1" providerId="LiveId" clId="{DD286E1A-088A-4D15-9951-6A6B08F68EFA}" dt="2024-01-15T23:57:04.437" v="32"/>
          <ac:inkMkLst>
            <pc:docMk/>
            <pc:sldMk cId="389535450" sldId="264"/>
            <ac:inkMk id="25" creationId="{C58A764E-6709-62B7-729A-330ACA814C14}"/>
          </ac:inkMkLst>
        </pc:inkChg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993091045" sldId="265"/>
        </pc:sldMkLst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3879433308" sldId="266"/>
        </pc:sldMkLst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433413547" sldId="267"/>
        </pc:sldMkLst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3212101725" sldId="268"/>
        </pc:sldMkLst>
      </pc:sldChg>
      <pc:sldChg chg="modTransition">
        <pc:chgData name="Daniel Karpoukhin" userId="62d7e407ef8195a1" providerId="LiveId" clId="{DD286E1A-088A-4D15-9951-6A6B08F68EFA}" dt="2024-01-15T23:44:36.196" v="10"/>
        <pc:sldMkLst>
          <pc:docMk/>
          <pc:sldMk cId="4149976962" sldId="269"/>
        </pc:sldMkLst>
      </pc:sldChg>
    </pc:docChg>
  </pc:docChgLst>
  <pc:docChgLst>
    <pc:chgData name="Zohar Brand" userId="652da2b83e85238b" providerId="Windows Live" clId="Web-{6009E27B-1AA0-41D7-B299-9D4BF9C1FD78}"/>
    <pc:docChg chg="modSld">
      <pc:chgData name="Zohar Brand" userId="652da2b83e85238b" providerId="Windows Live" clId="Web-{6009E27B-1AA0-41D7-B299-9D4BF9C1FD78}" dt="2023-09-11T04:44:10.593" v="0" actId="1076"/>
      <pc:docMkLst>
        <pc:docMk/>
      </pc:docMkLst>
      <pc:sldChg chg="modSp">
        <pc:chgData name="Zohar Brand" userId="652da2b83e85238b" providerId="Windows Live" clId="Web-{6009E27B-1AA0-41D7-B299-9D4BF9C1FD78}" dt="2023-09-11T04:44:10.593" v="0" actId="1076"/>
        <pc:sldMkLst>
          <pc:docMk/>
          <pc:sldMk cId="4008355989" sldId="259"/>
        </pc:sldMkLst>
        <pc:spChg chg="mod">
          <ac:chgData name="Zohar Brand" userId="652da2b83e85238b" providerId="Windows Live" clId="Web-{6009E27B-1AA0-41D7-B299-9D4BF9C1FD78}" dt="2023-09-11T04:44:10.593" v="0" actId="1076"/>
          <ac:spMkLst>
            <pc:docMk/>
            <pc:sldMk cId="4008355989" sldId="259"/>
            <ac:spMk id="2" creationId="{F5C5A693-2A91-81F0-B021-EA79121BD5ED}"/>
          </ac:spMkLst>
        </pc:spChg>
      </pc:sldChg>
    </pc:docChg>
  </pc:docChgLst>
  <pc:docChgLst>
    <pc:chgData name="Zohar Brand" userId="652da2b83e85238b" providerId="Windows Live" clId="Web-{9CA8378E-20F5-46C5-95F1-BCF6933C0680}"/>
    <pc:docChg chg="modSld">
      <pc:chgData name="Zohar Brand" userId="652da2b83e85238b" providerId="Windows Live" clId="Web-{9CA8378E-20F5-46C5-95F1-BCF6933C0680}" dt="2023-09-11T01:24:34.888" v="186" actId="20577"/>
      <pc:docMkLst>
        <pc:docMk/>
      </pc:docMkLst>
      <pc:sldChg chg="addSp delSp modSp">
        <pc:chgData name="Zohar Brand" userId="652da2b83e85238b" providerId="Windows Live" clId="Web-{9CA8378E-20F5-46C5-95F1-BCF6933C0680}" dt="2023-09-11T01:06:38.752" v="28"/>
        <pc:sldMkLst>
          <pc:docMk/>
          <pc:sldMk cId="1711679169" sldId="258"/>
        </pc:sldMkLst>
        <pc:spChg chg="mod">
          <ac:chgData name="Zohar Brand" userId="652da2b83e85238b" providerId="Windows Live" clId="Web-{9CA8378E-20F5-46C5-95F1-BCF6933C0680}" dt="2023-09-11T01:06:38.752" v="28"/>
          <ac:spMkLst>
            <pc:docMk/>
            <pc:sldMk cId="1711679169" sldId="258"/>
            <ac:spMk id="2" creationId="{706912AC-1AD1-700E-780D-5264AAA7128F}"/>
          </ac:spMkLst>
        </pc:spChg>
        <pc:spChg chg="mod">
          <ac:chgData name="Zohar Brand" userId="652da2b83e85238b" providerId="Windows Live" clId="Web-{9CA8378E-20F5-46C5-95F1-BCF6933C0680}" dt="2023-09-11T01:06:38.752" v="27"/>
          <ac:spMkLst>
            <pc:docMk/>
            <pc:sldMk cId="1711679169" sldId="258"/>
            <ac:spMk id="7" creationId="{4143C236-7B8E-CB23-BDB7-AEC650E5ADAF}"/>
          </ac:spMkLst>
        </pc:spChg>
        <pc:picChg chg="mod">
          <ac:chgData name="Zohar Brand" userId="652da2b83e85238b" providerId="Windows Live" clId="Web-{9CA8378E-20F5-46C5-95F1-BCF6933C0680}" dt="2023-09-11T01:05:28.515" v="16" actId="1076"/>
          <ac:picMkLst>
            <pc:docMk/>
            <pc:sldMk cId="1711679169" sldId="258"/>
            <ac:picMk id="3" creationId="{2FC8BE67-55F5-0B23-F152-F65EEDCC89F9}"/>
          </ac:picMkLst>
        </pc:picChg>
        <pc:picChg chg="add del mod">
          <ac:chgData name="Zohar Brand" userId="652da2b83e85238b" providerId="Windows Live" clId="Web-{9CA8378E-20F5-46C5-95F1-BCF6933C0680}" dt="2023-09-11T01:04:26.075" v="3"/>
          <ac:picMkLst>
            <pc:docMk/>
            <pc:sldMk cId="1711679169" sldId="258"/>
            <ac:picMk id="5" creationId="{6A3E9312-A309-F4D8-BED1-10A7AB3E4C4D}"/>
          </ac:picMkLst>
        </pc:picChg>
        <pc:picChg chg="add mod">
          <ac:chgData name="Zohar Brand" userId="652da2b83e85238b" providerId="Windows Live" clId="Web-{9CA8378E-20F5-46C5-95F1-BCF6933C0680}" dt="2023-09-11T01:05:14.186" v="11" actId="1076"/>
          <ac:picMkLst>
            <pc:docMk/>
            <pc:sldMk cId="1711679169" sldId="258"/>
            <ac:picMk id="6" creationId="{4D4BFBE6-2D5A-6E2D-6D18-6DE18F858AEB}"/>
          </ac:picMkLst>
        </pc:picChg>
        <pc:picChg chg="del">
          <ac:chgData name="Zohar Brand" userId="652da2b83e85238b" providerId="Windows Live" clId="Web-{9CA8378E-20F5-46C5-95F1-BCF6933C0680}" dt="2023-09-11T01:05:02.139" v="7"/>
          <ac:picMkLst>
            <pc:docMk/>
            <pc:sldMk cId="1711679169" sldId="258"/>
            <ac:picMk id="25" creationId="{54A17E27-5876-3993-913A-8087841C09A5}"/>
          </ac:picMkLst>
        </pc:picChg>
      </pc:sldChg>
      <pc:sldChg chg="addSp delSp modSp">
        <pc:chgData name="Zohar Brand" userId="652da2b83e85238b" providerId="Windows Live" clId="Web-{9CA8378E-20F5-46C5-95F1-BCF6933C0680}" dt="2023-09-11T01:22:43.086" v="178" actId="20577"/>
        <pc:sldMkLst>
          <pc:docMk/>
          <pc:sldMk cId="3653363989" sldId="259"/>
        </pc:sldMkLst>
        <pc:spChg chg="mod">
          <ac:chgData name="Zohar Brand" userId="652da2b83e85238b" providerId="Windows Live" clId="Web-{9CA8378E-20F5-46C5-95F1-BCF6933C0680}" dt="2023-09-11T01:22:43.086" v="178" actId="20577"/>
          <ac:spMkLst>
            <pc:docMk/>
            <pc:sldMk cId="3653363989" sldId="259"/>
            <ac:spMk id="2" creationId="{79C24043-CE34-676C-B75D-E23061C99E84}"/>
          </ac:spMkLst>
        </pc:spChg>
        <pc:spChg chg="mod">
          <ac:chgData name="Zohar Brand" userId="652da2b83e85238b" providerId="Windows Live" clId="Web-{9CA8378E-20F5-46C5-95F1-BCF6933C0680}" dt="2023-09-11T01:20:40.816" v="169" actId="1076"/>
          <ac:spMkLst>
            <pc:docMk/>
            <pc:sldMk cId="3653363989" sldId="259"/>
            <ac:spMk id="3" creationId="{8CF09D46-1223-E919-D2E4-B9C293DC4431}"/>
          </ac:spMkLst>
        </pc:spChg>
        <pc:spChg chg="add del mod">
          <ac:chgData name="Zohar Brand" userId="652da2b83e85238b" providerId="Windows Live" clId="Web-{9CA8378E-20F5-46C5-95F1-BCF6933C0680}" dt="2023-09-11T01:20:40.863" v="170" actId="1076"/>
          <ac:spMkLst>
            <pc:docMk/>
            <pc:sldMk cId="3653363989" sldId="259"/>
            <ac:spMk id="5" creationId="{632B33A6-46BB-0BD4-7FA9-930D8039C2B9}"/>
          </ac:spMkLst>
        </pc:spChg>
        <pc:picChg chg="mod">
          <ac:chgData name="Zohar Brand" userId="652da2b83e85238b" providerId="Windows Live" clId="Web-{9CA8378E-20F5-46C5-95F1-BCF6933C0680}" dt="2023-09-11T01:07:14.300" v="35" actId="1076"/>
          <ac:picMkLst>
            <pc:docMk/>
            <pc:sldMk cId="3653363989" sldId="259"/>
            <ac:picMk id="4" creationId="{C3596992-69A0-4171-E836-77C24C9D7827}"/>
          </ac:picMkLst>
        </pc:picChg>
      </pc:sldChg>
      <pc:sldChg chg="modSp">
        <pc:chgData name="Zohar Brand" userId="652da2b83e85238b" providerId="Windows Live" clId="Web-{9CA8378E-20F5-46C5-95F1-BCF6933C0680}" dt="2023-09-11T01:13:12.049" v="118" actId="20577"/>
        <pc:sldMkLst>
          <pc:docMk/>
          <pc:sldMk cId="510960145" sldId="260"/>
        </pc:sldMkLst>
        <pc:spChg chg="mod">
          <ac:chgData name="Zohar Brand" userId="652da2b83e85238b" providerId="Windows Live" clId="Web-{9CA8378E-20F5-46C5-95F1-BCF6933C0680}" dt="2023-09-11T01:13:09.299" v="116" actId="1076"/>
          <ac:spMkLst>
            <pc:docMk/>
            <pc:sldMk cId="510960145" sldId="260"/>
            <ac:spMk id="2" creationId="{5E26BEE1-6B4A-9156-7276-1EC3FE8BE5AE}"/>
          </ac:spMkLst>
        </pc:spChg>
        <pc:spChg chg="mod">
          <ac:chgData name="Zohar Brand" userId="652da2b83e85238b" providerId="Windows Live" clId="Web-{9CA8378E-20F5-46C5-95F1-BCF6933C0680}" dt="2023-09-11T01:13:12.049" v="118" actId="20577"/>
          <ac:spMkLst>
            <pc:docMk/>
            <pc:sldMk cId="510960145" sldId="260"/>
            <ac:spMk id="3" creationId="{31CD2308-6551-3E3E-05FD-439FC1425C57}"/>
          </ac:spMkLst>
        </pc:spChg>
      </pc:sldChg>
      <pc:sldChg chg="modSp">
        <pc:chgData name="Zohar Brand" userId="652da2b83e85238b" providerId="Windows Live" clId="Web-{9CA8378E-20F5-46C5-95F1-BCF6933C0680}" dt="2023-09-11T01:21:15.802" v="173" actId="14100"/>
        <pc:sldMkLst>
          <pc:docMk/>
          <pc:sldMk cId="1543124939" sldId="261"/>
        </pc:sldMkLst>
        <pc:spChg chg="mod">
          <ac:chgData name="Zohar Brand" userId="652da2b83e85238b" providerId="Windows Live" clId="Web-{9CA8378E-20F5-46C5-95F1-BCF6933C0680}" dt="2023-09-11T01:14:14.989" v="121" actId="1076"/>
          <ac:spMkLst>
            <pc:docMk/>
            <pc:sldMk cId="1543124939" sldId="261"/>
            <ac:spMk id="2" creationId="{D5D56B6B-91FD-55B5-6282-A0F6793000AA}"/>
          </ac:spMkLst>
        </pc:spChg>
        <pc:spChg chg="mod">
          <ac:chgData name="Zohar Brand" userId="652da2b83e85238b" providerId="Windows Live" clId="Web-{9CA8378E-20F5-46C5-95F1-BCF6933C0680}" dt="2023-09-11T01:19:47.361" v="168" actId="20577"/>
          <ac:spMkLst>
            <pc:docMk/>
            <pc:sldMk cId="1543124939" sldId="261"/>
            <ac:spMk id="3" creationId="{10FA901F-0F3B-58E3-006B-7B8B0E133422}"/>
          </ac:spMkLst>
        </pc:spChg>
        <pc:picChg chg="mod">
          <ac:chgData name="Zohar Brand" userId="652da2b83e85238b" providerId="Windows Live" clId="Web-{9CA8378E-20F5-46C5-95F1-BCF6933C0680}" dt="2023-09-11T01:21:15.802" v="173" actId="14100"/>
          <ac:picMkLst>
            <pc:docMk/>
            <pc:sldMk cId="1543124939" sldId="261"/>
            <ac:picMk id="2050" creationId="{F86FFCBC-0A47-4928-46E8-D2E077D6B8F6}"/>
          </ac:picMkLst>
        </pc:picChg>
      </pc:sldChg>
      <pc:sldChg chg="modSp">
        <pc:chgData name="Zohar Brand" userId="652da2b83e85238b" providerId="Windows Live" clId="Web-{9CA8378E-20F5-46C5-95F1-BCF6933C0680}" dt="2023-09-11T01:24:34.888" v="186" actId="20577"/>
        <pc:sldMkLst>
          <pc:docMk/>
          <pc:sldMk cId="3785020433" sldId="262"/>
        </pc:sldMkLst>
        <pc:spChg chg="mod">
          <ac:chgData name="Zohar Brand" userId="652da2b83e85238b" providerId="Windows Live" clId="Web-{9CA8378E-20F5-46C5-95F1-BCF6933C0680}" dt="2023-09-11T01:22:13.570" v="175" actId="1076"/>
          <ac:spMkLst>
            <pc:docMk/>
            <pc:sldMk cId="3785020433" sldId="262"/>
            <ac:spMk id="2" creationId="{A2FFD825-1817-496C-A724-CBD1E1ADD668}"/>
          </ac:spMkLst>
        </pc:spChg>
        <pc:spChg chg="mod">
          <ac:chgData name="Zohar Brand" userId="652da2b83e85238b" providerId="Windows Live" clId="Web-{9CA8378E-20F5-46C5-95F1-BCF6933C0680}" dt="2023-09-11T01:24:34.888" v="186" actId="20577"/>
          <ac:spMkLst>
            <pc:docMk/>
            <pc:sldMk cId="3785020433" sldId="262"/>
            <ac:spMk id="7" creationId="{68AB9537-2B95-DC71-FE8D-19E33E0F3869}"/>
          </ac:spMkLst>
        </pc:spChg>
      </pc:sldChg>
    </pc:docChg>
  </pc:docChgLst>
  <pc:docChgLst>
    <pc:chgData name="Daniel Karpoukhin" userId="62d7e407ef8195a1" providerId="Windows Live" clId="Web-{3628E7EF-9140-4D5B-A485-22A917E6E53E}"/>
    <pc:docChg chg="modSld">
      <pc:chgData name="Daniel Karpoukhin" userId="62d7e407ef8195a1" providerId="Windows Live" clId="Web-{3628E7EF-9140-4D5B-A485-22A917E6E53E}" dt="2023-10-13T01:20:53.133" v="4" actId="20577"/>
      <pc:docMkLst>
        <pc:docMk/>
      </pc:docMkLst>
      <pc:sldChg chg="modSp">
        <pc:chgData name="Daniel Karpoukhin" userId="62d7e407ef8195a1" providerId="Windows Live" clId="Web-{3628E7EF-9140-4D5B-A485-22A917E6E53E}" dt="2023-10-13T01:20:53.133" v="4" actId="20577"/>
        <pc:sldMkLst>
          <pc:docMk/>
          <pc:sldMk cId="1711679169" sldId="258"/>
        </pc:sldMkLst>
        <pc:spChg chg="mod">
          <ac:chgData name="Daniel Karpoukhin" userId="62d7e407ef8195a1" providerId="Windows Live" clId="Web-{3628E7EF-9140-4D5B-A485-22A917E6E53E}" dt="2023-10-13T01:20:53.133" v="4" actId="20577"/>
          <ac:spMkLst>
            <pc:docMk/>
            <pc:sldMk cId="1711679169" sldId="258"/>
            <ac:spMk id="7" creationId="{4143C236-7B8E-CB23-BDB7-AEC650E5ADAF}"/>
          </ac:spMkLst>
        </pc:spChg>
      </pc:sldChg>
    </pc:docChg>
  </pc:docChgLst>
  <pc:docChgLst>
    <pc:chgData name="Daniel Karpoukhin" userId="62d7e407ef8195a1" providerId="LiveId" clId="{399A8C12-DBF7-4B85-BD8B-D57B3323A22D}"/>
    <pc:docChg chg="undo redo custSel modSld">
      <pc:chgData name="Daniel Karpoukhin" userId="62d7e407ef8195a1" providerId="LiveId" clId="{399A8C12-DBF7-4B85-BD8B-D57B3323A22D}" dt="2023-11-25T19:02:14.539" v="6940" actId="20577"/>
      <pc:docMkLst>
        <pc:docMk/>
      </pc:docMkLst>
      <pc:sldChg chg="addSp delSp modSp mod modTransition delAnim modAnim">
        <pc:chgData name="Daniel Karpoukhin" userId="62d7e407ef8195a1" providerId="LiveId" clId="{399A8C12-DBF7-4B85-BD8B-D57B3323A22D}" dt="2023-11-12T22:41:23.921" v="3317" actId="478"/>
        <pc:sldMkLst>
          <pc:docMk/>
          <pc:sldMk cId="3768033796" sldId="257"/>
        </pc:sldMkLst>
        <pc:picChg chg="del">
          <ac:chgData name="Daniel Karpoukhin" userId="62d7e407ef8195a1" providerId="LiveId" clId="{399A8C12-DBF7-4B85-BD8B-D57B3323A22D}" dt="2023-11-12T21:56:51.419" v="3286" actId="478"/>
          <ac:picMkLst>
            <pc:docMk/>
            <pc:sldMk cId="3768033796" sldId="257"/>
            <ac:picMk id="5" creationId="{93F68F9D-DA22-E36F-BA37-871C1F86EA88}"/>
          </ac:picMkLst>
        </pc:picChg>
        <pc:picChg chg="del">
          <ac:chgData name="Daniel Karpoukhin" userId="62d7e407ef8195a1" providerId="LiveId" clId="{399A8C12-DBF7-4B85-BD8B-D57B3323A22D}" dt="2023-11-12T21:57:29.035" v="3287" actId="478"/>
          <ac:picMkLst>
            <pc:docMk/>
            <pc:sldMk cId="3768033796" sldId="257"/>
            <ac:picMk id="7" creationId="{2AECC9CF-3727-AC8D-1547-8450490133AF}"/>
          </ac:picMkLst>
        </pc:picChg>
        <pc:picChg chg="del">
          <ac:chgData name="Daniel Karpoukhin" userId="62d7e407ef8195a1" providerId="LiveId" clId="{399A8C12-DBF7-4B85-BD8B-D57B3323A22D}" dt="2023-11-12T21:57:43.979" v="3288" actId="478"/>
          <ac:picMkLst>
            <pc:docMk/>
            <pc:sldMk cId="3768033796" sldId="257"/>
            <ac:picMk id="8" creationId="{11FD81EB-1717-86D8-2527-53576B79FDFA}"/>
          </ac:picMkLst>
        </pc:picChg>
        <pc:picChg chg="del">
          <ac:chgData name="Daniel Karpoukhin" userId="62d7e407ef8195a1" providerId="LiveId" clId="{399A8C12-DBF7-4B85-BD8B-D57B3323A22D}" dt="2023-11-12T21:57:58.761" v="3289" actId="478"/>
          <ac:picMkLst>
            <pc:docMk/>
            <pc:sldMk cId="3768033796" sldId="257"/>
            <ac:picMk id="9" creationId="{03E092B2-AB88-D34E-894C-69C5EB647AB6}"/>
          </ac:picMkLst>
        </pc:picChg>
        <pc:picChg chg="del">
          <ac:chgData name="Daniel Karpoukhin" userId="62d7e407ef8195a1" providerId="LiveId" clId="{399A8C12-DBF7-4B85-BD8B-D57B3323A22D}" dt="2023-11-12T22:30:13.991" v="3290" actId="478"/>
          <ac:picMkLst>
            <pc:docMk/>
            <pc:sldMk cId="3768033796" sldId="257"/>
            <ac:picMk id="10" creationId="{FF0B2AEA-DC40-14E2-3939-A32BEBA41001}"/>
          </ac:picMkLst>
        </pc:picChg>
        <pc:picChg chg="add del mod">
          <ac:chgData name="Daniel Karpoukhin" userId="62d7e407ef8195a1" providerId="LiveId" clId="{399A8C12-DBF7-4B85-BD8B-D57B3323A22D}" dt="2023-11-12T22:30:36.477" v="3293"/>
          <ac:picMkLst>
            <pc:docMk/>
            <pc:sldMk cId="3768033796" sldId="257"/>
            <ac:picMk id="12" creationId="{11998895-A5BB-AA84-56EB-291F8CE54715}"/>
          </ac:picMkLst>
        </pc:picChg>
        <pc:picChg chg="add del mod">
          <ac:chgData name="Daniel Karpoukhin" userId="62d7e407ef8195a1" providerId="LiveId" clId="{399A8C12-DBF7-4B85-BD8B-D57B3323A22D}" dt="2023-11-12T22:30:49.885" v="3294"/>
          <ac:picMkLst>
            <pc:docMk/>
            <pc:sldMk cId="3768033796" sldId="257"/>
            <ac:picMk id="13" creationId="{AA9B7098-E924-1478-F0A0-EDBA2E88AC97}"/>
          </ac:picMkLst>
        </pc:picChg>
        <pc:picChg chg="add del mod">
          <ac:chgData name="Daniel Karpoukhin" userId="62d7e407ef8195a1" providerId="LiveId" clId="{399A8C12-DBF7-4B85-BD8B-D57B3323A22D}" dt="2023-11-12T22:35:53.854" v="3310" actId="478"/>
          <ac:picMkLst>
            <pc:docMk/>
            <pc:sldMk cId="3768033796" sldId="257"/>
            <ac:picMk id="22" creationId="{15005515-5C7D-8DBB-4E1A-AFA265D650D2}"/>
          </ac:picMkLst>
        </pc:picChg>
        <pc:picChg chg="add del mod">
          <ac:chgData name="Daniel Karpoukhin" userId="62d7e407ef8195a1" providerId="LiveId" clId="{399A8C12-DBF7-4B85-BD8B-D57B3323A22D}" dt="2023-11-12T22:37:14.653" v="3313"/>
          <ac:picMkLst>
            <pc:docMk/>
            <pc:sldMk cId="3768033796" sldId="257"/>
            <ac:picMk id="28" creationId="{F1F726E6-F0B5-43F8-0F53-7A81C4D3623C}"/>
          </ac:picMkLst>
        </pc:picChg>
        <pc:picChg chg="add del mod">
          <ac:chgData name="Daniel Karpoukhin" userId="62d7e407ef8195a1" providerId="LiveId" clId="{399A8C12-DBF7-4B85-BD8B-D57B3323A22D}" dt="2023-11-12T22:39:10.975" v="3315" actId="478"/>
          <ac:picMkLst>
            <pc:docMk/>
            <pc:sldMk cId="3768033796" sldId="257"/>
            <ac:picMk id="29" creationId="{97506DA0-7341-EA3F-F33C-2E38287E1DB3}"/>
          </ac:picMkLst>
        </pc:picChg>
        <pc:picChg chg="del">
          <ac:chgData name="Daniel Karpoukhin" userId="62d7e407ef8195a1" providerId="LiveId" clId="{399A8C12-DBF7-4B85-BD8B-D57B3323A22D}" dt="2023-11-12T22:41:23.921" v="3317" actId="478"/>
          <ac:picMkLst>
            <pc:docMk/>
            <pc:sldMk cId="3768033796" sldId="257"/>
            <ac:picMk id="35" creationId="{70B90CA3-8BB8-8D42-C42E-B361373A899C}"/>
          </ac:picMkLst>
        </pc:picChg>
        <pc:picChg chg="del mod">
          <ac:chgData name="Daniel Karpoukhin" userId="62d7e407ef8195a1" providerId="LiveId" clId="{399A8C12-DBF7-4B85-BD8B-D57B3323A22D}" dt="2023-11-12T22:41:22.932" v="3316" actId="478"/>
          <ac:picMkLst>
            <pc:docMk/>
            <pc:sldMk cId="3768033796" sldId="257"/>
            <ac:picMk id="36" creationId="{FDCF0617-F6BD-9EAE-81CC-0071E376E8CE}"/>
          </ac:picMkLst>
        </pc:picChg>
      </pc:sldChg>
      <pc:sldChg chg="addSp delSp modSp mod modTransition modAnim">
        <pc:chgData name="Daniel Karpoukhin" userId="62d7e407ef8195a1" providerId="LiveId" clId="{399A8C12-DBF7-4B85-BD8B-D57B3323A22D}" dt="2023-11-23T00:39:55.900" v="3318" actId="478"/>
        <pc:sldMkLst>
          <pc:docMk/>
          <pc:sldMk cId="1711679169" sldId="258"/>
        </pc:sldMkLst>
        <pc:picChg chg="add del mod">
          <ac:chgData name="Daniel Karpoukhin" userId="62d7e407ef8195a1" providerId="LiveId" clId="{399A8C12-DBF7-4B85-BD8B-D57B3323A22D}" dt="2023-11-12T22:33:57.494" v="3306"/>
          <ac:picMkLst>
            <pc:docMk/>
            <pc:sldMk cId="1711679169" sldId="258"/>
            <ac:picMk id="16" creationId="{B6BC4BDB-D676-7086-7ECD-5012A16B9FA5}"/>
          </ac:picMkLst>
        </pc:picChg>
        <pc:picChg chg="add del mod ord">
          <ac:chgData name="Daniel Karpoukhin" userId="62d7e407ef8195a1" providerId="LiveId" clId="{399A8C12-DBF7-4B85-BD8B-D57B3323A22D}" dt="2023-11-23T00:39:55.900" v="3318" actId="478"/>
          <ac:picMkLst>
            <pc:docMk/>
            <pc:sldMk cId="1711679169" sldId="258"/>
            <ac:picMk id="20" creationId="{206F5493-B3D0-BE18-5384-2B202242F564}"/>
          </ac:picMkLst>
        </pc:picChg>
      </pc:sldChg>
      <pc:sldChg chg="addSp delSp modSp mod modTransition delAnim modAnim modNotesTx">
        <pc:chgData name="Daniel Karpoukhin" userId="62d7e407ef8195a1" providerId="LiveId" clId="{399A8C12-DBF7-4B85-BD8B-D57B3323A22D}" dt="2023-11-25T18:56:18.212" v="6246" actId="20577"/>
        <pc:sldMkLst>
          <pc:docMk/>
          <pc:sldMk cId="3583350154" sldId="259"/>
        </pc:sldMkLst>
        <pc:spChg chg="mod">
          <ac:chgData name="Daniel Karpoukhin" userId="62d7e407ef8195a1" providerId="LiveId" clId="{399A8C12-DBF7-4B85-BD8B-D57B3323A22D}" dt="2023-11-23T01:19:42.311" v="5219" actId="20577"/>
          <ac:spMkLst>
            <pc:docMk/>
            <pc:sldMk cId="3583350154" sldId="259"/>
            <ac:spMk id="3" creationId="{0CFEBA70-397F-4297-72E7-831B91D6F3FB}"/>
          </ac:spMkLst>
        </pc:spChg>
        <pc:picChg chg="del mod">
          <ac:chgData name="Daniel Karpoukhin" userId="62d7e407ef8195a1" providerId="LiveId" clId="{399A8C12-DBF7-4B85-BD8B-D57B3323A22D}" dt="2023-11-12T22:33:12.569" v="3299" actId="478"/>
          <ac:picMkLst>
            <pc:docMk/>
            <pc:sldMk cId="3583350154" sldId="259"/>
            <ac:picMk id="11" creationId="{EA68B2DE-7568-C695-023D-3D8F777447A4}"/>
          </ac:picMkLst>
        </pc:picChg>
        <pc:picChg chg="add del mod">
          <ac:chgData name="Daniel Karpoukhin" userId="62d7e407ef8195a1" providerId="LiveId" clId="{399A8C12-DBF7-4B85-BD8B-D57B3323A22D}" dt="2023-11-12T22:33:46.616" v="3302"/>
          <ac:picMkLst>
            <pc:docMk/>
            <pc:sldMk cId="3583350154" sldId="259"/>
            <ac:picMk id="13" creationId="{E17405E3-D595-A811-09DE-695BFF8DE916}"/>
          </ac:picMkLst>
        </pc:picChg>
        <pc:picChg chg="add del mod">
          <ac:chgData name="Daniel Karpoukhin" userId="62d7e407ef8195a1" providerId="LiveId" clId="{399A8C12-DBF7-4B85-BD8B-D57B3323A22D}" dt="2023-11-12T22:33:57.494" v="3306"/>
          <ac:picMkLst>
            <pc:docMk/>
            <pc:sldMk cId="3583350154" sldId="259"/>
            <ac:picMk id="14" creationId="{736803A3-8134-5D91-B723-2AF0B463EE89}"/>
          </ac:picMkLst>
        </pc:picChg>
        <pc:picChg chg="add del mod ord">
          <ac:chgData name="Daniel Karpoukhin" userId="62d7e407ef8195a1" providerId="LiveId" clId="{399A8C12-DBF7-4B85-BD8B-D57B3323A22D}" dt="2023-11-23T00:40:02.364" v="3320" actId="478"/>
          <ac:picMkLst>
            <pc:docMk/>
            <pc:sldMk cId="3583350154" sldId="259"/>
            <ac:picMk id="18" creationId="{55B45BF5-849E-C504-9214-EBFB0ED49A26}"/>
          </ac:picMkLst>
        </pc:picChg>
      </pc:sldChg>
      <pc:sldChg chg="modSp mod modTransition modNotesTx">
        <pc:chgData name="Daniel Karpoukhin" userId="62d7e407ef8195a1" providerId="LiveId" clId="{399A8C12-DBF7-4B85-BD8B-D57B3323A22D}" dt="2023-11-25T18:56:46.559" v="6302" actId="20577"/>
        <pc:sldMkLst>
          <pc:docMk/>
          <pc:sldMk cId="2369308903" sldId="260"/>
        </pc:sldMkLst>
        <pc:spChg chg="mod">
          <ac:chgData name="Daniel Karpoukhin" userId="62d7e407ef8195a1" providerId="LiveId" clId="{399A8C12-DBF7-4B85-BD8B-D57B3323A22D}" dt="2023-11-08T05:06:06.017" v="1836" actId="114"/>
          <ac:spMkLst>
            <pc:docMk/>
            <pc:sldMk cId="2369308903" sldId="260"/>
            <ac:spMk id="3" creationId="{5E329D37-03E1-6CC0-51A3-D988BC115CF8}"/>
          </ac:spMkLst>
        </pc:spChg>
      </pc:sldChg>
      <pc:sldChg chg="addSp modSp mod modTransition modNotesTx">
        <pc:chgData name="Daniel Karpoukhin" userId="62d7e407ef8195a1" providerId="LiveId" clId="{399A8C12-DBF7-4B85-BD8B-D57B3323A22D}" dt="2023-11-12T22:33:57.494" v="3306"/>
        <pc:sldMkLst>
          <pc:docMk/>
          <pc:sldMk cId="730363120" sldId="261"/>
        </pc:sldMkLst>
        <pc:spChg chg="mod">
          <ac:chgData name="Daniel Karpoukhin" userId="62d7e407ef8195a1" providerId="LiveId" clId="{399A8C12-DBF7-4B85-BD8B-D57B3323A22D}" dt="2023-11-08T05:03:11.419" v="1489" actId="255"/>
          <ac:spMkLst>
            <pc:docMk/>
            <pc:sldMk cId="730363120" sldId="261"/>
            <ac:spMk id="3" creationId="{CA48E999-D3EE-B2E9-E8FA-335477FF8F6D}"/>
          </ac:spMkLst>
        </pc:spChg>
        <pc:picChg chg="add mod">
          <ac:chgData name="Daniel Karpoukhin" userId="62d7e407ef8195a1" providerId="LiveId" clId="{399A8C12-DBF7-4B85-BD8B-D57B3323A22D}" dt="2023-11-08T05:02:25.920" v="1478" actId="1076"/>
          <ac:picMkLst>
            <pc:docMk/>
            <pc:sldMk cId="730363120" sldId="261"/>
            <ac:picMk id="4" creationId="{00180DDA-FD74-2FBE-0777-8C07FDC4BE36}"/>
          </ac:picMkLst>
        </pc:picChg>
        <pc:picChg chg="add mod">
          <ac:chgData name="Daniel Karpoukhin" userId="62d7e407ef8195a1" providerId="LiveId" clId="{399A8C12-DBF7-4B85-BD8B-D57B3323A22D}" dt="2023-11-08T05:02:46.874" v="1487" actId="1076"/>
          <ac:picMkLst>
            <pc:docMk/>
            <pc:sldMk cId="730363120" sldId="261"/>
            <ac:picMk id="5" creationId="{95F2CD21-1B99-75F2-823C-A4DEBCB9C4B7}"/>
          </ac:picMkLst>
        </pc:picChg>
        <pc:picChg chg="add mod">
          <ac:chgData name="Daniel Karpoukhin" userId="62d7e407ef8195a1" providerId="LiveId" clId="{399A8C12-DBF7-4B85-BD8B-D57B3323A22D}" dt="2023-11-08T05:02:56.950" v="1488" actId="732"/>
          <ac:picMkLst>
            <pc:docMk/>
            <pc:sldMk cId="730363120" sldId="261"/>
            <ac:picMk id="6" creationId="{9432A279-58FF-681D-AA34-E4960E50D498}"/>
          </ac:picMkLst>
        </pc:picChg>
      </pc:sldChg>
      <pc:sldChg chg="addSp modSp mod modTransition">
        <pc:chgData name="Daniel Karpoukhin" userId="62d7e407ef8195a1" providerId="LiveId" clId="{399A8C12-DBF7-4B85-BD8B-D57B3323A22D}" dt="2023-11-12T22:33:57.494" v="3306"/>
        <pc:sldMkLst>
          <pc:docMk/>
          <pc:sldMk cId="1515696116" sldId="262"/>
        </pc:sldMkLst>
        <pc:spChg chg="mod">
          <ac:chgData name="Daniel Karpoukhin" userId="62d7e407ef8195a1" providerId="LiveId" clId="{399A8C12-DBF7-4B85-BD8B-D57B3323A22D}" dt="2023-11-08T05:06:42.971" v="1902" actId="255"/>
          <ac:spMkLst>
            <pc:docMk/>
            <pc:sldMk cId="1515696116" sldId="262"/>
            <ac:spMk id="3" creationId="{FD2DFD6C-7740-EF63-5DAC-DBC531641F73}"/>
          </ac:spMkLst>
        </pc:spChg>
        <pc:picChg chg="add mod">
          <ac:chgData name="Daniel Karpoukhin" userId="62d7e407ef8195a1" providerId="LiveId" clId="{399A8C12-DBF7-4B85-BD8B-D57B3323A22D}" dt="2023-11-08T05:07:27.946" v="1905" actId="1076"/>
          <ac:picMkLst>
            <pc:docMk/>
            <pc:sldMk cId="1515696116" sldId="262"/>
            <ac:picMk id="4" creationId="{7842D1B8-1E4A-5352-CED8-009944D67BAE}"/>
          </ac:picMkLst>
        </pc:picChg>
      </pc:sldChg>
      <pc:sldChg chg="addSp modSp mod modTransition modNotesTx">
        <pc:chgData name="Daniel Karpoukhin" userId="62d7e407ef8195a1" providerId="LiveId" clId="{399A8C12-DBF7-4B85-BD8B-D57B3323A22D}" dt="2023-11-25T18:58:30.441" v="6371" actId="20577"/>
        <pc:sldMkLst>
          <pc:docMk/>
          <pc:sldMk cId="350910692" sldId="263"/>
        </pc:sldMkLst>
        <pc:spChg chg="mod">
          <ac:chgData name="Daniel Karpoukhin" userId="62d7e407ef8195a1" providerId="LiveId" clId="{399A8C12-DBF7-4B85-BD8B-D57B3323A22D}" dt="2023-11-25T18:57:34.360" v="6305" actId="20577"/>
          <ac:spMkLst>
            <pc:docMk/>
            <pc:sldMk cId="350910692" sldId="263"/>
            <ac:spMk id="3" creationId="{6B6178A0-5097-4124-E5B1-AC8AB8BBCBD4}"/>
          </ac:spMkLst>
        </pc:spChg>
        <pc:picChg chg="add mod">
          <ac:chgData name="Daniel Karpoukhin" userId="62d7e407ef8195a1" providerId="LiveId" clId="{399A8C12-DBF7-4B85-BD8B-D57B3323A22D}" dt="2023-11-08T05:14:11.744" v="2462" actId="1076"/>
          <ac:picMkLst>
            <pc:docMk/>
            <pc:sldMk cId="350910692" sldId="263"/>
            <ac:picMk id="4" creationId="{8234C209-7D97-FF8F-C62B-E6C31543B5D2}"/>
          </ac:picMkLst>
        </pc:picChg>
        <pc:picChg chg="add mod">
          <ac:chgData name="Daniel Karpoukhin" userId="62d7e407ef8195a1" providerId="LiveId" clId="{399A8C12-DBF7-4B85-BD8B-D57B3323A22D}" dt="2023-11-08T05:15:46.392" v="2540" actId="1076"/>
          <ac:picMkLst>
            <pc:docMk/>
            <pc:sldMk cId="350910692" sldId="263"/>
            <ac:picMk id="5" creationId="{BDA94A66-C0E4-C5AA-4872-92D224C10A30}"/>
          </ac:picMkLst>
        </pc:picChg>
        <pc:picChg chg="add mod">
          <ac:chgData name="Daniel Karpoukhin" userId="62d7e407ef8195a1" providerId="LiveId" clId="{399A8C12-DBF7-4B85-BD8B-D57B3323A22D}" dt="2023-11-08T05:16:41.651" v="2544" actId="1076"/>
          <ac:picMkLst>
            <pc:docMk/>
            <pc:sldMk cId="350910692" sldId="263"/>
            <ac:picMk id="6" creationId="{6DF4A7C0-8AB5-7029-F64C-66BFC42A4DE8}"/>
          </ac:picMkLst>
        </pc:picChg>
      </pc:sldChg>
      <pc:sldChg chg="addSp delSp modSp mod modTransition modAnim modNotesTx">
        <pc:chgData name="Daniel Karpoukhin" userId="62d7e407ef8195a1" providerId="LiveId" clId="{399A8C12-DBF7-4B85-BD8B-D57B3323A22D}" dt="2023-11-25T18:55:07.357" v="6065" actId="20577"/>
        <pc:sldMkLst>
          <pc:docMk/>
          <pc:sldMk cId="389535450" sldId="264"/>
        </pc:sldMkLst>
        <pc:spChg chg="mod">
          <ac:chgData name="Daniel Karpoukhin" userId="62d7e407ef8195a1" providerId="LiveId" clId="{399A8C12-DBF7-4B85-BD8B-D57B3323A22D}" dt="2023-11-23T01:20:02.861" v="5239" actId="20577"/>
          <ac:spMkLst>
            <pc:docMk/>
            <pc:sldMk cId="389535450" sldId="264"/>
            <ac:spMk id="3" creationId="{F9DCE533-3EE9-710F-A9F7-63D5991AE73A}"/>
          </ac:spMkLst>
        </pc:spChg>
        <pc:picChg chg="add del mod">
          <ac:chgData name="Daniel Karpoukhin" userId="62d7e407ef8195a1" providerId="LiveId" clId="{399A8C12-DBF7-4B85-BD8B-D57B3323A22D}" dt="2023-11-12T22:33:57.494" v="3306"/>
          <ac:picMkLst>
            <pc:docMk/>
            <pc:sldMk cId="389535450" sldId="264"/>
            <ac:picMk id="15" creationId="{7614F53C-6B18-218F-B9D1-97AA16F60308}"/>
          </ac:picMkLst>
        </pc:picChg>
        <pc:picChg chg="add del mod ord">
          <ac:chgData name="Daniel Karpoukhin" userId="62d7e407ef8195a1" providerId="LiveId" clId="{399A8C12-DBF7-4B85-BD8B-D57B3323A22D}" dt="2023-11-23T00:39:59.368" v="3319" actId="478"/>
          <ac:picMkLst>
            <pc:docMk/>
            <pc:sldMk cId="389535450" sldId="264"/>
            <ac:picMk id="20" creationId="{B38BBE6D-B0F4-8B1B-E81D-4A7265FB780F}"/>
          </ac:picMkLst>
        </pc:picChg>
      </pc:sldChg>
      <pc:sldChg chg="addSp delSp modSp mod modTransition setBg delAnim modAnim modNotesTx">
        <pc:chgData name="Daniel Karpoukhin" userId="62d7e407ef8195a1" providerId="LiveId" clId="{399A8C12-DBF7-4B85-BD8B-D57B3323A22D}" dt="2023-11-23T01:36:02.561" v="5970" actId="20577"/>
        <pc:sldMkLst>
          <pc:docMk/>
          <pc:sldMk cId="993091045" sldId="265"/>
        </pc:sldMkLst>
        <pc:spChg chg="mod">
          <ac:chgData name="Daniel Karpoukhin" userId="62d7e407ef8195a1" providerId="LiveId" clId="{399A8C12-DBF7-4B85-BD8B-D57B3323A22D}" dt="2023-11-23T00:47:51.723" v="3795" actId="26606"/>
          <ac:spMkLst>
            <pc:docMk/>
            <pc:sldMk cId="993091045" sldId="265"/>
            <ac:spMk id="2" creationId="{A8A6D743-1742-EA42-E04C-8747A0D215B8}"/>
          </ac:spMkLst>
        </pc:spChg>
        <pc:spChg chg="mod ord">
          <ac:chgData name="Daniel Karpoukhin" userId="62d7e407ef8195a1" providerId="LiveId" clId="{399A8C12-DBF7-4B85-BD8B-D57B3323A22D}" dt="2023-11-23T01:28:02.398" v="5781" actId="115"/>
          <ac:spMkLst>
            <pc:docMk/>
            <pc:sldMk cId="993091045" sldId="265"/>
            <ac:spMk id="3" creationId="{6190BC76-9E19-B786-1B2F-372F7D10BFC0}"/>
          </ac:spMkLst>
        </pc:spChg>
        <pc:spChg chg="add del">
          <ac:chgData name="Daniel Karpoukhin" userId="62d7e407ef8195a1" providerId="LiveId" clId="{399A8C12-DBF7-4B85-BD8B-D57B3323A22D}" dt="2023-11-23T00:47:51.723" v="3795" actId="26606"/>
          <ac:spMkLst>
            <pc:docMk/>
            <pc:sldMk cId="993091045" sldId="265"/>
            <ac:spMk id="1028" creationId="{5A0118C5-4F8D-4CF4-BADD-53FEACC6C42A}"/>
          </ac:spMkLst>
        </pc:spChg>
        <pc:spChg chg="add del">
          <ac:chgData name="Daniel Karpoukhin" userId="62d7e407ef8195a1" providerId="LiveId" clId="{399A8C12-DBF7-4B85-BD8B-D57B3323A22D}" dt="2023-11-23T00:47:39.740" v="3791" actId="26606"/>
          <ac:spMkLst>
            <pc:docMk/>
            <pc:sldMk cId="993091045" sldId="265"/>
            <ac:spMk id="1031" creationId="{5A0118C5-4F8D-4CF4-BADD-53FEACC6C42A}"/>
          </ac:spMkLst>
        </pc:spChg>
        <pc:spChg chg="add del">
          <ac:chgData name="Daniel Karpoukhin" userId="62d7e407ef8195a1" providerId="LiveId" clId="{399A8C12-DBF7-4B85-BD8B-D57B3323A22D}" dt="2023-11-23T00:47:39.740" v="3791" actId="26606"/>
          <ac:spMkLst>
            <pc:docMk/>
            <pc:sldMk cId="993091045" sldId="265"/>
            <ac:spMk id="1033" creationId="{E7C065BD-BDC2-4800-908F-25C30F042B69}"/>
          </ac:spMkLst>
        </pc:spChg>
        <pc:spChg chg="add del">
          <ac:chgData name="Daniel Karpoukhin" userId="62d7e407ef8195a1" providerId="LiveId" clId="{399A8C12-DBF7-4B85-BD8B-D57B3323A22D}" dt="2023-11-23T00:47:39.740" v="3791" actId="26606"/>
          <ac:spMkLst>
            <pc:docMk/>
            <pc:sldMk cId="993091045" sldId="265"/>
            <ac:spMk id="1035" creationId="{612A1BC7-2F25-41BC-A0DC-8680CE996B74}"/>
          </ac:spMkLst>
        </pc:spChg>
        <pc:spChg chg="add del">
          <ac:chgData name="Daniel Karpoukhin" userId="62d7e407ef8195a1" providerId="LiveId" clId="{399A8C12-DBF7-4B85-BD8B-D57B3323A22D}" dt="2023-11-23T00:47:39.740" v="3791" actId="26606"/>
          <ac:spMkLst>
            <pc:docMk/>
            <pc:sldMk cId="993091045" sldId="265"/>
            <ac:spMk id="1037" creationId="{A3D5586F-4573-4C57-9793-1EBFDC896340}"/>
          </ac:spMkLst>
        </pc:spChg>
        <pc:spChg chg="add del">
          <ac:chgData name="Daniel Karpoukhin" userId="62d7e407ef8195a1" providerId="LiveId" clId="{399A8C12-DBF7-4B85-BD8B-D57B3323A22D}" dt="2023-11-23T00:47:39.740" v="3791" actId="26606"/>
          <ac:spMkLst>
            <pc:docMk/>
            <pc:sldMk cId="993091045" sldId="265"/>
            <ac:spMk id="1039" creationId="{5EED35EF-93A0-4921-941C-ECC67AE2A4D2}"/>
          </ac:spMkLst>
        </pc:spChg>
        <pc:grpChg chg="add del">
          <ac:chgData name="Daniel Karpoukhin" userId="62d7e407ef8195a1" providerId="LiveId" clId="{399A8C12-DBF7-4B85-BD8B-D57B3323A22D}" dt="2023-11-23T00:47:51.723" v="3795" actId="26606"/>
          <ac:grpSpMkLst>
            <pc:docMk/>
            <pc:sldMk cId="993091045" sldId="265"/>
            <ac:grpSpMk id="1029" creationId="{0E01B404-974F-4AE2-B624-17BB796E4C84}"/>
          </ac:grpSpMkLst>
        </pc:grpChg>
        <pc:grpChg chg="add del">
          <ac:chgData name="Daniel Karpoukhin" userId="62d7e407ef8195a1" providerId="LiveId" clId="{399A8C12-DBF7-4B85-BD8B-D57B3323A22D}" dt="2023-11-23T00:47:51.723" v="3795" actId="26606"/>
          <ac:grpSpMkLst>
            <pc:docMk/>
            <pc:sldMk cId="993091045" sldId="265"/>
            <ac:grpSpMk id="1032" creationId="{4B298437-9289-4DEE-A22A-B50B8E0C5783}"/>
          </ac:grpSpMkLst>
        </pc:grpChg>
        <pc:grpChg chg="add del">
          <ac:chgData name="Daniel Karpoukhin" userId="62d7e407ef8195a1" providerId="LiveId" clId="{399A8C12-DBF7-4B85-BD8B-D57B3323A22D}" dt="2023-11-23T00:47:51.723" v="3795" actId="26606"/>
          <ac:grpSpMkLst>
            <pc:docMk/>
            <pc:sldMk cId="993091045" sldId="265"/>
            <ac:grpSpMk id="1040" creationId="{0A8BC7D6-3432-421F-90E8-E5BF9B9D3932}"/>
          </ac:grpSpMkLst>
        </pc:grpChg>
        <pc:grpChg chg="add del">
          <ac:chgData name="Daniel Karpoukhin" userId="62d7e407ef8195a1" providerId="LiveId" clId="{399A8C12-DBF7-4B85-BD8B-D57B3323A22D}" dt="2023-11-23T00:47:39.740" v="3791" actId="26606"/>
          <ac:grpSpMkLst>
            <pc:docMk/>
            <pc:sldMk cId="993091045" sldId="265"/>
            <ac:grpSpMk id="1041" creationId="{F00DE533-25C0-4F0C-BE82-69DF49EC1B7C}"/>
          </ac:grpSpMkLst>
        </pc:grpChg>
        <pc:picChg chg="del mod">
          <ac:chgData name="Daniel Karpoukhin" userId="62d7e407ef8195a1" providerId="LiveId" clId="{399A8C12-DBF7-4B85-BD8B-D57B3323A22D}" dt="2023-11-12T21:46:54.093" v="3280" actId="478"/>
          <ac:picMkLst>
            <pc:docMk/>
            <pc:sldMk cId="993091045" sldId="265"/>
            <ac:picMk id="4" creationId="{265F89FD-5B32-49A3-5D80-A8F31897B9CA}"/>
          </ac:picMkLst>
        </pc:picChg>
        <pc:picChg chg="add mod">
          <ac:chgData name="Daniel Karpoukhin" userId="62d7e407ef8195a1" providerId="LiveId" clId="{399A8C12-DBF7-4B85-BD8B-D57B3323A22D}" dt="2023-11-23T01:28:05.249" v="5782" actId="1076"/>
          <ac:picMkLst>
            <pc:docMk/>
            <pc:sldMk cId="993091045" sldId="265"/>
            <ac:picMk id="4" creationId="{A4506E78-BB1C-1BFB-BCFD-8B7BDAED38A1}"/>
          </ac:picMkLst>
        </pc:picChg>
        <pc:picChg chg="del mod">
          <ac:chgData name="Daniel Karpoukhin" userId="62d7e407ef8195a1" providerId="LiveId" clId="{399A8C12-DBF7-4B85-BD8B-D57B3323A22D}" dt="2023-11-12T21:47:14.355" v="3282" actId="478"/>
          <ac:picMkLst>
            <pc:docMk/>
            <pc:sldMk cId="993091045" sldId="265"/>
            <ac:picMk id="5" creationId="{248008C1-96B6-2198-1A3A-AF88A7CDF15F}"/>
          </ac:picMkLst>
        </pc:picChg>
        <pc:picChg chg="add del mod">
          <ac:chgData name="Daniel Karpoukhin" userId="62d7e407ef8195a1" providerId="LiveId" clId="{399A8C12-DBF7-4B85-BD8B-D57B3323A22D}" dt="2023-11-12T21:47:48.380" v="3285"/>
          <ac:picMkLst>
            <pc:docMk/>
            <pc:sldMk cId="993091045" sldId="265"/>
            <ac:picMk id="9" creationId="{8F0AA81D-F146-A98F-291D-C5E4A8C570E2}"/>
          </ac:picMkLst>
        </pc:picChg>
        <pc:picChg chg="add del mod">
          <ac:chgData name="Daniel Karpoukhin" userId="62d7e407ef8195a1" providerId="LiveId" clId="{399A8C12-DBF7-4B85-BD8B-D57B3323A22D}" dt="2023-11-12T22:30:49.885" v="3294"/>
          <ac:picMkLst>
            <pc:docMk/>
            <pc:sldMk cId="993091045" sldId="265"/>
            <ac:picMk id="10" creationId="{18C04E1C-0F40-6F6C-AC38-698FE800470F}"/>
          </ac:picMkLst>
        </pc:picChg>
        <pc:picChg chg="add mod">
          <ac:chgData name="Daniel Karpoukhin" userId="62d7e407ef8195a1" providerId="LiveId" clId="{399A8C12-DBF7-4B85-BD8B-D57B3323A22D}" dt="2023-11-23T00:47:51.723" v="3795" actId="26606"/>
          <ac:picMkLst>
            <pc:docMk/>
            <pc:sldMk cId="993091045" sldId="265"/>
            <ac:picMk id="1026" creationId="{D4094C93-B58B-4A6A-B8B8-2BA5DB148ADD}"/>
          </ac:picMkLst>
        </pc:picChg>
      </pc:sldChg>
      <pc:sldChg chg="addSp delSp modSp mod modTransition modNotesTx">
        <pc:chgData name="Daniel Karpoukhin" userId="62d7e407ef8195a1" providerId="LiveId" clId="{399A8C12-DBF7-4B85-BD8B-D57B3323A22D}" dt="2023-11-25T19:01:25.993" v="6791" actId="20577"/>
        <pc:sldMkLst>
          <pc:docMk/>
          <pc:sldMk cId="3879433308" sldId="266"/>
        </pc:sldMkLst>
        <pc:spChg chg="del">
          <ac:chgData name="Daniel Karpoukhin" userId="62d7e407ef8195a1" providerId="LiveId" clId="{399A8C12-DBF7-4B85-BD8B-D57B3323A22D}" dt="2023-11-23T00:48:10.529" v="3796" actId="3680"/>
          <ac:spMkLst>
            <pc:docMk/>
            <pc:sldMk cId="3879433308" sldId="266"/>
            <ac:spMk id="3" creationId="{AA5EF66A-EBEC-7997-6A6A-7160F24E1E5B}"/>
          </ac:spMkLst>
        </pc:spChg>
        <pc:spChg chg="add mod">
          <ac:chgData name="Daniel Karpoukhin" userId="62d7e407ef8195a1" providerId="LiveId" clId="{399A8C12-DBF7-4B85-BD8B-D57B3323A22D}" dt="2023-11-23T01:27:30.107" v="5762" actId="208"/>
          <ac:spMkLst>
            <pc:docMk/>
            <pc:sldMk cId="3879433308" sldId="266"/>
            <ac:spMk id="6" creationId="{6A52EBCA-FB23-0D6D-CAF1-55456B89BDD7}"/>
          </ac:spMkLst>
        </pc:spChg>
        <pc:graphicFrameChg chg="add mod ord modGraphic">
          <ac:chgData name="Daniel Karpoukhin" userId="62d7e407ef8195a1" providerId="LiveId" clId="{399A8C12-DBF7-4B85-BD8B-D57B3323A22D}" dt="2023-11-23T01:26:04.609" v="5744" actId="255"/>
          <ac:graphicFrameMkLst>
            <pc:docMk/>
            <pc:sldMk cId="3879433308" sldId="266"/>
            <ac:graphicFrameMk id="4" creationId="{0E2C90F6-1629-0B66-4782-9966D85FE041}"/>
          </ac:graphicFrameMkLst>
        </pc:graphicFrameChg>
        <pc:graphicFrameChg chg="add del mod">
          <ac:chgData name="Daniel Karpoukhin" userId="62d7e407ef8195a1" providerId="LiveId" clId="{399A8C12-DBF7-4B85-BD8B-D57B3323A22D}" dt="2023-11-23T00:49:56.872" v="3801" actId="478"/>
          <ac:graphicFrameMkLst>
            <pc:docMk/>
            <pc:sldMk cId="3879433308" sldId="266"/>
            <ac:graphicFrameMk id="5" creationId="{057503A1-661C-15DD-B4A5-96FEF64D1865}"/>
          </ac:graphicFrameMkLst>
        </pc:graphicFrameChg>
        <pc:picChg chg="add mod">
          <ac:chgData name="Daniel Karpoukhin" userId="62d7e407ef8195a1" providerId="LiveId" clId="{399A8C12-DBF7-4B85-BD8B-D57B3323A22D}" dt="2023-11-23T01:27:39.168" v="5765" actId="1076"/>
          <ac:picMkLst>
            <pc:docMk/>
            <pc:sldMk cId="3879433308" sldId="266"/>
            <ac:picMk id="7" creationId="{918E5319-5A39-5086-7C65-8C690686E142}"/>
          </ac:picMkLst>
        </pc:picChg>
      </pc:sldChg>
      <pc:sldChg chg="addSp delSp modSp mod modTransition modNotesTx">
        <pc:chgData name="Daniel Karpoukhin" userId="62d7e407ef8195a1" providerId="LiveId" clId="{399A8C12-DBF7-4B85-BD8B-D57B3323A22D}" dt="2023-11-25T18:59:33.258" v="6516" actId="20577"/>
        <pc:sldMkLst>
          <pc:docMk/>
          <pc:sldMk cId="433413547" sldId="267"/>
        </pc:sldMkLst>
        <pc:spChg chg="mod">
          <ac:chgData name="Daniel Karpoukhin" userId="62d7e407ef8195a1" providerId="LiveId" clId="{399A8C12-DBF7-4B85-BD8B-D57B3323A22D}" dt="2023-11-09T15:28:07.873" v="3278" actId="20577"/>
          <ac:spMkLst>
            <pc:docMk/>
            <pc:sldMk cId="433413547" sldId="267"/>
            <ac:spMk id="3" creationId="{905E71E6-EE10-ADBD-5E22-96C5EBD82DCA}"/>
          </ac:spMkLst>
        </pc:spChg>
        <pc:picChg chg="add del mod">
          <ac:chgData name="Daniel Karpoukhin" userId="62d7e407ef8195a1" providerId="LiveId" clId="{399A8C12-DBF7-4B85-BD8B-D57B3323A22D}" dt="2023-11-08T15:45:31.660" v="3274" actId="478"/>
          <ac:picMkLst>
            <pc:docMk/>
            <pc:sldMk cId="433413547" sldId="267"/>
            <ac:picMk id="4" creationId="{191A29C6-5313-3081-C6EA-D2A4A75F07EB}"/>
          </ac:picMkLst>
        </pc:picChg>
        <pc:picChg chg="add mod">
          <ac:chgData name="Daniel Karpoukhin" userId="62d7e407ef8195a1" providerId="LiveId" clId="{399A8C12-DBF7-4B85-BD8B-D57B3323A22D}" dt="2023-11-08T15:45:24.665" v="3273" actId="1076"/>
          <ac:picMkLst>
            <pc:docMk/>
            <pc:sldMk cId="433413547" sldId="267"/>
            <ac:picMk id="5" creationId="{6853F346-1D88-4A9D-692F-CDC095762A4C}"/>
          </ac:picMkLst>
        </pc:picChg>
        <pc:picChg chg="add mod">
          <ac:chgData name="Daniel Karpoukhin" userId="62d7e407ef8195a1" providerId="LiveId" clId="{399A8C12-DBF7-4B85-BD8B-D57B3323A22D}" dt="2023-11-08T15:45:40.212" v="3277" actId="1076"/>
          <ac:picMkLst>
            <pc:docMk/>
            <pc:sldMk cId="433413547" sldId="267"/>
            <ac:picMk id="6" creationId="{FAF5E69B-7023-D915-D391-D6E9221FA3D6}"/>
          </ac:picMkLst>
        </pc:picChg>
      </pc:sldChg>
      <pc:sldChg chg="addSp modSp mod modTransition modNotesTx">
        <pc:chgData name="Daniel Karpoukhin" userId="62d7e407ef8195a1" providerId="LiveId" clId="{399A8C12-DBF7-4B85-BD8B-D57B3323A22D}" dt="2023-11-25T19:01:39.278" v="6805" actId="20577"/>
        <pc:sldMkLst>
          <pc:docMk/>
          <pc:sldMk cId="3212101725" sldId="268"/>
        </pc:sldMkLst>
        <pc:spChg chg="mod">
          <ac:chgData name="Daniel Karpoukhin" userId="62d7e407ef8195a1" providerId="LiveId" clId="{399A8C12-DBF7-4B85-BD8B-D57B3323A22D}" dt="2023-11-25T18:39:16.421" v="6020" actId="113"/>
          <ac:spMkLst>
            <pc:docMk/>
            <pc:sldMk cId="3212101725" sldId="268"/>
            <ac:spMk id="3" creationId="{FAB90782-62B3-36DB-5729-97CA06077BE6}"/>
          </ac:spMkLst>
        </pc:spChg>
        <pc:picChg chg="add mod">
          <ac:chgData name="Daniel Karpoukhin" userId="62d7e407ef8195a1" providerId="LiveId" clId="{399A8C12-DBF7-4B85-BD8B-D57B3323A22D}" dt="2023-11-23T01:20:07.318" v="5240" actId="1076"/>
          <ac:picMkLst>
            <pc:docMk/>
            <pc:sldMk cId="3212101725" sldId="268"/>
            <ac:picMk id="4" creationId="{E87312C8-E5B0-57E1-66FA-8B5189AB75A5}"/>
          </ac:picMkLst>
        </pc:picChg>
      </pc:sldChg>
      <pc:sldChg chg="addSp modSp mod modTransition modNotesTx">
        <pc:chgData name="Daniel Karpoukhin" userId="62d7e407ef8195a1" providerId="LiveId" clId="{399A8C12-DBF7-4B85-BD8B-D57B3323A22D}" dt="2023-11-25T19:02:14.539" v="6940" actId="20577"/>
        <pc:sldMkLst>
          <pc:docMk/>
          <pc:sldMk cId="4149976962" sldId="269"/>
        </pc:sldMkLst>
        <pc:spChg chg="mod">
          <ac:chgData name="Daniel Karpoukhin" userId="62d7e407ef8195a1" providerId="LiveId" clId="{399A8C12-DBF7-4B85-BD8B-D57B3323A22D}" dt="2023-11-25T18:39:24.120" v="6022" actId="113"/>
          <ac:spMkLst>
            <pc:docMk/>
            <pc:sldMk cId="4149976962" sldId="269"/>
            <ac:spMk id="3" creationId="{D7D6913E-661D-761A-0F4D-D67E6BE37413}"/>
          </ac:spMkLst>
        </pc:spChg>
        <pc:picChg chg="add mod">
          <ac:chgData name="Daniel Karpoukhin" userId="62d7e407ef8195a1" providerId="LiveId" clId="{399A8C12-DBF7-4B85-BD8B-D57B3323A22D}" dt="2023-11-23T01:25:45.613" v="5740" actId="1076"/>
          <ac:picMkLst>
            <pc:docMk/>
            <pc:sldMk cId="4149976962" sldId="269"/>
            <ac:picMk id="4" creationId="{62015BF2-45AF-E252-0A65-B68E4D920556}"/>
          </ac:picMkLst>
        </pc:picChg>
      </pc:sldChg>
    </pc:docChg>
  </pc:docChgLst>
  <pc:docChgLst>
    <pc:chgData name="Daniel Karpoukhin" userId="62d7e407ef8195a1" providerId="LiveId" clId="{68089EB5-8839-4E81-AD35-16BEDD7BD60A}"/>
    <pc:docChg chg="undo custSel modSld">
      <pc:chgData name="Daniel Karpoukhin" userId="62d7e407ef8195a1" providerId="LiveId" clId="{68089EB5-8839-4E81-AD35-16BEDD7BD60A}" dt="2023-09-11T04:28:36.577" v="209" actId="14100"/>
      <pc:docMkLst>
        <pc:docMk/>
      </pc:docMkLst>
      <pc:sldChg chg="modSp mod">
        <pc:chgData name="Daniel Karpoukhin" userId="62d7e407ef8195a1" providerId="LiveId" clId="{68089EB5-8839-4E81-AD35-16BEDD7BD60A}" dt="2023-09-11T01:03:45.509" v="23" actId="255"/>
        <pc:sldMkLst>
          <pc:docMk/>
          <pc:sldMk cId="3768033796" sldId="257"/>
        </pc:sldMkLst>
        <pc:spChg chg="mod">
          <ac:chgData name="Daniel Karpoukhin" userId="62d7e407ef8195a1" providerId="LiveId" clId="{68089EB5-8839-4E81-AD35-16BEDD7BD60A}" dt="2023-09-11T01:03:45.509" v="23" actId="255"/>
          <ac:spMkLst>
            <pc:docMk/>
            <pc:sldMk cId="3768033796" sldId="257"/>
            <ac:spMk id="3" creationId="{00000000-0000-0000-0000-000000000000}"/>
          </ac:spMkLst>
        </pc:spChg>
      </pc:sldChg>
      <pc:sldChg chg="addSp delSp modSp mod">
        <pc:chgData name="Daniel Karpoukhin" userId="62d7e407ef8195a1" providerId="LiveId" clId="{68089EB5-8839-4E81-AD35-16BEDD7BD60A}" dt="2023-09-11T01:06:18.095" v="53" actId="20577"/>
        <pc:sldMkLst>
          <pc:docMk/>
          <pc:sldMk cId="1711679169" sldId="258"/>
        </pc:sldMkLst>
        <pc:spChg chg="mod">
          <ac:chgData name="Daniel Karpoukhin" userId="62d7e407ef8195a1" providerId="LiveId" clId="{68089EB5-8839-4E81-AD35-16BEDD7BD60A}" dt="2023-09-11T01:06:18.095" v="53" actId="20577"/>
          <ac:spMkLst>
            <pc:docMk/>
            <pc:sldMk cId="1711679169" sldId="258"/>
            <ac:spMk id="7" creationId="{4143C236-7B8E-CB23-BDB7-AEC650E5ADAF}"/>
          </ac:spMkLst>
        </pc:spChg>
        <pc:picChg chg="add mod">
          <ac:chgData name="Daniel Karpoukhin" userId="62d7e407ef8195a1" providerId="LiveId" clId="{68089EB5-8839-4E81-AD35-16BEDD7BD60A}" dt="2023-09-11T01:04:17.517" v="30" actId="14100"/>
          <ac:picMkLst>
            <pc:docMk/>
            <pc:sldMk cId="1711679169" sldId="258"/>
            <ac:picMk id="3" creationId="{2FC8BE67-55F5-0B23-F152-F65EEDCC89F9}"/>
          </ac:picMkLst>
        </pc:picChg>
        <pc:picChg chg="del mod">
          <ac:chgData name="Daniel Karpoukhin" userId="62d7e407ef8195a1" providerId="LiveId" clId="{68089EB5-8839-4E81-AD35-16BEDD7BD60A}" dt="2023-09-11T01:04:08.842" v="26" actId="478"/>
          <ac:picMkLst>
            <pc:docMk/>
            <pc:sldMk cId="1711679169" sldId="258"/>
            <ac:picMk id="4" creationId="{4B8FE289-5536-846F-D377-04F05CA550F3}"/>
          </ac:picMkLst>
        </pc:picChg>
      </pc:sldChg>
      <pc:sldChg chg="addSp modSp mod">
        <pc:chgData name="Daniel Karpoukhin" userId="62d7e407ef8195a1" providerId="LiveId" clId="{68089EB5-8839-4E81-AD35-16BEDD7BD60A}" dt="2023-09-11T01:20:22.605" v="159" actId="1076"/>
        <pc:sldMkLst>
          <pc:docMk/>
          <pc:sldMk cId="3653363989" sldId="259"/>
        </pc:sldMkLst>
        <pc:spChg chg="mod">
          <ac:chgData name="Daniel Karpoukhin" userId="62d7e407ef8195a1" providerId="LiveId" clId="{68089EB5-8839-4E81-AD35-16BEDD7BD60A}" dt="2023-09-11T01:08:23.618" v="67" actId="20577"/>
          <ac:spMkLst>
            <pc:docMk/>
            <pc:sldMk cId="3653363989" sldId="259"/>
            <ac:spMk id="3" creationId="{8CF09D46-1223-E919-D2E4-B9C293DC4431}"/>
          </ac:spMkLst>
        </pc:spChg>
        <pc:spChg chg="mod">
          <ac:chgData name="Daniel Karpoukhin" userId="62d7e407ef8195a1" providerId="LiveId" clId="{68089EB5-8839-4E81-AD35-16BEDD7BD60A}" dt="2023-09-10T18:06:39.210" v="7" actId="114"/>
          <ac:spMkLst>
            <pc:docMk/>
            <pc:sldMk cId="3653363989" sldId="259"/>
            <ac:spMk id="5" creationId="{632B33A6-46BB-0BD4-7FA9-930D8039C2B9}"/>
          </ac:spMkLst>
        </pc:spChg>
        <pc:picChg chg="add mod">
          <ac:chgData name="Daniel Karpoukhin" userId="62d7e407ef8195a1" providerId="LiveId" clId="{68089EB5-8839-4E81-AD35-16BEDD7BD60A}" dt="2023-09-11T01:20:22.605" v="159" actId="1076"/>
          <ac:picMkLst>
            <pc:docMk/>
            <pc:sldMk cId="3653363989" sldId="259"/>
            <ac:picMk id="1026" creationId="{878A336C-6FEC-A5F9-5CA3-274896315F30}"/>
          </ac:picMkLst>
        </pc:picChg>
      </pc:sldChg>
      <pc:sldChg chg="addSp delSp modSp mod">
        <pc:chgData name="Daniel Karpoukhin" userId="62d7e407ef8195a1" providerId="LiveId" clId="{68089EB5-8839-4E81-AD35-16BEDD7BD60A}" dt="2023-09-11T04:28:36.577" v="209" actId="14100"/>
        <pc:sldMkLst>
          <pc:docMk/>
          <pc:sldMk cId="4008355989" sldId="259"/>
        </pc:sldMkLst>
        <pc:spChg chg="mod">
          <ac:chgData name="Daniel Karpoukhin" userId="62d7e407ef8195a1" providerId="LiveId" clId="{68089EB5-8839-4E81-AD35-16BEDD7BD60A}" dt="2023-09-11T04:28:25.548" v="206" actId="6559"/>
          <ac:spMkLst>
            <pc:docMk/>
            <pc:sldMk cId="4008355989" sldId="259"/>
            <ac:spMk id="2" creationId="{F5C5A693-2A91-81F0-B021-EA79121BD5ED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4" creationId="{A2B5CBEA-F125-49B6-8335-227C325B112B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6" creationId="{FEA9761C-7BB2-45E5-A5DB-A0B35362454A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8" creationId="{4D1A5E71-B6B6-486A-8CDC-C7ABD9B903F6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0" creationId="{8E44D629-6B8E-4D88-A77E-149C0ED03498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75" creationId="{7D6BF779-0B8C-4CC2-9268-9506AD0C5331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76" creationId="{3A397E3E-B90C-4D82-BAAA-36F7AC6A4565}"/>
          </ac:spMkLst>
        </pc:spChg>
        <pc:spChg chg="del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79" creationId="{90A7F83A-9728-4030-8E45-9ECF1ABCCC12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91" creationId="{7D6BF779-0B8C-4CC2-9268-9506AD0C5331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393" creationId="{3A397E3E-B90C-4D82-BAAA-36F7AC6A4565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07" creationId="{90A7F83A-9728-4030-8E45-9ECF1ABCCC12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09" creationId="{A2B5CBEA-F125-49B6-8335-227C325B112B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11" creationId="{FEA9761C-7BB2-45E5-A5DB-A0B35362454A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13" creationId="{4D1A5E71-B6B6-486A-8CDC-C7ABD9B903F6}"/>
          </ac:spMkLst>
        </pc:spChg>
        <pc:spChg chg="add">
          <ac:chgData name="Daniel Karpoukhin" userId="62d7e407ef8195a1" providerId="LiveId" clId="{68089EB5-8839-4E81-AD35-16BEDD7BD60A}" dt="2023-09-11T04:28:18.954" v="204" actId="26606"/>
          <ac:spMkLst>
            <pc:docMk/>
            <pc:sldMk cId="4008355989" sldId="259"/>
            <ac:spMk id="415" creationId="{8E44D629-6B8E-4D88-A77E-149C0ED03498}"/>
          </ac:spMkLst>
        </pc:spChg>
        <pc:grpChg chg="del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28" creationId="{BB7A900B-006E-46F4-831E-5AABAEE45EE1}"/>
          </ac:grpSpMkLst>
        </pc:grpChg>
        <pc:grpChg chg="del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42" creationId="{FB9739EB-7F66-433D-841F-AB3CD18700B7}"/>
          </ac:grpSpMkLst>
        </pc:grpChg>
        <pc:grpChg chg="del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49" creationId="{8B6BCBAB-41A5-4D6D-8C9B-55E3AA6FCC21}"/>
          </ac:grpSpMkLst>
        </pc:grpChg>
        <pc:grpChg chg="del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374" creationId="{8A351602-3772-4279-B0D3-A523F6F6EAB3}"/>
          </ac:grpSpMkLst>
        </pc:grpChg>
        <pc:grpChg chg="del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377" creationId="{0F0C2E5D-B08F-4A99-9D15-59D33148FE02}"/>
          </ac:grpSpMkLst>
        </pc:grpChg>
        <pc:grpChg chg="add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384" creationId="{8A351602-3772-4279-B0D3-A523F6F6EAB3}"/>
          </ac:grpSpMkLst>
        </pc:grpChg>
        <pc:grpChg chg="add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395" creationId="{0F0C2E5D-B08F-4A99-9D15-59D33148FE02}"/>
          </ac:grpSpMkLst>
        </pc:grpChg>
        <pc:grpChg chg="add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403" creationId="{BB7A900B-006E-46F4-831E-5AABAEE45EE1}"/>
          </ac:grpSpMkLst>
        </pc:grpChg>
        <pc:grpChg chg="add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417" creationId="{FB9739EB-7F66-433D-841F-AB3CD18700B7}"/>
          </ac:grpSpMkLst>
        </pc:grpChg>
        <pc:grpChg chg="add">
          <ac:chgData name="Daniel Karpoukhin" userId="62d7e407ef8195a1" providerId="LiveId" clId="{68089EB5-8839-4E81-AD35-16BEDD7BD60A}" dt="2023-09-11T04:28:18.954" v="204" actId="26606"/>
          <ac:grpSpMkLst>
            <pc:docMk/>
            <pc:sldMk cId="4008355989" sldId="259"/>
            <ac:grpSpMk id="424" creationId="{8B6BCBAB-41A5-4D6D-8C9B-55E3AA6FCC21}"/>
          </ac:grpSpMkLst>
        </pc:grpChg>
        <pc:picChg chg="mod">
          <ac:chgData name="Daniel Karpoukhin" userId="62d7e407ef8195a1" providerId="LiveId" clId="{68089EB5-8839-4E81-AD35-16BEDD7BD60A}" dt="2023-09-11T04:28:36.577" v="209" actId="14100"/>
          <ac:picMkLst>
            <pc:docMk/>
            <pc:sldMk cId="4008355989" sldId="259"/>
            <ac:picMk id="4" creationId="{1BB3235A-1DD0-379B-11A7-79CC3CC35C06}"/>
          </ac:picMkLst>
        </pc:picChg>
      </pc:sldChg>
      <pc:sldChg chg="modSp mod">
        <pc:chgData name="Daniel Karpoukhin" userId="62d7e407ef8195a1" providerId="LiveId" clId="{68089EB5-8839-4E81-AD35-16BEDD7BD60A}" dt="2023-09-11T01:13:35.032" v="82" actId="20577"/>
        <pc:sldMkLst>
          <pc:docMk/>
          <pc:sldMk cId="510960145" sldId="260"/>
        </pc:sldMkLst>
        <pc:spChg chg="mod">
          <ac:chgData name="Daniel Karpoukhin" userId="62d7e407ef8195a1" providerId="LiveId" clId="{68089EB5-8839-4E81-AD35-16BEDD7BD60A}" dt="2023-09-11T01:13:35.032" v="82" actId="20577"/>
          <ac:spMkLst>
            <pc:docMk/>
            <pc:sldMk cId="510960145" sldId="260"/>
            <ac:spMk id="3" creationId="{31CD2308-6551-3E3E-05FD-439FC1425C57}"/>
          </ac:spMkLst>
        </pc:spChg>
      </pc:sldChg>
      <pc:sldChg chg="addSp modSp mod">
        <pc:chgData name="Daniel Karpoukhin" userId="62d7e407ef8195a1" providerId="LiveId" clId="{68089EB5-8839-4E81-AD35-16BEDD7BD60A}" dt="2023-09-11T01:21:04.814" v="164" actId="1076"/>
        <pc:sldMkLst>
          <pc:docMk/>
          <pc:sldMk cId="1543124939" sldId="261"/>
        </pc:sldMkLst>
        <pc:spChg chg="mod">
          <ac:chgData name="Daniel Karpoukhin" userId="62d7e407ef8195a1" providerId="LiveId" clId="{68089EB5-8839-4E81-AD35-16BEDD7BD60A}" dt="2023-09-11T01:19:05.719" v="156" actId="255"/>
          <ac:spMkLst>
            <pc:docMk/>
            <pc:sldMk cId="1543124939" sldId="261"/>
            <ac:spMk id="3" creationId="{10FA901F-0F3B-58E3-006B-7B8B0E133422}"/>
          </ac:spMkLst>
        </pc:spChg>
        <pc:picChg chg="add mod">
          <ac:chgData name="Daniel Karpoukhin" userId="62d7e407ef8195a1" providerId="LiveId" clId="{68089EB5-8839-4E81-AD35-16BEDD7BD60A}" dt="2023-09-11T01:21:04.814" v="164" actId="1076"/>
          <ac:picMkLst>
            <pc:docMk/>
            <pc:sldMk cId="1543124939" sldId="261"/>
            <ac:picMk id="2050" creationId="{F86FFCBC-0A47-4928-46E8-D2E077D6B8F6}"/>
          </ac:picMkLst>
        </pc:picChg>
      </pc:sldChg>
      <pc:sldChg chg="modSp mod">
        <pc:chgData name="Daniel Karpoukhin" userId="62d7e407ef8195a1" providerId="LiveId" clId="{68089EB5-8839-4E81-AD35-16BEDD7BD60A}" dt="2023-09-11T01:25:24.260" v="202" actId="20577"/>
        <pc:sldMkLst>
          <pc:docMk/>
          <pc:sldMk cId="3785020433" sldId="262"/>
        </pc:sldMkLst>
        <pc:spChg chg="mod">
          <ac:chgData name="Daniel Karpoukhin" userId="62d7e407ef8195a1" providerId="LiveId" clId="{68089EB5-8839-4E81-AD35-16BEDD7BD60A}" dt="2023-09-11T01:25:24.260" v="202" actId="20577"/>
          <ac:spMkLst>
            <pc:docMk/>
            <pc:sldMk cId="3785020433" sldId="262"/>
            <ac:spMk id="7" creationId="{68AB9537-2B95-DC71-FE8D-19E33E0F3869}"/>
          </ac:spMkLst>
        </pc:spChg>
      </pc:sldChg>
    </pc:docChg>
  </pc:docChgLst>
  <pc:docChgLst>
    <pc:chgData clId="Web-{3D6C29C1-112B-4808-B8D4-04396AC9889F}"/>
    <pc:docChg chg="modSld">
      <pc:chgData name="" userId="" providerId="" clId="Web-{3D6C29C1-112B-4808-B8D4-04396AC9889F}" dt="2023-10-18T17:54:28.554" v="4" actId="20577"/>
      <pc:docMkLst>
        <pc:docMk/>
      </pc:docMkLst>
      <pc:sldChg chg="modSp">
        <pc:chgData name="" userId="" providerId="" clId="Web-{3D6C29C1-112B-4808-B8D4-04396AC9889F}" dt="2023-10-18T17:54:28.554" v="4" actId="20577"/>
        <pc:sldMkLst>
          <pc:docMk/>
          <pc:sldMk cId="3768033796" sldId="257"/>
        </pc:sldMkLst>
        <pc:spChg chg="mod">
          <ac:chgData name="" userId="" providerId="" clId="Web-{3D6C29C1-112B-4808-B8D4-04396AC9889F}" dt="2023-10-18T17:54:28.554" v="4" actId="20577"/>
          <ac:spMkLst>
            <pc:docMk/>
            <pc:sldMk cId="3768033796" sldId="257"/>
            <ac:spMk id="3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7T22:09:10.73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291 15798 0</inkml:trace>
</inkml:ink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6-17T22:02:57.61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5" units="cm"/>
      <inkml:brushProperty name="height" value="0.055" units="cm"/>
    </inkml:brush>
  </inkml:definitions>
  <iact:action type="add" startTime="44974">
    <iact:property name="dataType"/>
    <iact:actionData xml:id="d0">
      <inkml:trace xmlns:inkml="http://www.w3.org/2003/InkML" xml:id="stk0" contextRef="#ctx0" brushRef="#br0">4585 18006 0,'0'0'2,"-73"0"139,-121 0-140,-48 49 33,169-49-8,-97 0-25,24 0 34,74 0-34,-50 0 47,50 48-47,23-48 28</inkml:trace>
    </iact:actionData>
  </iact:action>
  <iact:action type="add" startTime="154490">
    <iact:property name="dataType"/>
    <iact:actionData xml:id="d1">
      <inkml:trace xmlns:inkml="http://www.w3.org/2003/InkML" xml:id="stk1" contextRef="#ctx0" brushRef="#br0">7181 17861 0,'0'24'148,"194"-24"-145,-170 0 1,219 49 40,-219-49-41,25 0 10,-1 0-10,1 48 7,-1-48-7,122 0 54,24 0-53,-48 24 42,-25-24-39,-121 49-7,48-49 5,25 0 32,-24 0-7,-98-73 20,49 0-50</inkml:trace>
    </iact:actionData>
  </iact:action>
  <iact:action type="add" startTime="169155">
    <iact:property name="dataType"/>
    <iact:actionData xml:id="d2">
      <inkml:trace xmlns:inkml="http://www.w3.org/2003/InkML" xml:id="stk2" contextRef="#ctx0" brushRef="#br0">11863 18079 0,'49'0'153,"145"0"-151,-49 0 16,-48 0-16,146-24 56,363 72-56,-339-48 55,24 0-53,-266 0 14,23 0 12,-96 49 100,-1-49-130</inkml:trace>
    </iact:actionData>
  </iact:action>
  <iact:action type="add" startTime="373127">
    <iact:property name="dataType"/>
    <iact:actionData xml:id="d3">
      <inkml:trace xmlns:inkml="http://www.w3.org/2003/InkML" xml:id="stk3" contextRef="#ctx0" brushRef="#br0">291 15798 0</inkml:trace>
    </iact:actionData>
  </iact:action>
  <iact:action type="add" startTime="373538">
    <iact:property name="dataType"/>
    <iact:actionData xml:id="d4">
      <inkml:trace xmlns:inkml="http://www.w3.org/2003/InkML" xml:id="stk4" contextRef="#ctx0" brushRef="#br0">1019 11114 0,'0'0'22,"-1165"-10847"-20</inkml:trace>
    </iact:actionData>
  </iact:action>
  <iact:action type="remove" startTime="381898">
    <iact:property name="style" value="instant"/>
    <iact:actionData xml:id="d5" ref="#d4"/>
  </iact:action>
  <iact:action type="add" startTime="381837">
    <iact:property name="dataType" value="strokeEraser"/>
    <iact:actionData xml:id="d6">
      <inkml:trace xmlns:inkml="http://www.w3.org/2003/InkML" xml:id="stk5" contextRef="#ctx0" brushRef="#br1">2305 12571 0,'-49'0'4,"1"0"10,-1-49 2,25 49-8,-49 0 0,49 0 0,-49 0 2,25 0-6,-1 49 3,25 48 8,24 0-6,0-24-3,0 24 4,0-25-4,0 1-1,0-49 3,97-24 0,-49 0 0,-23 0 1,23 0-1,25-24 0,-73-24-2,73-25-1,-73-24 3,0 24 1,0 24-2,0-23 1,-25 72 0,25-73 1,-72 73-2,47 0-3,-23 24 11,48 49-6,0 24-2,0 24 2,24-72 0,25 48-5,-1-24 3,-48-25 1,73-48-1,-25-24 2,-48-49 1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2977C-190E-41A6-9545-C2855094959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A9E5F-8766-4885-AE50-E2F5F5103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7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– use water as example for covalent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49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RNA one strand = can move easily out of nucleus </a:t>
            </a:r>
            <a:r>
              <a:rPr lang="en-US" dirty="0" err="1"/>
              <a:t>cuz</a:t>
            </a:r>
            <a:r>
              <a:rPr lang="en-US" dirty="0"/>
              <a:t> smaller and can be transcribed because </a:t>
            </a:r>
            <a:r>
              <a:rPr lang="en-US"/>
              <a:t>missing half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3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transpiration to showcase both cohesion and adhesion</a:t>
            </a:r>
            <a:br>
              <a:rPr lang="en-US" dirty="0"/>
            </a:br>
            <a:r>
              <a:rPr lang="en-US" dirty="0"/>
              <a:t>Include high heat of vaporization with high specific heat</a:t>
            </a:r>
            <a:br>
              <a:rPr lang="en-US" dirty="0"/>
            </a:br>
            <a:r>
              <a:rPr lang="en-US" dirty="0"/>
              <a:t>Explain the solvent process using random 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96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Essential elements</a:t>
            </a:r>
            <a:br>
              <a:rPr lang="en-US" dirty="0"/>
            </a:br>
            <a:r>
              <a:rPr lang="en-US" dirty="0"/>
              <a:t>CHO, CHO, CHON, CHONP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421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Aldehydes vs ketones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16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 ratio, Definition of saccharide, disaccharide</a:t>
            </a:r>
          </a:p>
          <a:p>
            <a:r>
              <a:rPr lang="en-US" dirty="0"/>
              <a:t>Structural = bonds in diff places Enantiomers = mirror image </a:t>
            </a:r>
          </a:p>
          <a:p>
            <a:r>
              <a:rPr lang="en-US" dirty="0"/>
              <a:t>AAA = branch/ring = breaking off for energy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8352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Aaa</a:t>
            </a:r>
            <a:r>
              <a:rPr lang="en-US" dirty="0"/>
              <a:t> = long energy storing chain</a:t>
            </a:r>
          </a:p>
          <a:p>
            <a:r>
              <a:rPr lang="en-US" dirty="0"/>
              <a:t>Ester linkages</a:t>
            </a:r>
          </a:p>
          <a:p>
            <a:r>
              <a:rPr lang="en-US" dirty="0"/>
              <a:t>Explain phospholipid polarity</a:t>
            </a:r>
          </a:p>
          <a:p>
            <a:r>
              <a:rPr lang="en-US" dirty="0"/>
              <a:t>Sat vs </a:t>
            </a:r>
            <a:r>
              <a:rPr lang="en-US" dirty="0" err="1"/>
              <a:t>unsat</a:t>
            </a:r>
            <a:r>
              <a:rPr lang="en-US" dirty="0"/>
              <a:t> and how that affects structure, trans fats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86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“polypeptide”</a:t>
            </a:r>
          </a:p>
          <a:p>
            <a:r>
              <a:rPr lang="en-US" dirty="0"/>
              <a:t>AAA = change in the structure affects the shape = can change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99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each of the tertiary bonds</a:t>
            </a:r>
          </a:p>
          <a:p>
            <a:r>
              <a:rPr lang="en-US" dirty="0"/>
              <a:t>Disulfide bridges = between two sulfur</a:t>
            </a:r>
          </a:p>
          <a:p>
            <a:r>
              <a:rPr lang="en-US" dirty="0"/>
              <a:t>How change in primary affects all other structures</a:t>
            </a:r>
          </a:p>
          <a:p>
            <a:r>
              <a:rPr lang="en-US" dirty="0"/>
              <a:t>Primary structure cannot be denatured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6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Hydrogen bonds between strands</a:t>
            </a:r>
            <a:br>
              <a:rPr lang="en-US" dirty="0"/>
            </a:br>
            <a:r>
              <a:rPr lang="en-US" dirty="0"/>
              <a:t>DNA two strand  = easy to copy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9A9E5F-8766-4885-AE50-E2F5F5103E3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1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11/relationships/inkAction" Target="../ink/inkAction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47833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52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Unit 1:</a:t>
            </a:r>
          </a:p>
          <a:p>
            <a:r>
              <a:rPr lang="en-US" sz="28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 Chemistry of life Review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Picture 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A2A7542-F71A-2713-6956-EAB059BDFD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3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2"/>
    </mc:Choice>
    <mc:Fallback xmlns="">
      <p:transition spd="slow" advTm="11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D743-1742-EA42-E04C-8747A0D21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  <a:ea typeface="Source Sans Pro"/>
              </a:rPr>
              <a:t>Review 1.7 (Amino Acids)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0BC76-9E19-B786-1B2F-372F7D10B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Proteins are made of </a:t>
            </a:r>
            <a:r>
              <a:rPr lang="en-US" sz="2600" b="1" dirty="0">
                <a:solidFill>
                  <a:srgbClr val="134F5C"/>
                </a:solidFill>
              </a:rPr>
              <a:t>amino acids</a:t>
            </a:r>
            <a:r>
              <a:rPr lang="en-US" sz="2600" dirty="0"/>
              <a:t>, which all contain the same backbone but have different side groups</a:t>
            </a:r>
          </a:p>
          <a:p>
            <a:pPr lvl="1"/>
            <a:r>
              <a:rPr lang="en-US" dirty="0"/>
              <a:t>These amino acids are connected through </a:t>
            </a:r>
            <a:r>
              <a:rPr lang="en-US" b="1" dirty="0">
                <a:solidFill>
                  <a:srgbClr val="134F5C"/>
                </a:solidFill>
              </a:rPr>
              <a:t>peptide bonds</a:t>
            </a:r>
          </a:p>
          <a:p>
            <a:pPr lvl="1"/>
            <a:r>
              <a:rPr lang="en-US" dirty="0"/>
              <a:t>The side (R) groups can be acidic/basic and polar/nonpolar based on ions, functional group, and polar elements</a:t>
            </a:r>
          </a:p>
          <a:p>
            <a:r>
              <a:rPr lang="en-US" sz="2600" dirty="0"/>
              <a:t>Major protein uses include building/repairing the body, gene expression, movement, enzymatic activity, defense</a:t>
            </a:r>
          </a:p>
          <a:p>
            <a:r>
              <a:rPr lang="en-US" sz="2600" dirty="0"/>
              <a:t>How does </a:t>
            </a:r>
            <a:r>
              <a:rPr lang="en-US" sz="2600" u="sng" dirty="0"/>
              <a:t>AAA</a:t>
            </a:r>
            <a:r>
              <a:rPr lang="en-US" sz="2600" dirty="0"/>
              <a:t>?</a:t>
            </a:r>
          </a:p>
          <a:p>
            <a:endParaRPr 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4506E78-BB1C-1BFB-BCFD-8B7BDAED3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34" y="4635104"/>
            <a:ext cx="2853449" cy="1948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iological Macromolecules - Proteins - National Diagnostics">
            <a:extLst>
              <a:ext uri="{FF2B5EF4-FFF2-40B4-BE49-F238E27FC236}">
                <a16:creationId xmlns:a16="http://schemas.microsoft.com/office/drawing/2014/main" id="{D4094C93-B58B-4A6A-B8B8-2BA5DB148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11" y="4360327"/>
            <a:ext cx="3813243" cy="2497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9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845"/>
    </mc:Choice>
    <mc:Fallback xmlns="">
      <p:transition spd="slow" advTm="130845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07B-C40F-831F-51BD-9AC06C8F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  <a:ea typeface="Source Sans Pro"/>
              </a:rPr>
              <a:t>Review 1.7 (Protein Folding)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2C90F6-1629-0B66-4782-9966D85FE0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7157156"/>
              </p:ext>
            </p:extLst>
          </p:nvPr>
        </p:nvGraphicFramePr>
        <p:xfrm>
          <a:off x="838200" y="1417320"/>
          <a:ext cx="10515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013418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14692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6102555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80145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Primary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Secondary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Tertiary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Quaternary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9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The sequence of amino acids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dirty="0"/>
                        <a:t>Hydrogen bonding between the amino acid backbone</a:t>
                      </a:r>
                    </a:p>
                    <a:p>
                      <a:pPr marL="285750" indent="-285750">
                        <a:buFont typeface="Cambria" panose="02040503050406030204" pitchFamily="18" charset="0"/>
                        <a:buChar char="↳"/>
                      </a:pPr>
                      <a:r>
                        <a:rPr lang="en-US" sz="2000" dirty="0"/>
                        <a:t>Can either be in an </a:t>
                      </a:r>
                      <a:r>
                        <a:rPr lang="el-GR" sz="2000" b="1" dirty="0">
                          <a:solidFill>
                            <a:srgbClr val="134F5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α</a:t>
                      </a:r>
                      <a:r>
                        <a:rPr lang="en-US" sz="2000" b="1" dirty="0">
                          <a:solidFill>
                            <a:srgbClr val="134F5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helix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</a:p>
                    <a:p>
                      <a:pPr marL="285750" indent="-285750">
                        <a:buFont typeface="Cambria" panose="02040503050406030204" pitchFamily="18" charset="0"/>
                        <a:buChar char="↳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Or </a:t>
                      </a:r>
                      <a:r>
                        <a:rPr lang="el-GR" sz="2000" b="1" dirty="0">
                          <a:solidFill>
                            <a:srgbClr val="134F5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β</a:t>
                      </a:r>
                      <a:r>
                        <a:rPr lang="en-US" sz="2000" b="1" dirty="0">
                          <a:solidFill>
                            <a:srgbClr val="134F5C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pleated sheet 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shape</a:t>
                      </a:r>
                      <a:endParaRPr 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Folding of the polypeptide chain due to the side chains </a:t>
                      </a:r>
                    </a:p>
                    <a:p>
                      <a:pPr marL="285750" indent="-285750">
                        <a:buFont typeface="Cambria" panose="02040503050406030204" pitchFamily="18" charset="0"/>
                        <a:buChar char="↳"/>
                      </a:pPr>
                      <a:r>
                        <a:rPr lang="en-US" sz="2000" dirty="0"/>
                        <a:t>Ionic bonds, </a:t>
                      </a:r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disulfide bridges</a:t>
                      </a:r>
                      <a:r>
                        <a:rPr lang="en-US" sz="2000" dirty="0"/>
                        <a:t>, hydrogen bonds, and </a:t>
                      </a:r>
                      <a:r>
                        <a:rPr lang="en-US" sz="2000" b="1" dirty="0">
                          <a:solidFill>
                            <a:srgbClr val="134F5C"/>
                          </a:solidFill>
                        </a:rPr>
                        <a:t>hydrophobic interactions – van der Waals forces</a:t>
                      </a:r>
                    </a:p>
                    <a:p>
                      <a:pPr marL="285750" indent="-285750">
                        <a:buFont typeface="Cambria" panose="02040503050406030204" pitchFamily="18" charset="0"/>
                        <a:buChar char="↳"/>
                      </a:pPr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Hydrophobic side chains want to curl inwards away from the aqueous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Multiple polypeptides attaching to each other through bonds such as in tertiary structure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44762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52EBCA-FB23-0D6D-CAF1-55456B89BDD7}"/>
              </a:ext>
            </a:extLst>
          </p:cNvPr>
          <p:cNvSpPr txBox="1"/>
          <p:nvPr/>
        </p:nvSpPr>
        <p:spPr>
          <a:xfrm>
            <a:off x="9458528" y="3857990"/>
            <a:ext cx="2420565" cy="280076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200" dirty="0"/>
              <a:t>When the bonds in secondary and tertiary structure break due to pH, salinity, or temp., the protein becomes </a:t>
            </a:r>
            <a:r>
              <a:rPr lang="en-US" sz="2200" b="1" dirty="0">
                <a:solidFill>
                  <a:srgbClr val="134F5C"/>
                </a:solidFill>
              </a:rPr>
              <a:t>denatured</a:t>
            </a:r>
          </a:p>
        </p:txBody>
      </p:sp>
      <p:pic>
        <p:nvPicPr>
          <p:cNvPr id="7" name="Picture 2" descr="Protein Structure | BioNinja">
            <a:extLst>
              <a:ext uri="{FF2B5EF4-FFF2-40B4-BE49-F238E27FC236}">
                <a16:creationId xmlns:a16="http://schemas.microsoft.com/office/drawing/2014/main" id="{918E5319-5A39-5086-7C65-8C690686E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901" y="4211652"/>
            <a:ext cx="5333840" cy="228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4CB6DE88-4783-A3A8-BFAA-BBBB4B2FBA03}"/>
                  </a:ext>
                </a:extLst>
              </p14:cNvPr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13920" y="6429960"/>
              <a:ext cx="3764520" cy="10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4CB6DE88-4783-A3A8-BFAA-BBBB4B2FBA0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4560" y="6420600"/>
                <a:ext cx="3783240" cy="12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7943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080"/>
    </mc:Choice>
    <mc:Fallback xmlns="">
      <p:transition spd="slow" advTm="2270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A90BA-D59E-5274-2A18-E0995E2F2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  <a:ea typeface="Source Sans Pro"/>
              </a:rPr>
              <a:t>Review 1.6 (Nucleic Acids)</a:t>
            </a:r>
            <a:endParaRPr lang="en-US" b="1" dirty="0">
              <a:latin typeface="Kala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90782-62B3-36DB-5729-97CA06077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931"/>
            <a:ext cx="8988579" cy="5256112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Nucleic acids </a:t>
            </a:r>
            <a:r>
              <a:rPr lang="en-US" sz="2600" dirty="0"/>
              <a:t>(</a:t>
            </a:r>
            <a:r>
              <a:rPr lang="en-US" sz="2600" b="1" dirty="0">
                <a:solidFill>
                  <a:srgbClr val="134F5C"/>
                </a:solidFill>
              </a:rPr>
              <a:t>DNA</a:t>
            </a:r>
            <a:r>
              <a:rPr lang="en-US" sz="2600" dirty="0"/>
              <a:t> and RNA) are formed from </a:t>
            </a:r>
            <a:r>
              <a:rPr lang="en-US" sz="2600" b="1" dirty="0">
                <a:solidFill>
                  <a:srgbClr val="134F5C"/>
                </a:solidFill>
              </a:rPr>
              <a:t>nucleotides</a:t>
            </a:r>
            <a:r>
              <a:rPr lang="en-US" sz="2600" dirty="0"/>
              <a:t> which form strands when bonded covalently</a:t>
            </a:r>
          </a:p>
          <a:p>
            <a:r>
              <a:rPr lang="en-US" sz="2600" dirty="0"/>
              <a:t>All nucleotides contain:</a:t>
            </a:r>
          </a:p>
          <a:p>
            <a:pPr lvl="1"/>
            <a:r>
              <a:rPr lang="en-US" dirty="0"/>
              <a:t>A five-carbon sugar called a </a:t>
            </a:r>
            <a:r>
              <a:rPr lang="en-US" b="1" dirty="0">
                <a:solidFill>
                  <a:srgbClr val="134F5C"/>
                </a:solidFill>
              </a:rPr>
              <a:t>pentose</a:t>
            </a:r>
          </a:p>
          <a:p>
            <a:pPr lvl="1"/>
            <a:r>
              <a:rPr lang="en-US" dirty="0"/>
              <a:t>A phosphate group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134F5C"/>
                </a:solidFill>
              </a:rPr>
              <a:t>nitrogenous base </a:t>
            </a:r>
            <a:r>
              <a:rPr lang="en-US" dirty="0"/>
              <a:t>(Adenine, Cytosine, Guanine, Thymine, Uracil) – pair A-T, C-G</a:t>
            </a:r>
          </a:p>
          <a:p>
            <a:pPr lvl="2"/>
            <a:r>
              <a:rPr lang="en-US" sz="2400" dirty="0"/>
              <a:t>A and G are 2 ringed = </a:t>
            </a:r>
            <a:r>
              <a:rPr lang="en-US" sz="2400" b="1" dirty="0">
                <a:solidFill>
                  <a:srgbClr val="134F5C"/>
                </a:solidFill>
              </a:rPr>
              <a:t>purines</a:t>
            </a:r>
            <a:r>
              <a:rPr lang="en-US" sz="2400" dirty="0"/>
              <a:t>, C and T are 1 ringed = </a:t>
            </a:r>
            <a:r>
              <a:rPr lang="en-US" sz="2400" b="1" dirty="0">
                <a:solidFill>
                  <a:srgbClr val="134F5C"/>
                </a:solidFill>
              </a:rPr>
              <a:t>pyrimidines</a:t>
            </a:r>
          </a:p>
          <a:p>
            <a:r>
              <a:rPr lang="en-US" sz="2600" dirty="0"/>
              <a:t>Strands of DNA run </a:t>
            </a:r>
            <a:r>
              <a:rPr lang="en-US" sz="2600" b="1" dirty="0">
                <a:solidFill>
                  <a:srgbClr val="134F5C"/>
                </a:solidFill>
              </a:rPr>
              <a:t>antiparallel</a:t>
            </a:r>
            <a:r>
              <a:rPr lang="en-US" sz="2600" dirty="0"/>
              <a:t> (each from 5</a:t>
            </a:r>
            <a:r>
              <a:rPr lang="en-US" sz="2600" baseline="30000" dirty="0"/>
              <a:t>1 </a:t>
            </a:r>
            <a:r>
              <a:rPr lang="en-US" sz="2600" dirty="0"/>
              <a:t>carbon to the  3</a:t>
            </a:r>
            <a:r>
              <a:rPr lang="en-US" sz="2600" baseline="30000" dirty="0"/>
              <a:t>1 </a:t>
            </a:r>
            <a:r>
              <a:rPr lang="en-US" sz="2600" dirty="0"/>
              <a:t>carbon</a:t>
            </a:r>
          </a:p>
          <a:p>
            <a:r>
              <a:rPr lang="en-US" sz="2600" dirty="0"/>
              <a:t>DNA’s purpose is to store/express genes</a:t>
            </a:r>
          </a:p>
          <a:p>
            <a:r>
              <a:rPr lang="en-US" sz="2600" dirty="0"/>
              <a:t>How does </a:t>
            </a:r>
            <a:r>
              <a:rPr lang="en-US" sz="2600" u="sng" dirty="0"/>
              <a:t>AAA</a:t>
            </a:r>
            <a:r>
              <a:rPr lang="en-US" sz="2600" dirty="0"/>
              <a:t>?</a:t>
            </a:r>
          </a:p>
          <a:p>
            <a:pPr marL="742950" lvl="1" indent="-285750">
              <a:buFont typeface="Cambria" panose="02040503050406030204" pitchFamily="18" charset="0"/>
              <a:buChar char="↳"/>
            </a:pPr>
            <a:endParaRPr lang="en-US" dirty="0"/>
          </a:p>
        </p:txBody>
      </p:sp>
      <p:pic>
        <p:nvPicPr>
          <p:cNvPr id="4" name="Picture 6" descr="DNA Structure | BioNinja">
            <a:extLst>
              <a:ext uri="{FF2B5EF4-FFF2-40B4-BE49-F238E27FC236}">
                <a16:creationId xmlns:a16="http://schemas.microsoft.com/office/drawing/2014/main" id="{E87312C8-E5B0-57E1-66FA-8B5189AB75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3" t="7638" r="45169" b="9742"/>
          <a:stretch/>
        </p:blipFill>
        <p:spPr bwMode="auto">
          <a:xfrm>
            <a:off x="9674673" y="2599609"/>
            <a:ext cx="2517327" cy="304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BAE0BB7-1859-6ADC-EBCD-6A41791442DE}"/>
                  </a:ext>
                </a:extLst>
              </p14:cNvPr>
              <p14:cNvContentPartPr/>
              <p14:nvPr/>
            </p14:nvContentPartPr>
            <p14:xfrm>
              <a:off x="104760" y="568728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BAE0BB7-1859-6ADC-EBCD-6A41791442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400" y="56779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2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376"/>
    </mc:Choice>
    <mc:Fallback xmlns="">
      <p:transition spd="slow" advTm="172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CD77-5B78-3305-C183-05F39E3C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 1.6 (RNA)</a:t>
            </a:r>
            <a:endParaRPr lang="en-US" b="1">
              <a:latin typeface="Kala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6913E-661D-761A-0F4D-D67E6BE37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RNA</a:t>
            </a:r>
            <a:r>
              <a:rPr lang="en-US" sz="2600" dirty="0"/>
              <a:t>:</a:t>
            </a:r>
          </a:p>
          <a:p>
            <a:pPr lvl="1"/>
            <a:r>
              <a:rPr lang="en-US" dirty="0"/>
              <a:t>Single stranded</a:t>
            </a:r>
          </a:p>
          <a:p>
            <a:pPr lvl="1"/>
            <a:r>
              <a:rPr lang="en-US" dirty="0"/>
              <a:t>Nitrogenous bases are adenine, guanine, cytosine, </a:t>
            </a:r>
            <a:r>
              <a:rPr lang="en-US" u="sng" dirty="0"/>
              <a:t>uracil</a:t>
            </a:r>
          </a:p>
          <a:p>
            <a:pPr lvl="1"/>
            <a:r>
              <a:rPr lang="en-US" dirty="0"/>
              <a:t>Has a </a:t>
            </a:r>
            <a:r>
              <a:rPr lang="en-US" b="1" dirty="0">
                <a:solidFill>
                  <a:srgbClr val="134F5C"/>
                </a:solidFill>
              </a:rPr>
              <a:t>ribose</a:t>
            </a:r>
            <a:r>
              <a:rPr lang="en-US" dirty="0"/>
              <a:t> sugar instead of a </a:t>
            </a:r>
            <a:r>
              <a:rPr lang="en-US" b="1" dirty="0">
                <a:solidFill>
                  <a:srgbClr val="134F5C"/>
                </a:solidFill>
              </a:rPr>
              <a:t>deoxyribose</a:t>
            </a:r>
            <a:r>
              <a:rPr lang="en-US" dirty="0"/>
              <a:t> sugar</a:t>
            </a:r>
          </a:p>
          <a:p>
            <a:r>
              <a:rPr lang="en-US" sz="2600" dirty="0"/>
              <a:t>Helps DNA code for proteins by messaging the gene (</a:t>
            </a:r>
            <a:r>
              <a:rPr lang="en-US" sz="2600" b="1" dirty="0">
                <a:solidFill>
                  <a:srgbClr val="134F5C"/>
                </a:solidFill>
              </a:rPr>
              <a:t>mRNA</a:t>
            </a:r>
            <a:r>
              <a:rPr lang="en-US" sz="2600" dirty="0"/>
              <a:t>), transcribing the gene into a protein (</a:t>
            </a:r>
            <a:r>
              <a:rPr lang="en-US" sz="2600" b="1" dirty="0">
                <a:solidFill>
                  <a:srgbClr val="134F5C"/>
                </a:solidFill>
              </a:rPr>
              <a:t>tRNA</a:t>
            </a:r>
            <a:r>
              <a:rPr lang="en-US" sz="2600" dirty="0"/>
              <a:t>) and making ribosomes where the transcription can occur (</a:t>
            </a:r>
            <a:r>
              <a:rPr lang="en-US" sz="2600" b="1" dirty="0">
                <a:solidFill>
                  <a:srgbClr val="134F5C"/>
                </a:solidFill>
              </a:rPr>
              <a:t>rRNA</a:t>
            </a:r>
            <a:r>
              <a:rPr lang="en-US" sz="2600" dirty="0"/>
              <a:t>)</a:t>
            </a:r>
          </a:p>
        </p:txBody>
      </p:sp>
      <p:pic>
        <p:nvPicPr>
          <p:cNvPr id="4" name="Content Placeholder 5" descr="Deoxyribse versus Ribose">
            <a:extLst>
              <a:ext uri="{FF2B5EF4-FFF2-40B4-BE49-F238E27FC236}">
                <a16:creationId xmlns:a16="http://schemas.microsoft.com/office/drawing/2014/main" id="{62015BF2-45AF-E252-0A65-B68E4D920556}"/>
              </a:ext>
            </a:extLst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690" y="4445540"/>
            <a:ext cx="3908110" cy="196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7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870"/>
    </mc:Choice>
    <mc:Fallback xmlns="">
      <p:transition spd="slow" advTm="9687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32" name="Freeform: Shape 231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912AC-1AD1-700E-780D-5264AAA7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27" y="732391"/>
            <a:ext cx="5524134" cy="131499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>
                <a:latin typeface="Kalam"/>
                <a:ea typeface="Source Sans Pro"/>
                <a:cs typeface="Kalam" panose="02000000000000000000" pitchFamily="2" charset="0"/>
              </a:rPr>
              <a:t>Unit 1: What You Need To Know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3C236-7B8E-CB23-BDB7-AEC650E5A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0352" y="1867119"/>
            <a:ext cx="5682285" cy="404446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2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>
                <a:latin typeface="Cambria"/>
                <a:ea typeface="Cambria"/>
              </a:rPr>
              <a:t>How carbon is the center of all life</a:t>
            </a:r>
          </a:p>
          <a:p>
            <a:r>
              <a:rPr lang="en-US" sz="2400">
                <a:latin typeface="Cambria"/>
                <a:ea typeface="Cambria"/>
              </a:rPr>
              <a:t>The 4 kinds of macromolecules and their structures/functions</a:t>
            </a:r>
            <a:endParaRPr lang="en-US" sz="240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>
                <a:latin typeface="Cambria"/>
                <a:ea typeface="Cambria"/>
              </a:rPr>
              <a:t>The differences between DNA and RNA</a:t>
            </a:r>
          </a:p>
          <a:p>
            <a:r>
              <a:rPr lang="en-US" sz="2400">
                <a:latin typeface="Cambria"/>
                <a:ea typeface="Cambria"/>
              </a:rPr>
              <a:t>How monomers come together and break apart in the formation of polymers</a:t>
            </a:r>
          </a:p>
          <a:p>
            <a:r>
              <a:rPr lang="en-US" sz="2400">
                <a:latin typeface="Cambria"/>
                <a:ea typeface="Cambria"/>
              </a:rPr>
              <a:t>The structure and properties of water</a:t>
            </a:r>
          </a:p>
        </p:txBody>
      </p:sp>
      <p:grpSp>
        <p:nvGrpSpPr>
          <p:cNvPr id="236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2FC8BE67-55F5-0B23-F152-F65EEDCC8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27" y="1022232"/>
            <a:ext cx="2350222" cy="4814294"/>
          </a:xfrm>
          <a:prstGeom prst="rect">
            <a:avLst/>
          </a:prstGeom>
        </p:spPr>
      </p:pic>
      <p:pic>
        <p:nvPicPr>
          <p:cNvPr id="6" name="Picture 5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D4BFBE6-2D5A-6E2D-6D18-6DE18F858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1998" y="305735"/>
            <a:ext cx="2441671" cy="624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79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23"/>
    </mc:Choice>
    <mc:Fallback xmlns="">
      <p:transition spd="slow" advTm="2092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4E3FB-90EF-C28F-C5CD-A9140617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 1.1 (Bonds)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E533-3EE9-710F-A9F7-63D5991A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rgbClr val="134F5C"/>
                </a:solidFill>
              </a:rPr>
              <a:t>Covalent Bonds </a:t>
            </a:r>
            <a:r>
              <a:rPr lang="en-US" sz="2600" dirty="0"/>
              <a:t>– sharing of electrons within the valence shell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Ionic Bonds </a:t>
            </a:r>
            <a:r>
              <a:rPr lang="en-US" sz="2600" dirty="0"/>
              <a:t>– opposite charges attract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van der Waals </a:t>
            </a:r>
            <a:r>
              <a:rPr lang="en-US" sz="2600" dirty="0"/>
              <a:t>– close interactions of electrons form weak bonds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Hydrogen Bonds </a:t>
            </a:r>
            <a:r>
              <a:rPr lang="en-US" sz="2600" dirty="0"/>
              <a:t>– the polarity of water causes either side of the molecule to have partial charges</a:t>
            </a:r>
          </a:p>
          <a:p>
            <a:pPr lvl="1"/>
            <a:r>
              <a:rPr lang="en-US" sz="2200" dirty="0"/>
              <a:t>Oxygen atoms are </a:t>
            </a:r>
            <a:r>
              <a:rPr lang="en-US" sz="2200" b="1" dirty="0">
                <a:solidFill>
                  <a:srgbClr val="134F5C"/>
                </a:solidFill>
              </a:rPr>
              <a:t>electronegative</a:t>
            </a:r>
          </a:p>
        </p:txBody>
      </p:sp>
    </p:spTree>
    <p:extLst>
      <p:ext uri="{BB962C8B-B14F-4D97-AF65-F5344CB8AC3E}">
        <p14:creationId xmlns:p14="http://schemas.microsoft.com/office/powerpoint/2010/main" val="38953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4992"/>
    </mc:Choice>
    <mc:Fallback xmlns="">
      <p:transition spd="slow" advTm="19499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2C10-9800-8C33-D8AE-E2B242DE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Review: 1.1 (Properties of Water)</a:t>
            </a:r>
            <a:endParaRPr lang="en-US" b="1">
              <a:latin typeface="Kala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EBA70-397F-4297-72E7-831B91D6F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rgbClr val="134F5C"/>
                </a:solidFill>
              </a:rPr>
              <a:t>Cohesion</a:t>
            </a:r>
            <a:r>
              <a:rPr lang="en-US" sz="2600" dirty="0"/>
              <a:t> – attraction of like molecules (ex. water to water)</a:t>
            </a:r>
          </a:p>
          <a:p>
            <a:pPr lvl="1"/>
            <a:r>
              <a:rPr lang="en-US" sz="2600" b="1" dirty="0">
                <a:solidFill>
                  <a:srgbClr val="134F5C"/>
                </a:solidFill>
              </a:rPr>
              <a:t>Surface tension 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Adhesion</a:t>
            </a:r>
            <a:r>
              <a:rPr lang="en-US" sz="2600" dirty="0"/>
              <a:t> – attraction of unlike molecules (ex. water to glass)</a:t>
            </a:r>
          </a:p>
          <a:p>
            <a:pPr lvl="1"/>
            <a:r>
              <a:rPr lang="en-US" sz="2600" b="1" dirty="0">
                <a:solidFill>
                  <a:srgbClr val="134F5C"/>
                </a:solidFill>
              </a:rPr>
              <a:t>Meniscus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134F5C"/>
                </a:solidFill>
              </a:rPr>
              <a:t>transpiration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High Specific Heat </a:t>
            </a:r>
            <a:r>
              <a:rPr lang="en-US" sz="2600" dirty="0"/>
              <a:t>– water resists temp. change = can regulate temp.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Lower Density as a Solid </a:t>
            </a:r>
            <a:r>
              <a:rPr lang="en-US" sz="2600" dirty="0"/>
              <a:t>– ice floats which protects ponds</a:t>
            </a:r>
          </a:p>
          <a:p>
            <a:r>
              <a:rPr lang="en-US" sz="2600" b="1" dirty="0">
                <a:solidFill>
                  <a:srgbClr val="134F5C"/>
                </a:solidFill>
              </a:rPr>
              <a:t>Nearly Universal Solvent </a:t>
            </a:r>
            <a:r>
              <a:rPr lang="en-US" sz="2600" dirty="0"/>
              <a:t>– water can dissolve any charged substances</a:t>
            </a:r>
          </a:p>
        </p:txBody>
      </p:sp>
    </p:spTree>
    <p:extLst>
      <p:ext uri="{BB962C8B-B14F-4D97-AF65-F5344CB8AC3E}">
        <p14:creationId xmlns:p14="http://schemas.microsoft.com/office/powerpoint/2010/main" val="358335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370"/>
    </mc:Choice>
    <mc:Fallback xmlns="">
      <p:transition spd="slow" advTm="17937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D21D2-A71E-AAB5-E57B-F36B1638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Review: 1.2 (Carbon)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9D37-03E1-6CC0-51A3-D988BC115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/>
              <a:t>All major macromolecules of life contain carbon</a:t>
            </a:r>
          </a:p>
          <a:p>
            <a:pPr lvl="1"/>
            <a:r>
              <a:rPr lang="en-US"/>
              <a:t>Allows for many bonds to be formed</a:t>
            </a:r>
          </a:p>
          <a:p>
            <a:pPr lvl="1"/>
            <a:r>
              <a:rPr lang="en-US"/>
              <a:t>Compounds with carbon are </a:t>
            </a:r>
            <a:r>
              <a:rPr lang="en-US" b="1">
                <a:solidFill>
                  <a:srgbClr val="134F5C"/>
                </a:solidFill>
              </a:rPr>
              <a:t>organic</a:t>
            </a:r>
          </a:p>
          <a:p>
            <a:r>
              <a:rPr lang="en-US" sz="2600"/>
              <a:t>Rule of CHONP</a:t>
            </a:r>
          </a:p>
          <a:p>
            <a:pPr lvl="1"/>
            <a:r>
              <a:rPr lang="en-US" sz="2200"/>
              <a:t>4 major </a:t>
            </a:r>
            <a:r>
              <a:rPr lang="en-US" sz="2200" b="1">
                <a:solidFill>
                  <a:srgbClr val="134F5C"/>
                </a:solidFill>
              </a:rPr>
              <a:t>macromolecules</a:t>
            </a:r>
            <a:r>
              <a:rPr lang="en-US" sz="2200"/>
              <a:t>: carbohydrates, lipids, nucleic acids, proteins</a:t>
            </a:r>
          </a:p>
        </p:txBody>
      </p:sp>
    </p:spTree>
    <p:extLst>
      <p:ext uri="{BB962C8B-B14F-4D97-AF65-F5344CB8AC3E}">
        <p14:creationId xmlns:p14="http://schemas.microsoft.com/office/powerpoint/2010/main" val="23693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705"/>
    </mc:Choice>
    <mc:Fallback xmlns="">
      <p:transition spd="slow" advTm="8970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9CF2-2451-BC47-8F3B-7363416D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Review: 1.2 (Functional Groups)</a:t>
            </a:r>
            <a:endParaRPr lang="en-US" b="1">
              <a:latin typeface="Kala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8E999-D3EE-B2E9-E8FA-335477FF8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</a:rPr>
              <a:t>Functional groups </a:t>
            </a:r>
            <a:r>
              <a:rPr lang="en-US" sz="2600"/>
              <a:t>– additions to carbon backbones of molecules which give different properties</a:t>
            </a:r>
          </a:p>
        </p:txBody>
      </p:sp>
      <p:pic>
        <p:nvPicPr>
          <p:cNvPr id="4" name="Picture 2" descr="3.1.1E: Organic Molecules and Functional Groups - Biology LibreTexts">
            <a:extLst>
              <a:ext uri="{FF2B5EF4-FFF2-40B4-BE49-F238E27FC236}">
                <a16:creationId xmlns:a16="http://schemas.microsoft.com/office/drawing/2014/main" id="{00180DDA-FD74-2FBE-0777-8C07FDC4BE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62"/>
          <a:stretch/>
        </p:blipFill>
        <p:spPr bwMode="auto">
          <a:xfrm>
            <a:off x="659014" y="2752927"/>
            <a:ext cx="5599113" cy="389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.1.1E: Organic Molecules and Functional Groups - Biology LibreTexts">
            <a:extLst>
              <a:ext uri="{FF2B5EF4-FFF2-40B4-BE49-F238E27FC236}">
                <a16:creationId xmlns:a16="http://schemas.microsoft.com/office/drawing/2014/main" id="{95F2CD21-1B99-75F2-823C-A4DEBCB9C4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63"/>
          <a:stretch/>
        </p:blipFill>
        <p:spPr bwMode="auto">
          <a:xfrm>
            <a:off x="6258125" y="3138757"/>
            <a:ext cx="5599113" cy="293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3.1.1E: Organic Molecules and Functional Groups - Biology LibreTexts">
            <a:extLst>
              <a:ext uri="{FF2B5EF4-FFF2-40B4-BE49-F238E27FC236}">
                <a16:creationId xmlns:a16="http://schemas.microsoft.com/office/drawing/2014/main" id="{9432A279-58FF-681D-AA34-E4960E50D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92"/>
          <a:stretch/>
        </p:blipFill>
        <p:spPr bwMode="auto">
          <a:xfrm>
            <a:off x="6258125" y="2752927"/>
            <a:ext cx="5599113" cy="46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3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054"/>
    </mc:Choice>
    <mc:Fallback xmlns="">
      <p:transition spd="slow" advTm="16005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AB373-B1D2-EFE6-8544-A15B40488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ea typeface="Source Sans Pro"/>
              </a:rPr>
              <a:t>Review 1.3 (Dehydration Synthesis and Hydrolysis)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DFD6C-7740-EF63-5DAC-DBC531641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</a:rPr>
              <a:t>Monomers vs. Polymers </a:t>
            </a:r>
            <a:r>
              <a:rPr lang="en-US" sz="2600"/>
              <a:t>(subunits vs. the whole)</a:t>
            </a:r>
          </a:p>
          <a:p>
            <a:r>
              <a:rPr lang="en-US" sz="2600"/>
              <a:t>Some monomers of carbohydrates and proteins form polymers through </a:t>
            </a:r>
            <a:r>
              <a:rPr lang="en-US" sz="2600" b="1">
                <a:solidFill>
                  <a:srgbClr val="134F5C"/>
                </a:solidFill>
              </a:rPr>
              <a:t>dehydration synthesis</a:t>
            </a:r>
          </a:p>
          <a:p>
            <a:r>
              <a:rPr lang="en-US" sz="2600"/>
              <a:t>The  formed bonds can be broken through </a:t>
            </a:r>
            <a:r>
              <a:rPr lang="en-US" sz="2600" b="1">
                <a:solidFill>
                  <a:srgbClr val="134F5C"/>
                </a:solidFill>
              </a:rPr>
              <a:t>hydrolysis</a:t>
            </a:r>
            <a:endParaRPr lang="en-US" sz="2600" b="1"/>
          </a:p>
        </p:txBody>
      </p:sp>
      <p:pic>
        <p:nvPicPr>
          <p:cNvPr id="4" name="Picture 2" descr="Dehydration Synthesis - Definition, Reaction, Examples &amp; Hydrolysis">
            <a:extLst>
              <a:ext uri="{FF2B5EF4-FFF2-40B4-BE49-F238E27FC236}">
                <a16:creationId xmlns:a16="http://schemas.microsoft.com/office/drawing/2014/main" id="{7842D1B8-1E4A-5352-CED8-009944D67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4001294"/>
            <a:ext cx="666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69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19"/>
    </mc:Choice>
    <mc:Fallback xmlns="">
      <p:transition spd="slow" advTm="1041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92037-25BB-CAF7-5DE3-4FB4EE5E9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  <a:ea typeface="Source Sans Pro"/>
              </a:rPr>
              <a:t>Review 1.4 (Carbohydrates)</a:t>
            </a:r>
            <a:endParaRPr lang="en-US" b="1" dirty="0">
              <a:latin typeface="Kalam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78A0-5097-4124-E5B1-AC8AB8BBC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The polymer is a </a:t>
            </a:r>
            <a:r>
              <a:rPr lang="en-US" sz="2600" b="1" dirty="0">
                <a:solidFill>
                  <a:srgbClr val="134F5C"/>
                </a:solidFill>
              </a:rPr>
              <a:t>monosaccharide</a:t>
            </a:r>
            <a:r>
              <a:rPr lang="en-US" sz="2600" dirty="0"/>
              <a:t> while the polymer is a </a:t>
            </a:r>
            <a:r>
              <a:rPr lang="en-US" sz="2600" b="1" dirty="0">
                <a:solidFill>
                  <a:srgbClr val="134F5C"/>
                </a:solidFill>
              </a:rPr>
              <a:t>polysaccharide</a:t>
            </a:r>
            <a:r>
              <a:rPr lang="en-US" sz="2600" dirty="0"/>
              <a:t> (ringed or branched)</a:t>
            </a:r>
          </a:p>
          <a:p>
            <a:r>
              <a:rPr lang="en-US" sz="2600" dirty="0"/>
              <a:t>Connected by dehydration synthesis through </a:t>
            </a:r>
            <a:r>
              <a:rPr lang="en-US" sz="2600" b="1" dirty="0">
                <a:solidFill>
                  <a:srgbClr val="134F5C"/>
                </a:solidFill>
              </a:rPr>
              <a:t>glycosidic linkages </a:t>
            </a:r>
          </a:p>
          <a:p>
            <a:r>
              <a:rPr lang="en-US" sz="2600" dirty="0"/>
              <a:t>They have isomers (</a:t>
            </a:r>
            <a:r>
              <a:rPr lang="en-US" sz="2600" b="1" dirty="0">
                <a:solidFill>
                  <a:srgbClr val="134F5C"/>
                </a:solidFill>
              </a:rPr>
              <a:t>structural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rgbClr val="134F5C"/>
                </a:solidFill>
              </a:rPr>
              <a:t>enantiomers</a:t>
            </a:r>
            <a:r>
              <a:rPr lang="en-US" sz="2600" dirty="0"/>
              <a:t>)</a:t>
            </a:r>
          </a:p>
          <a:p>
            <a:pPr lvl="1"/>
            <a:r>
              <a:rPr lang="en-US" dirty="0"/>
              <a:t>Even a difference in positioning of ring can affect the carb. (</a:t>
            </a:r>
            <a:r>
              <a:rPr lang="en-US" b="1" dirty="0">
                <a:solidFill>
                  <a:srgbClr val="134F5C"/>
                </a:solidFill>
              </a:rPr>
              <a:t>alpha</a:t>
            </a:r>
            <a:r>
              <a:rPr lang="en-US" dirty="0"/>
              <a:t> vs </a:t>
            </a:r>
            <a:r>
              <a:rPr lang="en-US" b="1" dirty="0">
                <a:solidFill>
                  <a:srgbClr val="134F5C"/>
                </a:solidFill>
              </a:rPr>
              <a:t>beta</a:t>
            </a:r>
            <a:r>
              <a:rPr lang="en-US" dirty="0"/>
              <a:t> glucose)</a:t>
            </a:r>
          </a:p>
          <a:p>
            <a:r>
              <a:rPr lang="en-US" sz="2600" dirty="0"/>
              <a:t>Carbs are used for energy and structure</a:t>
            </a:r>
          </a:p>
          <a:p>
            <a:pPr lvl="1"/>
            <a:r>
              <a:rPr lang="en-US" dirty="0"/>
              <a:t>Starch, glycogen</a:t>
            </a:r>
          </a:p>
          <a:p>
            <a:pPr lvl="1"/>
            <a:r>
              <a:rPr lang="en-US" dirty="0"/>
              <a:t>Cellulose, chitin</a:t>
            </a:r>
          </a:p>
          <a:p>
            <a:r>
              <a:rPr lang="en-US" sz="2600" dirty="0"/>
              <a:t>How does </a:t>
            </a:r>
            <a:r>
              <a:rPr lang="en-US" sz="2600" u="sng" dirty="0"/>
              <a:t>AAA</a:t>
            </a:r>
            <a:r>
              <a:rPr lang="en-US" sz="2600" dirty="0"/>
              <a:t>?</a:t>
            </a:r>
          </a:p>
        </p:txBody>
      </p:sp>
      <p:pic>
        <p:nvPicPr>
          <p:cNvPr id="4" name="Picture 6" descr="What is the basic structural difference between starch and cellulose ?">
            <a:extLst>
              <a:ext uri="{FF2B5EF4-FFF2-40B4-BE49-F238E27FC236}">
                <a16:creationId xmlns:a16="http://schemas.microsoft.com/office/drawing/2014/main" id="{8234C209-7D97-FF8F-C62B-E6C31543B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837" y="4001294"/>
            <a:ext cx="4533090" cy="266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What type of isomers are glucose and fructose? - Quora">
            <a:extLst>
              <a:ext uri="{FF2B5EF4-FFF2-40B4-BE49-F238E27FC236}">
                <a16:creationId xmlns:a16="http://schemas.microsoft.com/office/drawing/2014/main" id="{BDA94A66-C0E4-C5AA-4872-92D224C10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8512" y="974129"/>
            <a:ext cx="2303009" cy="1702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 typical natural cellulose fiber from a plant and its constituent... |  Download Scientific Diagram">
            <a:extLst>
              <a:ext uri="{FF2B5EF4-FFF2-40B4-BE49-F238E27FC236}">
                <a16:creationId xmlns:a16="http://schemas.microsoft.com/office/drawing/2014/main" id="{6DF4A7C0-8AB5-7029-F64C-66BFC42A4D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49" t="46729" r="-1"/>
          <a:stretch/>
        </p:blipFill>
        <p:spPr bwMode="auto">
          <a:xfrm>
            <a:off x="3912141" y="5042140"/>
            <a:ext cx="3237690" cy="1381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910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870"/>
    </mc:Choice>
    <mc:Fallback xmlns="">
      <p:transition spd="slow" advTm="23887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9CF0-5197-F5BF-8D2A-CA360CEF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Kalam"/>
                <a:ea typeface="Source Sans Pro"/>
              </a:rPr>
              <a:t>Review 1.5 (Lipids)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E71E6-EE10-ADBD-5E22-96C5EBD8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5651"/>
            <a:ext cx="10299970" cy="3696410"/>
          </a:xfrm>
        </p:spPr>
        <p:txBody>
          <a:bodyPr>
            <a:noAutofit/>
          </a:bodyPr>
          <a:lstStyle/>
          <a:p>
            <a:r>
              <a:rPr lang="en-US" sz="2600"/>
              <a:t>Lipids are non-polar</a:t>
            </a:r>
          </a:p>
          <a:p>
            <a:r>
              <a:rPr lang="en-US" sz="2600"/>
              <a:t>Fats (</a:t>
            </a:r>
            <a:r>
              <a:rPr lang="en-US" sz="2600" b="1">
                <a:solidFill>
                  <a:srgbClr val="134F5C"/>
                </a:solidFill>
              </a:rPr>
              <a:t>triglycerides</a:t>
            </a:r>
            <a:r>
              <a:rPr lang="en-US" sz="2600"/>
              <a:t>): </a:t>
            </a:r>
            <a:r>
              <a:rPr lang="en-US" sz="2600" b="1">
                <a:solidFill>
                  <a:srgbClr val="134F5C"/>
                </a:solidFill>
              </a:rPr>
              <a:t>glycerol</a:t>
            </a:r>
            <a:r>
              <a:rPr lang="en-US" sz="2600"/>
              <a:t> + 3 fatty acid hydrocarbon chains</a:t>
            </a:r>
          </a:p>
          <a:p>
            <a:r>
              <a:rPr lang="en-US" sz="2600" b="1">
                <a:solidFill>
                  <a:srgbClr val="134F5C"/>
                </a:solidFill>
              </a:rPr>
              <a:t>Steroids</a:t>
            </a:r>
            <a:r>
              <a:rPr lang="en-US" sz="2600"/>
              <a:t>: 4 carbon ring (hormones and </a:t>
            </a:r>
            <a:r>
              <a:rPr lang="en-US" sz="2600" b="1">
                <a:solidFill>
                  <a:srgbClr val="134F5C"/>
                </a:solidFill>
              </a:rPr>
              <a:t>cholesterol</a:t>
            </a:r>
            <a:r>
              <a:rPr lang="en-US" sz="2600"/>
              <a:t>)</a:t>
            </a:r>
          </a:p>
          <a:p>
            <a:r>
              <a:rPr lang="en-US" sz="2600" b="1">
                <a:solidFill>
                  <a:srgbClr val="134F5C"/>
                </a:solidFill>
              </a:rPr>
              <a:t>Phospholipids</a:t>
            </a:r>
            <a:r>
              <a:rPr lang="en-US" sz="2600"/>
              <a:t>: phosphate group + 2 fatty acid chains (used in membranes)</a:t>
            </a:r>
          </a:p>
          <a:p>
            <a:r>
              <a:rPr lang="en-US" sz="2600"/>
              <a:t>Can be </a:t>
            </a:r>
            <a:r>
              <a:rPr lang="en-US" sz="2600" b="1">
                <a:solidFill>
                  <a:srgbClr val="134F5C"/>
                </a:solidFill>
              </a:rPr>
              <a:t>saturated</a:t>
            </a:r>
            <a:r>
              <a:rPr lang="en-US" sz="2600"/>
              <a:t> (all hydrogens) or </a:t>
            </a:r>
            <a:r>
              <a:rPr lang="en-US" sz="2600" b="1">
                <a:solidFill>
                  <a:srgbClr val="134F5C"/>
                </a:solidFill>
              </a:rPr>
              <a:t>unsaturated</a:t>
            </a:r>
            <a:r>
              <a:rPr lang="en-US" sz="2600"/>
              <a:t> (not all hydrogens)</a:t>
            </a:r>
          </a:p>
          <a:p>
            <a:r>
              <a:rPr lang="en-US" sz="2600"/>
              <a:t>Lipids store energy (long term), make up membranes, and act as hormones</a:t>
            </a:r>
          </a:p>
          <a:p>
            <a:r>
              <a:rPr lang="en-US" sz="2600"/>
              <a:t>How does </a:t>
            </a:r>
            <a:r>
              <a:rPr lang="en-US" sz="2600" u="sng"/>
              <a:t>AAA</a:t>
            </a:r>
            <a:r>
              <a:rPr lang="en-US" sz="260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3F346-1D88-4A9D-692F-CDC095762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39"/>
          <a:stretch/>
        </p:blipFill>
        <p:spPr>
          <a:xfrm rot="10800000">
            <a:off x="4427200" y="1398234"/>
            <a:ext cx="2255701" cy="1549872"/>
          </a:xfrm>
          <a:prstGeom prst="rect">
            <a:avLst/>
          </a:prstGeom>
        </p:spPr>
      </p:pic>
      <p:pic>
        <p:nvPicPr>
          <p:cNvPr id="6" name="Picture 2" descr="Lipids">
            <a:extLst>
              <a:ext uri="{FF2B5EF4-FFF2-40B4-BE49-F238E27FC236}">
                <a16:creationId xmlns:a16="http://schemas.microsoft.com/office/drawing/2014/main" id="{FAF5E69B-7023-D915-D391-D6E9221FA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709" y="56199"/>
            <a:ext cx="5306291" cy="287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4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679"/>
    </mc:Choice>
    <mc:Fallback xmlns="">
      <p:transition spd="slow" advTm="191679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</TotalTime>
  <Words>959</Words>
  <Application>Microsoft Office PowerPoint</Application>
  <PresentationFormat>Widescreen</PresentationFormat>
  <Paragraphs>118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Unit 1: What You Need To Know</vt:lpstr>
      <vt:lpstr>Review 1.1 (Bonds)</vt:lpstr>
      <vt:lpstr>Review: 1.1 (Properties of Water)</vt:lpstr>
      <vt:lpstr>Review: 1.2 (Carbon) </vt:lpstr>
      <vt:lpstr>Review: 1.2 (Functional Groups)</vt:lpstr>
      <vt:lpstr>Review 1.3 (Dehydration Synthesis and Hydrolysis)</vt:lpstr>
      <vt:lpstr>Review 1.4 (Carbohydrates)</vt:lpstr>
      <vt:lpstr>Review 1.5 (Lipids)</vt:lpstr>
      <vt:lpstr>Review 1.7 (Amino Acids)</vt:lpstr>
      <vt:lpstr>Review 1.7 (Protein Folding)</vt:lpstr>
      <vt:lpstr>Review 1.6 (Nucleic Acids)</vt:lpstr>
      <vt:lpstr>Review 1.6 (RNA)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Daniel Karpoukhin</cp:lastModifiedBy>
  <cp:revision>3</cp:revision>
  <dcterms:created xsi:type="dcterms:W3CDTF">2023-09-05T18:12:32Z</dcterms:created>
  <dcterms:modified xsi:type="dcterms:W3CDTF">2025-08-15T05:32:39Z</dcterms:modified>
</cp:coreProperties>
</file>