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74" r:id="rId5"/>
    <p:sldId id="275" r:id="rId6"/>
    <p:sldId id="276" r:id="rId7"/>
    <p:sldId id="273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redericka the Great" panose="02000000000000000000" pitchFamily="2" charset="0"/>
      <p:regular r:id="rId15"/>
    </p:embeddedFont>
    <p:embeddedFont>
      <p:font typeface="Kalam" panose="020000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6" d="100"/>
          <a:sy n="106" d="100"/>
        </p:scale>
        <p:origin x="80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477070" y="2122100"/>
            <a:ext cx="3138076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2.3:</a:t>
            </a: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4F5C"/>
              </a:buClr>
              <a:buSzPts val="2100"/>
              <a:buNone/>
            </a:pPr>
            <a:r>
              <a:rPr lang="en" sz="36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 Plasma Membrane</a:t>
            </a:r>
            <a:endParaRPr sz="3600" b="1" dirty="0">
              <a:solidFill>
                <a:srgbClr val="134F5C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96A54366-2BA9-18A9-2D38-2A6529C62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52" y="3119078"/>
            <a:ext cx="3139510" cy="1053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6"/>
    </mc:Choice>
    <mc:Fallback xmlns="">
      <p:transition spd="slow" advTm="74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E25434-BC77-ADD9-65FC-99FF38BB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10" y="3000971"/>
            <a:ext cx="1764847" cy="1785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E4FC56-D694-CFF0-AAF8-C5DD3F68D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852" y="0"/>
            <a:ext cx="429269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30"/>
    </mc:Choice>
    <mc:Fallback xmlns="">
      <p:transition spd="slow" advTm="265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4C31-C2E8-46DA-9A8A-3ED10C0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Phospholipid?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26F28-74EE-6BE0-31C6-884659CA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6105979" cy="3263504"/>
          </a:xfrm>
        </p:spPr>
        <p:txBody>
          <a:bodyPr/>
          <a:lstStyle/>
          <a:p>
            <a:pPr>
              <a:buSzPct val="100000"/>
            </a:pPr>
            <a:r>
              <a:rPr lang="en-US" dirty="0"/>
              <a:t>What the cell membrane is primarily made out of</a:t>
            </a:r>
          </a:p>
          <a:p>
            <a:pPr>
              <a:buSzPct val="100000"/>
            </a:pPr>
            <a:r>
              <a:rPr lang="en-US" dirty="0"/>
              <a:t>Has a hydrophilic phosphate head </a:t>
            </a:r>
          </a:p>
          <a:p>
            <a:pPr>
              <a:buSzPct val="100000"/>
            </a:pPr>
            <a:r>
              <a:rPr lang="en-US" dirty="0"/>
              <a:t>Has a hydrophobic fatty acid tail</a:t>
            </a:r>
          </a:p>
          <a:p>
            <a:pPr>
              <a:buSzPct val="100000"/>
            </a:pPr>
            <a:r>
              <a:rPr lang="en-US" dirty="0"/>
              <a:t>Arrange themselves in a bilayer – why?</a:t>
            </a:r>
          </a:p>
          <a:p>
            <a:pPr lvl="1">
              <a:buSzPct val="100000"/>
            </a:pPr>
            <a:r>
              <a:rPr lang="en-US" dirty="0"/>
              <a:t>Consider the environment in and outside of the cell</a:t>
            </a:r>
          </a:p>
        </p:txBody>
      </p:sp>
      <p:pic>
        <p:nvPicPr>
          <p:cNvPr id="4" name="Picture 2" descr="1.3: Membrane Structure Flashcards | Quizlet">
            <a:extLst>
              <a:ext uri="{FF2B5EF4-FFF2-40B4-BE49-F238E27FC236}">
                <a16:creationId xmlns:a16="http://schemas.microsoft.com/office/drawing/2014/main" id="{D13C49A4-9510-101F-5F25-89DD53D37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72"/>
          <a:stretch/>
        </p:blipFill>
        <p:spPr bwMode="auto">
          <a:xfrm>
            <a:off x="6082194" y="129652"/>
            <a:ext cx="2821611" cy="48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y can only small molecules pass through the phospholipid bilayer of the  cell membrane? - Biology Stack Exchange">
            <a:extLst>
              <a:ext uri="{FF2B5EF4-FFF2-40B4-BE49-F238E27FC236}">
                <a16:creationId xmlns:a16="http://schemas.microsoft.com/office/drawing/2014/main" id="{E4A8923A-7169-53C6-5E09-C3969B6C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16" y="3752830"/>
            <a:ext cx="3489169" cy="139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9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26"/>
    </mc:Choice>
    <mc:Fallback xmlns="">
      <p:transition spd="slow" advTm="1157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EA23-A178-DD9D-93CC-F8DAC840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Phospholipid Bilayer/Fluid Mosaic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7F04E-306C-1D4E-22DB-59B2B585F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68016"/>
            <a:ext cx="5617029" cy="387548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900" dirty="0"/>
              <a:t>Cell membrane: phospholipids + proteins, steroids (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cholesterol</a:t>
            </a:r>
            <a:r>
              <a:rPr lang="en-US" sz="1900" dirty="0"/>
              <a:t> – fluidity),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glycoproteins, glycolipids </a:t>
            </a:r>
            <a:r>
              <a:rPr lang="en-US" sz="1900" dirty="0"/>
              <a:t>– all can flow around the surface of the cell</a:t>
            </a:r>
          </a:p>
          <a:p>
            <a:pPr>
              <a:buSzPct val="100000"/>
            </a:pPr>
            <a:r>
              <a:rPr lang="en-US" sz="1900" dirty="0"/>
              <a:t>Proteins can either pass through entire membrane (transmembrane or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integral</a:t>
            </a:r>
            <a:r>
              <a:rPr lang="en-US" sz="1900" dirty="0"/>
              <a:t>) or are only imbedded into the side (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peripheral</a:t>
            </a:r>
            <a:r>
              <a:rPr lang="en-US" sz="1900" dirty="0"/>
              <a:t>)</a:t>
            </a:r>
          </a:p>
        </p:txBody>
      </p:sp>
      <p:pic>
        <p:nvPicPr>
          <p:cNvPr id="1028" name="Picture 4" descr="Fluid Mosaic Model">
            <a:extLst>
              <a:ext uri="{FF2B5EF4-FFF2-40B4-BE49-F238E27FC236}">
                <a16:creationId xmlns:a16="http://schemas.microsoft.com/office/drawing/2014/main" id="{77A97AA9-0A0E-FB0C-B101-3F6B3D9D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469" y="1444043"/>
            <a:ext cx="3311760" cy="174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6CBF35B-D136-ECA5-0D87-DC8EE7D2F06D}"/>
              </a:ext>
            </a:extLst>
          </p:cNvPr>
          <p:cNvSpPr txBox="1">
            <a:spLocks/>
          </p:cNvSpPr>
          <p:nvPr/>
        </p:nvSpPr>
        <p:spPr>
          <a:xfrm>
            <a:off x="0" y="3311973"/>
            <a:ext cx="8294915" cy="3875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>
              <a:buSzPct val="100000"/>
            </a:pPr>
            <a:r>
              <a:rPr lang="en-US" sz="1900" dirty="0"/>
              <a:t>Amount of cholesterol can help control fluidity by changing membrane rigidity depending on the temperature and pH</a:t>
            </a:r>
          </a:p>
          <a:p>
            <a:pPr>
              <a:buSzPct val="100000"/>
            </a:pPr>
            <a:r>
              <a:rPr lang="en-US" sz="1900" dirty="0"/>
              <a:t>Glycoproteins and glycolipids are used for signaling and cell to cell recognition</a:t>
            </a:r>
          </a:p>
          <a:p>
            <a:pPr lvl="1">
              <a:buSzPct val="100000"/>
            </a:pPr>
            <a:r>
              <a:rPr lang="en-US" sz="1600" dirty="0"/>
              <a:t>The protein side chains of the glycoproteins can be polar or nonpolar.</a:t>
            </a:r>
          </a:p>
        </p:txBody>
      </p:sp>
    </p:spTree>
    <p:extLst>
      <p:ext uri="{BB962C8B-B14F-4D97-AF65-F5344CB8AC3E}">
        <p14:creationId xmlns:p14="http://schemas.microsoft.com/office/powerpoint/2010/main" val="37040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278"/>
    </mc:Choice>
    <mc:Fallback xmlns="">
      <p:transition spd="slow" advTm="1222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4218-CB5C-AF71-25DB-3A5EB006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Fluid Mosaic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3BC9A-9D9A-033C-49D9-924EBE8E3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Structure of the plasma membrane (article) | Khan Academy">
            <a:extLst>
              <a:ext uri="{FF2B5EF4-FFF2-40B4-BE49-F238E27FC236}">
                <a16:creationId xmlns:a16="http://schemas.microsoft.com/office/drawing/2014/main" id="{354B3581-B63C-33BA-80E7-3B5BCA00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7" y="904382"/>
            <a:ext cx="8494486" cy="412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9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35"/>
    </mc:Choice>
    <mc:Fallback xmlns="">
      <p:transition spd="slow" advTm="450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Plasma Membrane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The structure and properties of the phospholipid bilayer/fluid mosaic model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83"/>
    </mc:Choice>
    <mc:Fallback xmlns="">
      <p:transition spd="slow" advTm="34583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2.3</Template>
  <TotalTime>1685</TotalTime>
  <Words>170</Words>
  <Application>Microsoft Office PowerPoint</Application>
  <PresentationFormat>On-screen Show (16:9)</PresentationFormat>
  <Paragraphs>22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What is a Phospholipid?</vt:lpstr>
      <vt:lpstr>The Phospholipid Bilayer/Fluid Mosaic Model</vt:lpstr>
      <vt:lpstr>The Fluid Mosaic Model</vt:lpstr>
      <vt:lpstr>Plasma Membrane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14</cp:revision>
  <dcterms:created xsi:type="dcterms:W3CDTF">2024-06-20T22:22:23Z</dcterms:created>
  <dcterms:modified xsi:type="dcterms:W3CDTF">2025-08-15T04:56:33Z</dcterms:modified>
</cp:coreProperties>
</file>