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1" r:id="rId1"/>
    <p:sldMasterId id="2147483683" r:id="rId2"/>
  </p:sldMasterIdLst>
  <p:notesMasterIdLst>
    <p:notesMasterId r:id="rId15"/>
  </p:notesMasterIdLst>
  <p:handoutMasterIdLst>
    <p:handoutMasterId r:id="rId16"/>
  </p:handoutMasterIdLst>
  <p:sldIdLst>
    <p:sldId id="267" r:id="rId3"/>
    <p:sldId id="268" r:id="rId4"/>
    <p:sldId id="274" r:id="rId5"/>
    <p:sldId id="275" r:id="rId6"/>
    <p:sldId id="276" r:id="rId7"/>
    <p:sldId id="277" r:id="rId8"/>
    <p:sldId id="278" r:id="rId9"/>
    <p:sldId id="279" r:id="rId10"/>
    <p:sldId id="280" r:id="rId11"/>
    <p:sldId id="281" r:id="rId12"/>
    <p:sldId id="282" r:id="rId13"/>
    <p:sldId id="273" r:id="rId14"/>
  </p:sldIdLst>
  <p:sldSz cx="9144000" cy="5143500" type="screen16x9"/>
  <p:notesSz cx="6858000" cy="9144000"/>
  <p:embeddedFontLst>
    <p:embeddedFont>
      <p:font typeface="Cambria" panose="02040503050406030204" pitchFamily="18" charset="0"/>
      <p:regular r:id="rId17"/>
      <p:bold r:id="rId18"/>
      <p:italic r:id="rId19"/>
      <p:boldItalic r:id="rId20"/>
    </p:embeddedFont>
    <p:embeddedFont>
      <p:font typeface="Fredericka the Great" panose="02000000000000000000" pitchFamily="2" charset="0"/>
      <p:regular r:id="rId21"/>
    </p:embeddedFont>
    <p:embeddedFont>
      <p:font typeface="Kalam" panose="02000000000000000000" pitchFamily="2" charset="0"/>
      <p:regular r:id="rId22"/>
      <p:bold r:id="rId2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8" autoAdjust="0"/>
    <p:restoredTop sz="40903" autoAdjust="0"/>
  </p:normalViewPr>
  <p:slideViewPr>
    <p:cSldViewPr snapToGrid="0">
      <p:cViewPr varScale="1">
        <p:scale>
          <a:sx n="112" d="100"/>
          <a:sy n="112" d="100"/>
        </p:scale>
        <p:origin x="499" y="82"/>
      </p:cViewPr>
      <p:guideLst>
        <p:guide orient="horz" pos="162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0"/>
    </p:cViewPr>
  </p:sorterViewPr>
  <p:notesViewPr>
    <p:cSldViewPr snapToGrid="0">
      <p:cViewPr>
        <p:scale>
          <a:sx n="63" d="100"/>
          <a:sy n="63" d="100"/>
        </p:scale>
        <p:origin x="3206" y="7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font" Target="fonts/font2.fntdata"/><Relationship Id="rId26" Type="http://schemas.openxmlformats.org/officeDocument/2006/relationships/theme" Target="theme/theme1.xml"/><Relationship Id="rId3" Type="http://schemas.openxmlformats.org/officeDocument/2006/relationships/slide" Target="slides/slide1.xml"/><Relationship Id="rId21" Type="http://schemas.openxmlformats.org/officeDocument/2006/relationships/font" Target="fonts/font5.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font" Target="fonts/font1.fntdata"/><Relationship Id="rId25"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handoutMaster" Target="handoutMasters/handoutMaster1.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presProps" Target="presProps.xml"/><Relationship Id="rId5" Type="http://schemas.openxmlformats.org/officeDocument/2006/relationships/slide" Target="slides/slide3.xml"/><Relationship Id="rId15" Type="http://schemas.openxmlformats.org/officeDocument/2006/relationships/notesMaster" Target="notesMasters/notesMaster1.xml"/><Relationship Id="rId23" Type="http://schemas.openxmlformats.org/officeDocument/2006/relationships/font" Target="fonts/font7.fntdata"/><Relationship Id="rId10" Type="http://schemas.openxmlformats.org/officeDocument/2006/relationships/slide" Target="slides/slide8.xml"/><Relationship Id="rId19" Type="http://schemas.openxmlformats.org/officeDocument/2006/relationships/font" Target="fonts/font3.fntdata"/><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6.fntdata"/><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C38F97BC-3C0A-98CE-2635-4F6753474E7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FEF5A845-5078-9E47-EBD5-61885490B0B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A6E996E-0320-4680-871D-1D3D840632F4}" type="datetimeFigureOut">
              <a:rPr lang="en-US" smtClean="0"/>
              <a:t>8/14/2025</a:t>
            </a:fld>
            <a:endParaRPr lang="en-US"/>
          </a:p>
        </p:txBody>
      </p:sp>
      <p:sp>
        <p:nvSpPr>
          <p:cNvPr id="4" name="Footer Placeholder 3">
            <a:extLst>
              <a:ext uri="{FF2B5EF4-FFF2-40B4-BE49-F238E27FC236}">
                <a16:creationId xmlns:a16="http://schemas.microsoft.com/office/drawing/2014/main" id="{66495DEF-C59A-8690-8306-9C578C5F93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4A97AA1B-E79A-8D56-980E-AC52FFBAACC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BC53C1E-B61C-4740-B395-2C6B77CB9C19}" type="slidenum">
              <a:rPr lang="en-US" smtClean="0"/>
              <a:t>‹#›</a:t>
            </a:fld>
            <a:endParaRPr lang="en-US"/>
          </a:p>
        </p:txBody>
      </p:sp>
    </p:spTree>
    <p:extLst>
      <p:ext uri="{BB962C8B-B14F-4D97-AF65-F5344CB8AC3E}">
        <p14:creationId xmlns:p14="http://schemas.microsoft.com/office/powerpoint/2010/main" val="42462679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dirty="0"/>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2c8773d8918_4_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2c8773d8918_4_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70" name="Google Shape;470;g2c8773d8918_4_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g2c8773d8918_4_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7" name="Google Shape;497;g2c8773d8918_4_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498" name="Google Shape;498;g2c8773d8918_4_29: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Carbon reduced</a:t>
            </a:r>
          </a:p>
          <a:p>
            <a:r>
              <a:rPr lang="en-US" dirty="0"/>
              <a:t>Water oxidated</a:t>
            </a:r>
          </a:p>
        </p:txBody>
      </p:sp>
    </p:spTree>
    <p:extLst>
      <p:ext uri="{BB962C8B-B14F-4D97-AF65-F5344CB8AC3E}">
        <p14:creationId xmlns:p14="http://schemas.microsoft.com/office/powerpoint/2010/main" val="15903678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Thylakoid stack = granum</a:t>
            </a:r>
          </a:p>
        </p:txBody>
      </p:sp>
    </p:spTree>
    <p:extLst>
      <p:ext uri="{BB962C8B-B14F-4D97-AF65-F5344CB8AC3E}">
        <p14:creationId xmlns:p14="http://schemas.microsoft.com/office/powerpoint/2010/main" val="279849414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PS1 same time as PS2</a:t>
            </a:r>
          </a:p>
          <a:p>
            <a:r>
              <a:rPr lang="en-US" dirty="0"/>
              <a:t>Chemiosmosis from 3 places : water, ETC, creation of NADPH</a:t>
            </a:r>
          </a:p>
        </p:txBody>
      </p:sp>
    </p:spTree>
    <p:extLst>
      <p:ext uri="{BB962C8B-B14F-4D97-AF65-F5344CB8AC3E}">
        <p14:creationId xmlns:p14="http://schemas.microsoft.com/office/powerpoint/2010/main" val="1938047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6"/>
        <p:cNvGrpSpPr/>
        <p:nvPr/>
      </p:nvGrpSpPr>
      <p:grpSpPr>
        <a:xfrm>
          <a:off x="0" y="0"/>
          <a:ext cx="0" cy="0"/>
          <a:chOff x="0" y="0"/>
          <a:chExt cx="0" cy="0"/>
        </a:xfrm>
      </p:grpSpPr>
      <p:sp>
        <p:nvSpPr>
          <p:cNvPr id="537" name="Google Shape;537;g2c8773d8918_4_6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8" name="Google Shape;538;g2c8773d8918_4_6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39" name="Google Shape;539;g2c8773d8918_4_6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r>
              <a:rPr lang="en-US"/>
              <a:t>Click to edit Master title style</a:t>
            </a:r>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r>
              <a:rPr lang="en-US"/>
              <a:t>Click to edit Master subtitle style</a:t>
            </a:r>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pPr lvl="0"/>
            <a:r>
              <a:rPr lang="en-US"/>
              <a:t>Click to edit Master text styles</a:t>
            </a: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08"/>
        <p:cNvGrpSpPr/>
        <p:nvPr/>
      </p:nvGrpSpPr>
      <p:grpSpPr>
        <a:xfrm>
          <a:off x="0" y="0"/>
          <a:ext cx="0" cy="0"/>
          <a:chOff x="0" y="0"/>
          <a:chExt cx="0" cy="0"/>
        </a:xfrm>
      </p:grpSpPr>
      <p:sp>
        <p:nvSpPr>
          <p:cNvPr id="209" name="Google Shape;209;p26"/>
          <p:cNvSpPr txBox="1">
            <a:spLocks noGrp="1"/>
          </p:cNvSpPr>
          <p:nvPr>
            <p:ph type="ctrTitle"/>
          </p:nvPr>
        </p:nvSpPr>
        <p:spPr>
          <a:xfrm>
            <a:off x="1143000" y="841772"/>
            <a:ext cx="6858000" cy="1790700"/>
          </a:xfrm>
          <a:prstGeom prst="rect">
            <a:avLst/>
          </a:prstGeom>
          <a:noFill/>
          <a:ln>
            <a:noFill/>
          </a:ln>
        </p:spPr>
        <p:txBody>
          <a:bodyPr spcFirstLastPara="1" wrap="square" lIns="68575" tIns="34275" rIns="68575" bIns="34275" anchor="b" anchorCtr="0">
            <a:normAutofit/>
          </a:bodyPr>
          <a:lstStyle>
            <a:lvl1pPr lvl="0" algn="ctr">
              <a:lnSpc>
                <a:spcPct val="90000"/>
              </a:lnSpc>
              <a:spcBef>
                <a:spcPts val="0"/>
              </a:spcBef>
              <a:spcAft>
                <a:spcPts val="0"/>
              </a:spcAft>
              <a:buClr>
                <a:schemeClr val="dk1"/>
              </a:buClr>
              <a:buSzPts val="4500"/>
              <a:buFont typeface="Kalam"/>
              <a:buNone/>
              <a:defRPr sz="4500" b="1" cap="none">
                <a:latin typeface="Kalam"/>
                <a:ea typeface="Kalam"/>
                <a:cs typeface="Kalam"/>
                <a:sym typeface="Kalam"/>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10" name="Google Shape;210;p26"/>
          <p:cNvSpPr txBox="1">
            <a:spLocks noGrp="1"/>
          </p:cNvSpPr>
          <p:nvPr>
            <p:ph type="subTitle" idx="1"/>
          </p:nvPr>
        </p:nvSpPr>
        <p:spPr>
          <a:xfrm>
            <a:off x="1143000" y="2701528"/>
            <a:ext cx="6858000" cy="1241821"/>
          </a:xfrm>
          <a:prstGeom prst="rect">
            <a:avLst/>
          </a:prstGeom>
          <a:noFill/>
          <a:ln>
            <a:noFill/>
          </a:ln>
        </p:spPr>
        <p:txBody>
          <a:bodyPr spcFirstLastPara="1" wrap="square" lIns="68575" tIns="34275" rIns="68575" bIns="34275" anchor="t" anchorCtr="0">
            <a:normAutofit/>
          </a:bodyPr>
          <a:lstStyle>
            <a:lvl1pPr lvl="0" algn="ctr">
              <a:lnSpc>
                <a:spcPct val="90000"/>
              </a:lnSpc>
              <a:spcBef>
                <a:spcPts val="800"/>
              </a:spcBef>
              <a:spcAft>
                <a:spcPts val="0"/>
              </a:spcAft>
              <a:buClr>
                <a:schemeClr val="dk1"/>
              </a:buClr>
              <a:buSzPts val="1800"/>
              <a:buNone/>
              <a:defRPr sz="1800" cap="none"/>
            </a:lvl1pPr>
            <a:lvl2pPr lvl="1" algn="ctr">
              <a:lnSpc>
                <a:spcPct val="90000"/>
              </a:lnSpc>
              <a:spcBef>
                <a:spcPts val="400"/>
              </a:spcBef>
              <a:spcAft>
                <a:spcPts val="0"/>
              </a:spcAft>
              <a:buClr>
                <a:schemeClr val="dk1"/>
              </a:buClr>
              <a:buSzPts val="1500"/>
              <a:buNone/>
              <a:defRPr sz="1500"/>
            </a:lvl2pPr>
            <a:lvl3pPr lvl="2" algn="ctr">
              <a:lnSpc>
                <a:spcPct val="90000"/>
              </a:lnSpc>
              <a:spcBef>
                <a:spcPts val="400"/>
              </a:spcBef>
              <a:spcAft>
                <a:spcPts val="0"/>
              </a:spcAft>
              <a:buClr>
                <a:schemeClr val="dk1"/>
              </a:buClr>
              <a:buSzPts val="1400"/>
              <a:buNone/>
              <a:defRPr sz="1400"/>
            </a:lvl3pPr>
            <a:lvl4pPr lvl="3" algn="ctr">
              <a:lnSpc>
                <a:spcPct val="90000"/>
              </a:lnSpc>
              <a:spcBef>
                <a:spcPts val="400"/>
              </a:spcBef>
              <a:spcAft>
                <a:spcPts val="0"/>
              </a:spcAft>
              <a:buClr>
                <a:schemeClr val="dk1"/>
              </a:buClr>
              <a:buSzPts val="1200"/>
              <a:buNone/>
              <a:defRPr sz="1200"/>
            </a:lvl4pPr>
            <a:lvl5pPr lvl="4" algn="ctr">
              <a:lnSpc>
                <a:spcPct val="90000"/>
              </a:lnSpc>
              <a:spcBef>
                <a:spcPts val="400"/>
              </a:spcBef>
              <a:spcAft>
                <a:spcPts val="0"/>
              </a:spcAft>
              <a:buClr>
                <a:schemeClr val="dk1"/>
              </a:buClr>
              <a:buSzPts val="1200"/>
              <a:buNone/>
              <a:defRPr sz="1200"/>
            </a:lvl5pPr>
            <a:lvl6pPr lvl="5" algn="ctr">
              <a:lnSpc>
                <a:spcPct val="90000"/>
              </a:lnSpc>
              <a:spcBef>
                <a:spcPts val="400"/>
              </a:spcBef>
              <a:spcAft>
                <a:spcPts val="0"/>
              </a:spcAft>
              <a:buClr>
                <a:schemeClr val="dk1"/>
              </a:buClr>
              <a:buSzPts val="1200"/>
              <a:buNone/>
              <a:defRPr sz="1200"/>
            </a:lvl6pPr>
            <a:lvl7pPr lvl="6" algn="ctr">
              <a:lnSpc>
                <a:spcPct val="90000"/>
              </a:lnSpc>
              <a:spcBef>
                <a:spcPts val="400"/>
              </a:spcBef>
              <a:spcAft>
                <a:spcPts val="0"/>
              </a:spcAft>
              <a:buClr>
                <a:schemeClr val="dk1"/>
              </a:buClr>
              <a:buSzPts val="1200"/>
              <a:buNone/>
              <a:defRPr sz="1200"/>
            </a:lvl7pPr>
            <a:lvl8pPr lvl="7" algn="ctr">
              <a:lnSpc>
                <a:spcPct val="90000"/>
              </a:lnSpc>
              <a:spcBef>
                <a:spcPts val="400"/>
              </a:spcBef>
              <a:spcAft>
                <a:spcPts val="0"/>
              </a:spcAft>
              <a:buClr>
                <a:schemeClr val="dk1"/>
              </a:buClr>
              <a:buSzPts val="1200"/>
              <a:buNone/>
              <a:defRPr sz="1200"/>
            </a:lvl8pPr>
            <a:lvl9pPr lvl="8" algn="ctr">
              <a:lnSpc>
                <a:spcPct val="90000"/>
              </a:lnSpc>
              <a:spcBef>
                <a:spcPts val="400"/>
              </a:spcBef>
              <a:spcAft>
                <a:spcPts val="0"/>
              </a:spcAft>
              <a:buClr>
                <a:schemeClr val="dk1"/>
              </a:buClr>
              <a:buSzPts val="1200"/>
              <a:buNone/>
              <a:defRPr sz="1200"/>
            </a:lvl9pPr>
          </a:lstStyle>
          <a:p>
            <a:endParaRPr/>
          </a:p>
        </p:txBody>
      </p:sp>
      <p:grpSp>
        <p:nvGrpSpPr>
          <p:cNvPr id="211" name="Google Shape;211;p26"/>
          <p:cNvGrpSpPr/>
          <p:nvPr/>
        </p:nvGrpSpPr>
        <p:grpSpPr>
          <a:xfrm>
            <a:off x="8249672" y="4490298"/>
            <a:ext cx="790849" cy="352267"/>
            <a:chOff x="9841624" y="4115729"/>
            <a:chExt cx="602169" cy="268223"/>
          </a:xfrm>
        </p:grpSpPr>
        <p:sp>
          <p:nvSpPr>
            <p:cNvPr id="212" name="Google Shape;212;p2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13" name="Google Shape;213;p2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14" name="Google Shape;214;p2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15" name="Google Shape;215;p2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16" name="Google Shape;216;p2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17" name="Google Shape;217;p2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8" name="Google Shape;218;p2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19" name="Google Shape;219;p2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20" name="Google Shape;220;p26"/>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21"/>
        <p:cNvGrpSpPr/>
        <p:nvPr/>
      </p:nvGrpSpPr>
      <p:grpSpPr>
        <a:xfrm>
          <a:off x="0" y="0"/>
          <a:ext cx="0" cy="0"/>
          <a:chOff x="0" y="0"/>
          <a:chExt cx="0" cy="0"/>
        </a:xfrm>
      </p:grpSpPr>
      <p:sp>
        <p:nvSpPr>
          <p:cNvPr id="222" name="Google Shape;222;p27"/>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23" name="Google Shape;223;p27"/>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224" name="Google Shape;224;p27"/>
          <p:cNvGrpSpPr/>
          <p:nvPr/>
        </p:nvGrpSpPr>
        <p:grpSpPr>
          <a:xfrm>
            <a:off x="8249672" y="4490298"/>
            <a:ext cx="790849" cy="352267"/>
            <a:chOff x="9841624" y="4115729"/>
            <a:chExt cx="602169" cy="268223"/>
          </a:xfrm>
        </p:grpSpPr>
        <p:sp>
          <p:nvSpPr>
            <p:cNvPr id="225" name="Google Shape;225;p27"/>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26" name="Google Shape;226;p27"/>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27" name="Google Shape;227;p27"/>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28" name="Google Shape;228;p27"/>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29" name="Google Shape;229;p27"/>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30" name="Google Shape;230;p27"/>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1" name="Google Shape;231;p27"/>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32" name="Google Shape;232;p27"/>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33" name="Google Shape;233;p27"/>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4"/>
        <p:cNvGrpSpPr/>
        <p:nvPr/>
      </p:nvGrpSpPr>
      <p:grpSpPr>
        <a:xfrm>
          <a:off x="0" y="0"/>
          <a:ext cx="0" cy="0"/>
          <a:chOff x="0" y="0"/>
          <a:chExt cx="0" cy="0"/>
        </a:xfrm>
      </p:grpSpPr>
      <p:sp>
        <p:nvSpPr>
          <p:cNvPr id="235" name="Google Shape;235;p28"/>
          <p:cNvSpPr txBox="1">
            <a:spLocks noGrp="1"/>
          </p:cNvSpPr>
          <p:nvPr>
            <p:ph type="title"/>
          </p:nvPr>
        </p:nvSpPr>
        <p:spPr>
          <a:xfrm>
            <a:off x="623888" y="1282304"/>
            <a:ext cx="7886700" cy="2139553"/>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4500"/>
              <a:buFont typeface="Kalam"/>
              <a:buNone/>
              <a:defRPr sz="45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36" name="Google Shape;236;p28"/>
          <p:cNvSpPr txBox="1">
            <a:spLocks noGrp="1"/>
          </p:cNvSpPr>
          <p:nvPr>
            <p:ph type="body" idx="1"/>
          </p:nvPr>
        </p:nvSpPr>
        <p:spPr>
          <a:xfrm>
            <a:off x="623888" y="3442097"/>
            <a:ext cx="7886700" cy="1125140"/>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rgbClr val="888888"/>
              </a:buClr>
              <a:buSzPts val="1800"/>
              <a:buNone/>
              <a:defRPr sz="1800">
                <a:solidFill>
                  <a:srgbClr val="888888"/>
                </a:solidFill>
              </a:defRPr>
            </a:lvl1pPr>
            <a:lvl2pPr marL="914400" lvl="1" indent="-228600" algn="l">
              <a:lnSpc>
                <a:spcPct val="90000"/>
              </a:lnSpc>
              <a:spcBef>
                <a:spcPts val="400"/>
              </a:spcBef>
              <a:spcAft>
                <a:spcPts val="0"/>
              </a:spcAft>
              <a:buClr>
                <a:srgbClr val="888888"/>
              </a:buClr>
              <a:buSzPts val="1500"/>
              <a:buNone/>
              <a:defRPr sz="1500">
                <a:solidFill>
                  <a:srgbClr val="888888"/>
                </a:solidFill>
              </a:defRPr>
            </a:lvl2pPr>
            <a:lvl3pPr marL="1371600" lvl="2" indent="-228600" algn="l">
              <a:lnSpc>
                <a:spcPct val="90000"/>
              </a:lnSpc>
              <a:spcBef>
                <a:spcPts val="400"/>
              </a:spcBef>
              <a:spcAft>
                <a:spcPts val="0"/>
              </a:spcAft>
              <a:buClr>
                <a:srgbClr val="888888"/>
              </a:buClr>
              <a:buSzPts val="1400"/>
              <a:buNone/>
              <a:defRPr sz="1400">
                <a:solidFill>
                  <a:srgbClr val="888888"/>
                </a:solidFill>
              </a:defRPr>
            </a:lvl3pPr>
            <a:lvl4pPr marL="1828800" lvl="3" indent="-228600" algn="l">
              <a:lnSpc>
                <a:spcPct val="90000"/>
              </a:lnSpc>
              <a:spcBef>
                <a:spcPts val="400"/>
              </a:spcBef>
              <a:spcAft>
                <a:spcPts val="0"/>
              </a:spcAft>
              <a:buClr>
                <a:srgbClr val="888888"/>
              </a:buClr>
              <a:buSzPts val="1200"/>
              <a:buNone/>
              <a:defRPr sz="1200">
                <a:solidFill>
                  <a:srgbClr val="888888"/>
                </a:solidFill>
              </a:defRPr>
            </a:lvl4pPr>
            <a:lvl5pPr marL="2286000" lvl="4" indent="-228600" algn="l">
              <a:lnSpc>
                <a:spcPct val="90000"/>
              </a:lnSpc>
              <a:spcBef>
                <a:spcPts val="400"/>
              </a:spcBef>
              <a:spcAft>
                <a:spcPts val="0"/>
              </a:spcAft>
              <a:buClr>
                <a:srgbClr val="888888"/>
              </a:buClr>
              <a:buSzPts val="1200"/>
              <a:buNone/>
              <a:defRPr sz="1200">
                <a:solidFill>
                  <a:srgbClr val="888888"/>
                </a:solidFill>
              </a:defRPr>
            </a:lvl5pPr>
            <a:lvl6pPr marL="2743200" lvl="5" indent="-228600" algn="l">
              <a:lnSpc>
                <a:spcPct val="90000"/>
              </a:lnSpc>
              <a:spcBef>
                <a:spcPts val="400"/>
              </a:spcBef>
              <a:spcAft>
                <a:spcPts val="0"/>
              </a:spcAft>
              <a:buClr>
                <a:srgbClr val="888888"/>
              </a:buClr>
              <a:buSzPts val="1200"/>
              <a:buNone/>
              <a:defRPr sz="1200">
                <a:solidFill>
                  <a:srgbClr val="888888"/>
                </a:solidFill>
              </a:defRPr>
            </a:lvl6pPr>
            <a:lvl7pPr marL="3200400" lvl="6" indent="-228600" algn="l">
              <a:lnSpc>
                <a:spcPct val="90000"/>
              </a:lnSpc>
              <a:spcBef>
                <a:spcPts val="400"/>
              </a:spcBef>
              <a:spcAft>
                <a:spcPts val="0"/>
              </a:spcAft>
              <a:buClr>
                <a:srgbClr val="888888"/>
              </a:buClr>
              <a:buSzPts val="1200"/>
              <a:buNone/>
              <a:defRPr sz="1200">
                <a:solidFill>
                  <a:srgbClr val="888888"/>
                </a:solidFill>
              </a:defRPr>
            </a:lvl7pPr>
            <a:lvl8pPr marL="3657600" lvl="7" indent="-228600" algn="l">
              <a:lnSpc>
                <a:spcPct val="90000"/>
              </a:lnSpc>
              <a:spcBef>
                <a:spcPts val="400"/>
              </a:spcBef>
              <a:spcAft>
                <a:spcPts val="0"/>
              </a:spcAft>
              <a:buClr>
                <a:srgbClr val="888888"/>
              </a:buClr>
              <a:buSzPts val="1200"/>
              <a:buNone/>
              <a:defRPr sz="1200">
                <a:solidFill>
                  <a:srgbClr val="888888"/>
                </a:solidFill>
              </a:defRPr>
            </a:lvl8pPr>
            <a:lvl9pPr marL="4114800" lvl="8" indent="-228600" algn="l">
              <a:lnSpc>
                <a:spcPct val="90000"/>
              </a:lnSpc>
              <a:spcBef>
                <a:spcPts val="400"/>
              </a:spcBef>
              <a:spcAft>
                <a:spcPts val="0"/>
              </a:spcAft>
              <a:buClr>
                <a:srgbClr val="888888"/>
              </a:buClr>
              <a:buSzPts val="1200"/>
              <a:buNone/>
              <a:defRPr sz="1200">
                <a:solidFill>
                  <a:srgbClr val="888888"/>
                </a:solidFill>
              </a:defRPr>
            </a:lvl9pPr>
          </a:lstStyle>
          <a:p>
            <a:endParaRPr/>
          </a:p>
        </p:txBody>
      </p:sp>
      <p:grpSp>
        <p:nvGrpSpPr>
          <p:cNvPr id="237" name="Google Shape;237;p28"/>
          <p:cNvGrpSpPr/>
          <p:nvPr/>
        </p:nvGrpSpPr>
        <p:grpSpPr>
          <a:xfrm>
            <a:off x="8249672" y="4490298"/>
            <a:ext cx="790849" cy="352267"/>
            <a:chOff x="9841624" y="4115729"/>
            <a:chExt cx="602169" cy="268223"/>
          </a:xfrm>
        </p:grpSpPr>
        <p:sp>
          <p:nvSpPr>
            <p:cNvPr id="238" name="Google Shape;238;p2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39" name="Google Shape;239;p2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40" name="Google Shape;240;p2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41" name="Google Shape;241;p2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42" name="Google Shape;242;p2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43" name="Google Shape;243;p28"/>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4" name="Google Shape;244;p28"/>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45" name="Google Shape;245;p28"/>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46" name="Google Shape;246;p28"/>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47"/>
        <p:cNvGrpSpPr/>
        <p:nvPr/>
      </p:nvGrpSpPr>
      <p:grpSpPr>
        <a:xfrm>
          <a:off x="0" y="0"/>
          <a:ext cx="0" cy="0"/>
          <a:chOff x="0" y="0"/>
          <a:chExt cx="0" cy="0"/>
        </a:xfrm>
      </p:grpSpPr>
      <p:sp>
        <p:nvSpPr>
          <p:cNvPr id="248" name="Google Shape;248;p2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49" name="Google Shape;249;p29"/>
          <p:cNvSpPr txBox="1">
            <a:spLocks noGrp="1"/>
          </p:cNvSpPr>
          <p:nvPr>
            <p:ph type="body" idx="1"/>
          </p:nvPr>
        </p:nvSpPr>
        <p:spPr>
          <a:xfrm>
            <a:off x="6286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50" name="Google Shape;250;p29"/>
          <p:cNvSpPr txBox="1">
            <a:spLocks noGrp="1"/>
          </p:cNvSpPr>
          <p:nvPr>
            <p:ph type="body" idx="2"/>
          </p:nvPr>
        </p:nvSpPr>
        <p:spPr>
          <a:xfrm>
            <a:off x="4629150" y="1369219"/>
            <a:ext cx="3886200" cy="3263504"/>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251" name="Google Shape;251;p29"/>
          <p:cNvGrpSpPr/>
          <p:nvPr/>
        </p:nvGrpSpPr>
        <p:grpSpPr>
          <a:xfrm>
            <a:off x="8249672" y="4490298"/>
            <a:ext cx="790849" cy="352267"/>
            <a:chOff x="9841624" y="4115729"/>
            <a:chExt cx="602169" cy="268223"/>
          </a:xfrm>
        </p:grpSpPr>
        <p:sp>
          <p:nvSpPr>
            <p:cNvPr id="252" name="Google Shape;252;p29"/>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53" name="Google Shape;253;p29"/>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54" name="Google Shape;254;p29"/>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55" name="Google Shape;255;p29"/>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56" name="Google Shape;256;p29"/>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57" name="Google Shape;257;p29"/>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8" name="Google Shape;258;p29"/>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59" name="Google Shape;259;p29"/>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60" name="Google Shape;260;p29"/>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261"/>
        <p:cNvGrpSpPr/>
        <p:nvPr/>
      </p:nvGrpSpPr>
      <p:grpSpPr>
        <a:xfrm>
          <a:off x="0" y="0"/>
          <a:ext cx="0" cy="0"/>
          <a:chOff x="0" y="0"/>
          <a:chExt cx="0" cy="0"/>
        </a:xfrm>
      </p:grpSpPr>
      <p:sp>
        <p:nvSpPr>
          <p:cNvPr id="262" name="Google Shape;262;p30"/>
          <p:cNvSpPr txBox="1">
            <a:spLocks noGrp="1"/>
          </p:cNvSpPr>
          <p:nvPr>
            <p:ph type="title"/>
          </p:nvPr>
        </p:nvSpPr>
        <p:spPr>
          <a:xfrm>
            <a:off x="629841"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263" name="Google Shape;263;p30"/>
          <p:cNvSpPr txBox="1">
            <a:spLocks noGrp="1"/>
          </p:cNvSpPr>
          <p:nvPr>
            <p:ph type="body" idx="1"/>
          </p:nvPr>
        </p:nvSpPr>
        <p:spPr>
          <a:xfrm>
            <a:off x="629841" y="1260872"/>
            <a:ext cx="3868340"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64" name="Google Shape;264;p30"/>
          <p:cNvSpPr txBox="1">
            <a:spLocks noGrp="1"/>
          </p:cNvSpPr>
          <p:nvPr>
            <p:ph type="body" idx="2"/>
          </p:nvPr>
        </p:nvSpPr>
        <p:spPr>
          <a:xfrm>
            <a:off x="629841" y="1878806"/>
            <a:ext cx="3868340"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sp>
        <p:nvSpPr>
          <p:cNvPr id="265" name="Google Shape;265;p30"/>
          <p:cNvSpPr txBox="1">
            <a:spLocks noGrp="1"/>
          </p:cNvSpPr>
          <p:nvPr>
            <p:ph type="body" idx="3"/>
          </p:nvPr>
        </p:nvSpPr>
        <p:spPr>
          <a:xfrm>
            <a:off x="4629150" y="1260872"/>
            <a:ext cx="3887391" cy="617934"/>
          </a:xfrm>
          <a:prstGeom prst="rect">
            <a:avLst/>
          </a:prstGeom>
          <a:noFill/>
          <a:ln>
            <a:noFill/>
          </a:ln>
        </p:spPr>
        <p:txBody>
          <a:bodyPr spcFirstLastPara="1" wrap="square" lIns="68575" tIns="34275" rIns="68575" bIns="34275" anchor="b" anchorCtr="0">
            <a:normAutofit/>
          </a:bodyPr>
          <a:lstStyle>
            <a:lvl1pPr marL="457200" lvl="0" indent="-228600" algn="l">
              <a:lnSpc>
                <a:spcPct val="90000"/>
              </a:lnSpc>
              <a:spcBef>
                <a:spcPts val="800"/>
              </a:spcBef>
              <a:spcAft>
                <a:spcPts val="0"/>
              </a:spcAft>
              <a:buClr>
                <a:schemeClr val="dk1"/>
              </a:buClr>
              <a:buSzPts val="1800"/>
              <a:buNone/>
              <a:defRPr sz="1800" b="1"/>
            </a:lvl1pPr>
            <a:lvl2pPr marL="914400" lvl="1" indent="-228600" algn="l">
              <a:lnSpc>
                <a:spcPct val="90000"/>
              </a:lnSpc>
              <a:spcBef>
                <a:spcPts val="400"/>
              </a:spcBef>
              <a:spcAft>
                <a:spcPts val="0"/>
              </a:spcAft>
              <a:buClr>
                <a:schemeClr val="dk1"/>
              </a:buClr>
              <a:buSzPts val="1500"/>
              <a:buNone/>
              <a:defRPr sz="1500" b="1"/>
            </a:lvl2pPr>
            <a:lvl3pPr marL="1371600" lvl="2" indent="-228600" algn="l">
              <a:lnSpc>
                <a:spcPct val="90000"/>
              </a:lnSpc>
              <a:spcBef>
                <a:spcPts val="400"/>
              </a:spcBef>
              <a:spcAft>
                <a:spcPts val="0"/>
              </a:spcAft>
              <a:buClr>
                <a:schemeClr val="dk1"/>
              </a:buClr>
              <a:buSzPts val="1400"/>
              <a:buNone/>
              <a:defRPr sz="1400" b="1"/>
            </a:lvl3pPr>
            <a:lvl4pPr marL="1828800" lvl="3" indent="-228600" algn="l">
              <a:lnSpc>
                <a:spcPct val="90000"/>
              </a:lnSpc>
              <a:spcBef>
                <a:spcPts val="400"/>
              </a:spcBef>
              <a:spcAft>
                <a:spcPts val="0"/>
              </a:spcAft>
              <a:buClr>
                <a:schemeClr val="dk1"/>
              </a:buClr>
              <a:buSzPts val="1200"/>
              <a:buNone/>
              <a:defRPr sz="1200" b="1"/>
            </a:lvl4pPr>
            <a:lvl5pPr marL="2286000" lvl="4" indent="-228600" algn="l">
              <a:lnSpc>
                <a:spcPct val="90000"/>
              </a:lnSpc>
              <a:spcBef>
                <a:spcPts val="400"/>
              </a:spcBef>
              <a:spcAft>
                <a:spcPts val="0"/>
              </a:spcAft>
              <a:buClr>
                <a:schemeClr val="dk1"/>
              </a:buClr>
              <a:buSzPts val="1200"/>
              <a:buNone/>
              <a:defRPr sz="1200" b="1"/>
            </a:lvl5pPr>
            <a:lvl6pPr marL="2743200" lvl="5" indent="-228600" algn="l">
              <a:lnSpc>
                <a:spcPct val="90000"/>
              </a:lnSpc>
              <a:spcBef>
                <a:spcPts val="400"/>
              </a:spcBef>
              <a:spcAft>
                <a:spcPts val="0"/>
              </a:spcAft>
              <a:buClr>
                <a:schemeClr val="dk1"/>
              </a:buClr>
              <a:buSzPts val="1200"/>
              <a:buNone/>
              <a:defRPr sz="1200" b="1"/>
            </a:lvl6pPr>
            <a:lvl7pPr marL="3200400" lvl="6" indent="-228600" algn="l">
              <a:lnSpc>
                <a:spcPct val="90000"/>
              </a:lnSpc>
              <a:spcBef>
                <a:spcPts val="400"/>
              </a:spcBef>
              <a:spcAft>
                <a:spcPts val="0"/>
              </a:spcAft>
              <a:buClr>
                <a:schemeClr val="dk1"/>
              </a:buClr>
              <a:buSzPts val="1200"/>
              <a:buNone/>
              <a:defRPr sz="1200" b="1"/>
            </a:lvl7pPr>
            <a:lvl8pPr marL="3657600" lvl="7" indent="-228600" algn="l">
              <a:lnSpc>
                <a:spcPct val="90000"/>
              </a:lnSpc>
              <a:spcBef>
                <a:spcPts val="400"/>
              </a:spcBef>
              <a:spcAft>
                <a:spcPts val="0"/>
              </a:spcAft>
              <a:buClr>
                <a:schemeClr val="dk1"/>
              </a:buClr>
              <a:buSzPts val="1200"/>
              <a:buNone/>
              <a:defRPr sz="1200" b="1"/>
            </a:lvl8pPr>
            <a:lvl9pPr marL="4114800" lvl="8" indent="-228600" algn="l">
              <a:lnSpc>
                <a:spcPct val="90000"/>
              </a:lnSpc>
              <a:spcBef>
                <a:spcPts val="400"/>
              </a:spcBef>
              <a:spcAft>
                <a:spcPts val="0"/>
              </a:spcAft>
              <a:buClr>
                <a:schemeClr val="dk1"/>
              </a:buClr>
              <a:buSzPts val="1200"/>
              <a:buNone/>
              <a:defRPr sz="1200" b="1"/>
            </a:lvl9pPr>
          </a:lstStyle>
          <a:p>
            <a:endParaRPr/>
          </a:p>
        </p:txBody>
      </p:sp>
      <p:sp>
        <p:nvSpPr>
          <p:cNvPr id="266" name="Google Shape;266;p30"/>
          <p:cNvSpPr txBox="1">
            <a:spLocks noGrp="1"/>
          </p:cNvSpPr>
          <p:nvPr>
            <p:ph type="body" idx="4"/>
          </p:nvPr>
        </p:nvSpPr>
        <p:spPr>
          <a:xfrm>
            <a:off x="4629150" y="1878806"/>
            <a:ext cx="3887391" cy="2763441"/>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267" name="Google Shape;267;p30"/>
          <p:cNvGrpSpPr/>
          <p:nvPr/>
        </p:nvGrpSpPr>
        <p:grpSpPr>
          <a:xfrm>
            <a:off x="8249672" y="4490298"/>
            <a:ext cx="790849" cy="352267"/>
            <a:chOff x="9841624" y="4115729"/>
            <a:chExt cx="602169" cy="268223"/>
          </a:xfrm>
        </p:grpSpPr>
        <p:sp>
          <p:nvSpPr>
            <p:cNvPr id="268" name="Google Shape;268;p30"/>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69" name="Google Shape;269;p30"/>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70" name="Google Shape;270;p30"/>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71" name="Google Shape;271;p30"/>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72" name="Google Shape;272;p30"/>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73" name="Google Shape;273;p30"/>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4" name="Google Shape;274;p30"/>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75" name="Google Shape;275;p30"/>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76" name="Google Shape;276;p30"/>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7"/>
        <p:cNvGrpSpPr/>
        <p:nvPr/>
      </p:nvGrpSpPr>
      <p:grpSpPr>
        <a:xfrm>
          <a:off x="0" y="0"/>
          <a:ext cx="0" cy="0"/>
          <a:chOff x="0" y="0"/>
          <a:chExt cx="0" cy="0"/>
        </a:xfrm>
      </p:grpSpPr>
      <p:sp>
        <p:nvSpPr>
          <p:cNvPr id="278" name="Google Shape;278;p31"/>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grpSp>
        <p:nvGrpSpPr>
          <p:cNvPr id="279" name="Google Shape;279;p31"/>
          <p:cNvGrpSpPr/>
          <p:nvPr/>
        </p:nvGrpSpPr>
        <p:grpSpPr>
          <a:xfrm>
            <a:off x="8249672" y="4490298"/>
            <a:ext cx="790849" cy="352267"/>
            <a:chOff x="9841624" y="4115729"/>
            <a:chExt cx="602169" cy="268223"/>
          </a:xfrm>
        </p:grpSpPr>
        <p:sp>
          <p:nvSpPr>
            <p:cNvPr id="280" name="Google Shape;280;p31"/>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81" name="Google Shape;281;p31"/>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82" name="Google Shape;282;p31"/>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83" name="Google Shape;283;p31"/>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84" name="Google Shape;284;p31"/>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85" name="Google Shape;285;p31"/>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6" name="Google Shape;286;p31"/>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87" name="Google Shape;287;p31"/>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88" name="Google Shape;288;p31"/>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9"/>
        <p:cNvGrpSpPr/>
        <p:nvPr/>
      </p:nvGrpSpPr>
      <p:grpSpPr>
        <a:xfrm>
          <a:off x="0" y="0"/>
          <a:ext cx="0" cy="0"/>
          <a:chOff x="0" y="0"/>
          <a:chExt cx="0" cy="0"/>
        </a:xfrm>
      </p:grpSpPr>
      <p:grpSp>
        <p:nvGrpSpPr>
          <p:cNvPr id="290" name="Google Shape;290;p32"/>
          <p:cNvGrpSpPr/>
          <p:nvPr/>
        </p:nvGrpSpPr>
        <p:grpSpPr>
          <a:xfrm>
            <a:off x="8249672" y="4490298"/>
            <a:ext cx="790849" cy="352267"/>
            <a:chOff x="9841624" y="4115729"/>
            <a:chExt cx="602169" cy="268223"/>
          </a:xfrm>
        </p:grpSpPr>
        <p:sp>
          <p:nvSpPr>
            <p:cNvPr id="291" name="Google Shape;291;p32"/>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92" name="Google Shape;292;p32"/>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93" name="Google Shape;293;p32"/>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94" name="Google Shape;294;p32"/>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295" name="Google Shape;295;p32"/>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296" name="Google Shape;296;p32"/>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7" name="Google Shape;297;p32"/>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298" name="Google Shape;298;p32"/>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299" name="Google Shape;299;p32"/>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300"/>
        <p:cNvGrpSpPr/>
        <p:nvPr/>
      </p:nvGrpSpPr>
      <p:grpSpPr>
        <a:xfrm>
          <a:off x="0" y="0"/>
          <a:ext cx="0" cy="0"/>
          <a:chOff x="0" y="0"/>
          <a:chExt cx="0" cy="0"/>
        </a:xfrm>
      </p:grpSpPr>
      <p:sp>
        <p:nvSpPr>
          <p:cNvPr id="301" name="Google Shape;301;p33"/>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Kalam"/>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02" name="Google Shape;302;p33"/>
          <p:cNvSpPr txBox="1">
            <a:spLocks noGrp="1"/>
          </p:cNvSpPr>
          <p:nvPr>
            <p:ph type="body" idx="1"/>
          </p:nvPr>
        </p:nvSpPr>
        <p:spPr>
          <a:xfrm>
            <a:off x="3887391" y="740569"/>
            <a:ext cx="4629150" cy="3655219"/>
          </a:xfrm>
          <a:prstGeom prst="rect">
            <a:avLst/>
          </a:prstGeom>
          <a:noFill/>
          <a:ln>
            <a:noFill/>
          </a:ln>
        </p:spPr>
        <p:txBody>
          <a:bodyPr spcFirstLastPara="1" wrap="square" lIns="68575" tIns="34275" rIns="68575" bIns="34275" anchor="t" anchorCtr="0">
            <a:normAutofit/>
          </a:bodyPr>
          <a:lstStyle>
            <a:lvl1pPr marL="457200" lvl="0" indent="-381000" algn="l">
              <a:lnSpc>
                <a:spcPct val="90000"/>
              </a:lnSpc>
              <a:spcBef>
                <a:spcPts val="800"/>
              </a:spcBef>
              <a:spcAft>
                <a:spcPts val="0"/>
              </a:spcAft>
              <a:buClr>
                <a:schemeClr val="dk1"/>
              </a:buClr>
              <a:buSzPts val="2400"/>
              <a:buChar char="•"/>
              <a:defRPr sz="2400"/>
            </a:lvl1pPr>
            <a:lvl2pPr marL="914400" lvl="1" indent="-361950" algn="l">
              <a:lnSpc>
                <a:spcPct val="90000"/>
              </a:lnSpc>
              <a:spcBef>
                <a:spcPts val="400"/>
              </a:spcBef>
              <a:spcAft>
                <a:spcPts val="0"/>
              </a:spcAft>
              <a:buClr>
                <a:schemeClr val="dk1"/>
              </a:buClr>
              <a:buSzPts val="2100"/>
              <a:buChar char="•"/>
              <a:defRPr sz="2100"/>
            </a:lvl2pPr>
            <a:lvl3pPr marL="1371600" lvl="2" indent="-342900" algn="l">
              <a:lnSpc>
                <a:spcPct val="90000"/>
              </a:lnSpc>
              <a:spcBef>
                <a:spcPts val="400"/>
              </a:spcBef>
              <a:spcAft>
                <a:spcPts val="0"/>
              </a:spcAft>
              <a:buClr>
                <a:schemeClr val="dk1"/>
              </a:buClr>
              <a:buSzPts val="1800"/>
              <a:buChar char="•"/>
              <a:defRPr sz="1800"/>
            </a:lvl3pPr>
            <a:lvl4pPr marL="1828800" lvl="3" indent="-323850" algn="l">
              <a:lnSpc>
                <a:spcPct val="90000"/>
              </a:lnSpc>
              <a:spcBef>
                <a:spcPts val="400"/>
              </a:spcBef>
              <a:spcAft>
                <a:spcPts val="0"/>
              </a:spcAft>
              <a:buClr>
                <a:schemeClr val="dk1"/>
              </a:buClr>
              <a:buSzPts val="1500"/>
              <a:buChar char="•"/>
              <a:defRPr sz="1500"/>
            </a:lvl4pPr>
            <a:lvl5pPr marL="2286000" lvl="4" indent="-323850" algn="l">
              <a:lnSpc>
                <a:spcPct val="90000"/>
              </a:lnSpc>
              <a:spcBef>
                <a:spcPts val="400"/>
              </a:spcBef>
              <a:spcAft>
                <a:spcPts val="0"/>
              </a:spcAft>
              <a:buClr>
                <a:schemeClr val="dk1"/>
              </a:buClr>
              <a:buSzPts val="1500"/>
              <a:buChar char="•"/>
              <a:defRPr sz="1500"/>
            </a:lvl5pPr>
            <a:lvl6pPr marL="2743200" lvl="5" indent="-323850" algn="l">
              <a:lnSpc>
                <a:spcPct val="90000"/>
              </a:lnSpc>
              <a:spcBef>
                <a:spcPts val="400"/>
              </a:spcBef>
              <a:spcAft>
                <a:spcPts val="0"/>
              </a:spcAft>
              <a:buClr>
                <a:schemeClr val="dk1"/>
              </a:buClr>
              <a:buSzPts val="1500"/>
              <a:buChar char="•"/>
              <a:defRPr sz="1500"/>
            </a:lvl6pPr>
            <a:lvl7pPr marL="3200400" lvl="6" indent="-323850" algn="l">
              <a:lnSpc>
                <a:spcPct val="90000"/>
              </a:lnSpc>
              <a:spcBef>
                <a:spcPts val="400"/>
              </a:spcBef>
              <a:spcAft>
                <a:spcPts val="0"/>
              </a:spcAft>
              <a:buClr>
                <a:schemeClr val="dk1"/>
              </a:buClr>
              <a:buSzPts val="1500"/>
              <a:buChar char="•"/>
              <a:defRPr sz="1500"/>
            </a:lvl7pPr>
            <a:lvl8pPr marL="3657600" lvl="7" indent="-323850" algn="l">
              <a:lnSpc>
                <a:spcPct val="90000"/>
              </a:lnSpc>
              <a:spcBef>
                <a:spcPts val="400"/>
              </a:spcBef>
              <a:spcAft>
                <a:spcPts val="0"/>
              </a:spcAft>
              <a:buClr>
                <a:schemeClr val="dk1"/>
              </a:buClr>
              <a:buSzPts val="1500"/>
              <a:buChar char="•"/>
              <a:defRPr sz="1500"/>
            </a:lvl8pPr>
            <a:lvl9pPr marL="4114800" lvl="8" indent="-323850" algn="l">
              <a:lnSpc>
                <a:spcPct val="90000"/>
              </a:lnSpc>
              <a:spcBef>
                <a:spcPts val="400"/>
              </a:spcBef>
              <a:spcAft>
                <a:spcPts val="0"/>
              </a:spcAft>
              <a:buClr>
                <a:schemeClr val="dk1"/>
              </a:buClr>
              <a:buSzPts val="1500"/>
              <a:buChar char="•"/>
              <a:defRPr sz="1500"/>
            </a:lvl9pPr>
          </a:lstStyle>
          <a:p>
            <a:endParaRPr/>
          </a:p>
        </p:txBody>
      </p:sp>
      <p:sp>
        <p:nvSpPr>
          <p:cNvPr id="303" name="Google Shape;303;p33"/>
          <p:cNvSpPr txBox="1">
            <a:spLocks noGrp="1"/>
          </p:cNvSpPr>
          <p:nvPr>
            <p:ph type="body" idx="2"/>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grpSp>
        <p:nvGrpSpPr>
          <p:cNvPr id="304" name="Google Shape;304;p33"/>
          <p:cNvGrpSpPr/>
          <p:nvPr/>
        </p:nvGrpSpPr>
        <p:grpSpPr>
          <a:xfrm>
            <a:off x="8249672" y="4490298"/>
            <a:ext cx="790849" cy="352267"/>
            <a:chOff x="9841624" y="4115729"/>
            <a:chExt cx="602169" cy="268223"/>
          </a:xfrm>
        </p:grpSpPr>
        <p:sp>
          <p:nvSpPr>
            <p:cNvPr id="305" name="Google Shape;305;p33"/>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06" name="Google Shape;306;p33"/>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07" name="Google Shape;307;p33"/>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08" name="Google Shape;308;p33"/>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09" name="Google Shape;309;p33"/>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310" name="Google Shape;310;p33"/>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1" name="Google Shape;311;p33"/>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12" name="Google Shape;312;p33"/>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13" name="Google Shape;313;p33"/>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r>
              <a:rPr lang="en-US"/>
              <a:t>Click to edit Master title style</a:t>
            </a:r>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314"/>
        <p:cNvGrpSpPr/>
        <p:nvPr/>
      </p:nvGrpSpPr>
      <p:grpSpPr>
        <a:xfrm>
          <a:off x="0" y="0"/>
          <a:ext cx="0" cy="0"/>
          <a:chOff x="0" y="0"/>
          <a:chExt cx="0" cy="0"/>
        </a:xfrm>
      </p:grpSpPr>
      <p:sp>
        <p:nvSpPr>
          <p:cNvPr id="315" name="Google Shape;315;p34"/>
          <p:cNvSpPr txBox="1">
            <a:spLocks noGrp="1"/>
          </p:cNvSpPr>
          <p:nvPr>
            <p:ph type="title"/>
          </p:nvPr>
        </p:nvSpPr>
        <p:spPr>
          <a:xfrm>
            <a:off x="629841" y="342900"/>
            <a:ext cx="2949178" cy="1200150"/>
          </a:xfrm>
          <a:prstGeom prst="rect">
            <a:avLst/>
          </a:prstGeom>
          <a:noFill/>
          <a:ln>
            <a:noFill/>
          </a:ln>
        </p:spPr>
        <p:txBody>
          <a:bodyPr spcFirstLastPara="1" wrap="square" lIns="68575" tIns="34275" rIns="68575" bIns="34275" anchor="b" anchorCtr="0">
            <a:normAutofit/>
          </a:bodyPr>
          <a:lstStyle>
            <a:lvl1pPr lvl="0" algn="l">
              <a:lnSpc>
                <a:spcPct val="90000"/>
              </a:lnSpc>
              <a:spcBef>
                <a:spcPts val="0"/>
              </a:spcBef>
              <a:spcAft>
                <a:spcPts val="0"/>
              </a:spcAft>
              <a:buClr>
                <a:schemeClr val="dk1"/>
              </a:buClr>
              <a:buSzPts val="2400"/>
              <a:buFont typeface="Kalam"/>
              <a:buNone/>
              <a:defRPr sz="2400"/>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16" name="Google Shape;316;p34"/>
          <p:cNvSpPr>
            <a:spLocks noGrp="1"/>
          </p:cNvSpPr>
          <p:nvPr>
            <p:ph type="pic" idx="2"/>
          </p:nvPr>
        </p:nvSpPr>
        <p:spPr>
          <a:xfrm>
            <a:off x="3887391" y="740569"/>
            <a:ext cx="4629150" cy="3655219"/>
          </a:xfrm>
          <a:prstGeom prst="rect">
            <a:avLst/>
          </a:prstGeom>
          <a:noFill/>
          <a:ln>
            <a:noFill/>
          </a:ln>
        </p:spPr>
      </p:sp>
      <p:sp>
        <p:nvSpPr>
          <p:cNvPr id="317" name="Google Shape;317;p34"/>
          <p:cNvSpPr txBox="1">
            <a:spLocks noGrp="1"/>
          </p:cNvSpPr>
          <p:nvPr>
            <p:ph type="body" idx="1"/>
          </p:nvPr>
        </p:nvSpPr>
        <p:spPr>
          <a:xfrm>
            <a:off x="629841" y="1543050"/>
            <a:ext cx="2949178" cy="2858691"/>
          </a:xfrm>
          <a:prstGeom prst="rect">
            <a:avLst/>
          </a:prstGeom>
          <a:noFill/>
          <a:ln>
            <a:noFill/>
          </a:ln>
        </p:spPr>
        <p:txBody>
          <a:bodyPr spcFirstLastPara="1" wrap="square" lIns="68575" tIns="34275" rIns="68575" bIns="34275" anchor="t" anchorCtr="0">
            <a:normAutofit/>
          </a:bodyPr>
          <a:lstStyle>
            <a:lvl1pPr marL="457200" lvl="0" indent="-228600" algn="l">
              <a:lnSpc>
                <a:spcPct val="90000"/>
              </a:lnSpc>
              <a:spcBef>
                <a:spcPts val="800"/>
              </a:spcBef>
              <a:spcAft>
                <a:spcPts val="0"/>
              </a:spcAft>
              <a:buClr>
                <a:schemeClr val="dk1"/>
              </a:buClr>
              <a:buSzPts val="1200"/>
              <a:buNone/>
              <a:defRPr sz="1200"/>
            </a:lvl1pPr>
            <a:lvl2pPr marL="914400" lvl="1" indent="-228600" algn="l">
              <a:lnSpc>
                <a:spcPct val="90000"/>
              </a:lnSpc>
              <a:spcBef>
                <a:spcPts val="400"/>
              </a:spcBef>
              <a:spcAft>
                <a:spcPts val="0"/>
              </a:spcAft>
              <a:buClr>
                <a:schemeClr val="dk1"/>
              </a:buClr>
              <a:buSzPts val="1100"/>
              <a:buNone/>
              <a:defRPr sz="1100"/>
            </a:lvl2pPr>
            <a:lvl3pPr marL="1371600" lvl="2" indent="-228600" algn="l">
              <a:lnSpc>
                <a:spcPct val="90000"/>
              </a:lnSpc>
              <a:spcBef>
                <a:spcPts val="400"/>
              </a:spcBef>
              <a:spcAft>
                <a:spcPts val="0"/>
              </a:spcAft>
              <a:buClr>
                <a:schemeClr val="dk1"/>
              </a:buClr>
              <a:buSzPts val="900"/>
              <a:buNone/>
              <a:defRPr sz="900"/>
            </a:lvl3pPr>
            <a:lvl4pPr marL="1828800" lvl="3" indent="-228600" algn="l">
              <a:lnSpc>
                <a:spcPct val="90000"/>
              </a:lnSpc>
              <a:spcBef>
                <a:spcPts val="400"/>
              </a:spcBef>
              <a:spcAft>
                <a:spcPts val="0"/>
              </a:spcAft>
              <a:buClr>
                <a:schemeClr val="dk1"/>
              </a:buClr>
              <a:buSzPts val="800"/>
              <a:buNone/>
              <a:defRPr sz="800"/>
            </a:lvl4pPr>
            <a:lvl5pPr marL="2286000" lvl="4" indent="-228600" algn="l">
              <a:lnSpc>
                <a:spcPct val="90000"/>
              </a:lnSpc>
              <a:spcBef>
                <a:spcPts val="400"/>
              </a:spcBef>
              <a:spcAft>
                <a:spcPts val="0"/>
              </a:spcAft>
              <a:buClr>
                <a:schemeClr val="dk1"/>
              </a:buClr>
              <a:buSzPts val="800"/>
              <a:buNone/>
              <a:defRPr sz="800"/>
            </a:lvl5pPr>
            <a:lvl6pPr marL="2743200" lvl="5" indent="-228600" algn="l">
              <a:lnSpc>
                <a:spcPct val="90000"/>
              </a:lnSpc>
              <a:spcBef>
                <a:spcPts val="400"/>
              </a:spcBef>
              <a:spcAft>
                <a:spcPts val="0"/>
              </a:spcAft>
              <a:buClr>
                <a:schemeClr val="dk1"/>
              </a:buClr>
              <a:buSzPts val="800"/>
              <a:buNone/>
              <a:defRPr sz="800"/>
            </a:lvl6pPr>
            <a:lvl7pPr marL="3200400" lvl="6" indent="-228600" algn="l">
              <a:lnSpc>
                <a:spcPct val="90000"/>
              </a:lnSpc>
              <a:spcBef>
                <a:spcPts val="400"/>
              </a:spcBef>
              <a:spcAft>
                <a:spcPts val="0"/>
              </a:spcAft>
              <a:buClr>
                <a:schemeClr val="dk1"/>
              </a:buClr>
              <a:buSzPts val="800"/>
              <a:buNone/>
              <a:defRPr sz="800"/>
            </a:lvl7pPr>
            <a:lvl8pPr marL="3657600" lvl="7" indent="-228600" algn="l">
              <a:lnSpc>
                <a:spcPct val="90000"/>
              </a:lnSpc>
              <a:spcBef>
                <a:spcPts val="400"/>
              </a:spcBef>
              <a:spcAft>
                <a:spcPts val="0"/>
              </a:spcAft>
              <a:buClr>
                <a:schemeClr val="dk1"/>
              </a:buClr>
              <a:buSzPts val="800"/>
              <a:buNone/>
              <a:defRPr sz="800"/>
            </a:lvl8pPr>
            <a:lvl9pPr marL="4114800" lvl="8" indent="-228600" algn="l">
              <a:lnSpc>
                <a:spcPct val="90000"/>
              </a:lnSpc>
              <a:spcBef>
                <a:spcPts val="400"/>
              </a:spcBef>
              <a:spcAft>
                <a:spcPts val="0"/>
              </a:spcAft>
              <a:buClr>
                <a:schemeClr val="dk1"/>
              </a:buClr>
              <a:buSzPts val="800"/>
              <a:buNone/>
              <a:defRPr sz="800"/>
            </a:lvl9pPr>
          </a:lstStyle>
          <a:p>
            <a:endParaRPr/>
          </a:p>
        </p:txBody>
      </p:sp>
      <p:grpSp>
        <p:nvGrpSpPr>
          <p:cNvPr id="318" name="Google Shape;318;p34"/>
          <p:cNvGrpSpPr/>
          <p:nvPr/>
        </p:nvGrpSpPr>
        <p:grpSpPr>
          <a:xfrm>
            <a:off x="8249672" y="4490298"/>
            <a:ext cx="790849" cy="352267"/>
            <a:chOff x="9841624" y="4115729"/>
            <a:chExt cx="602169" cy="268223"/>
          </a:xfrm>
        </p:grpSpPr>
        <p:sp>
          <p:nvSpPr>
            <p:cNvPr id="319" name="Google Shape;319;p34"/>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20" name="Google Shape;320;p34"/>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21" name="Google Shape;321;p34"/>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22" name="Google Shape;322;p34"/>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23" name="Google Shape;323;p34"/>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324" name="Google Shape;324;p34"/>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5" name="Google Shape;325;p34"/>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26" name="Google Shape;326;p34"/>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27" name="Google Shape;327;p34"/>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328"/>
        <p:cNvGrpSpPr/>
        <p:nvPr/>
      </p:nvGrpSpPr>
      <p:grpSpPr>
        <a:xfrm>
          <a:off x="0" y="0"/>
          <a:ext cx="0" cy="0"/>
          <a:chOff x="0" y="0"/>
          <a:chExt cx="0" cy="0"/>
        </a:xfrm>
      </p:grpSpPr>
      <p:sp>
        <p:nvSpPr>
          <p:cNvPr id="329" name="Google Shape;329;p3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30" name="Google Shape;330;p35"/>
          <p:cNvSpPr txBox="1">
            <a:spLocks noGrp="1"/>
          </p:cNvSpPr>
          <p:nvPr>
            <p:ph type="body" idx="1"/>
          </p:nvPr>
        </p:nvSpPr>
        <p:spPr>
          <a:xfrm rot="5400000">
            <a:off x="2940248" y="-942379"/>
            <a:ext cx="3263504" cy="7886700"/>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331" name="Google Shape;331;p35"/>
          <p:cNvGrpSpPr/>
          <p:nvPr/>
        </p:nvGrpSpPr>
        <p:grpSpPr>
          <a:xfrm>
            <a:off x="8249672" y="4490298"/>
            <a:ext cx="790849" cy="352267"/>
            <a:chOff x="9841624" y="4115729"/>
            <a:chExt cx="602169" cy="268223"/>
          </a:xfrm>
        </p:grpSpPr>
        <p:sp>
          <p:nvSpPr>
            <p:cNvPr id="332" name="Google Shape;332;p35"/>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33" name="Google Shape;333;p35"/>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34" name="Google Shape;334;p35"/>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35" name="Google Shape;335;p35"/>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36" name="Google Shape;336;p35"/>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337" name="Google Shape;337;p3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8" name="Google Shape;338;p3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39" name="Google Shape;339;p3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40" name="Google Shape;340;p35"/>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341"/>
        <p:cNvGrpSpPr/>
        <p:nvPr/>
      </p:nvGrpSpPr>
      <p:grpSpPr>
        <a:xfrm>
          <a:off x="0" y="0"/>
          <a:ext cx="0" cy="0"/>
          <a:chOff x="0" y="0"/>
          <a:chExt cx="0" cy="0"/>
        </a:xfrm>
      </p:grpSpPr>
      <p:sp>
        <p:nvSpPr>
          <p:cNvPr id="342" name="Google Shape;342;p36"/>
          <p:cNvSpPr txBox="1">
            <a:spLocks noGrp="1"/>
          </p:cNvSpPr>
          <p:nvPr>
            <p:ph type="title"/>
          </p:nvPr>
        </p:nvSpPr>
        <p:spPr>
          <a:xfrm rot="5400000">
            <a:off x="5350073" y="1467445"/>
            <a:ext cx="4358879" cy="1971675"/>
          </a:xfrm>
          <a:prstGeom prst="rect">
            <a:avLst/>
          </a:prstGeom>
          <a:noFill/>
          <a:ln>
            <a:noFill/>
          </a:ln>
        </p:spPr>
        <p:txBody>
          <a:bodyPr spcFirstLastPara="1" wrap="square" lIns="68575" tIns="34275" rIns="68575" bIns="34275" anchor="ctr" anchorCtr="0">
            <a:normAutofit/>
          </a:bodyPr>
          <a:lstStyle>
            <a:lvl1pPr lvl="0" algn="l">
              <a:lnSpc>
                <a:spcPct val="90000"/>
              </a:lnSpc>
              <a:spcBef>
                <a:spcPts val="0"/>
              </a:spcBef>
              <a:spcAft>
                <a:spcPts val="0"/>
              </a:spcAft>
              <a:buClr>
                <a:schemeClr val="dk1"/>
              </a:buClr>
              <a:buSzPts val="1400"/>
              <a:buNone/>
              <a:defRPr/>
            </a:lvl1pPr>
            <a:lvl2pPr lvl="1">
              <a:spcBef>
                <a:spcPts val="0"/>
              </a:spcBef>
              <a:spcAft>
                <a:spcPts val="0"/>
              </a:spcAft>
              <a:buSzPts val="1100"/>
              <a:buNone/>
              <a:defRPr/>
            </a:lvl2pPr>
            <a:lvl3pPr lvl="2">
              <a:spcBef>
                <a:spcPts val="0"/>
              </a:spcBef>
              <a:spcAft>
                <a:spcPts val="0"/>
              </a:spcAft>
              <a:buSzPts val="1100"/>
              <a:buNone/>
              <a:defRPr/>
            </a:lvl3pPr>
            <a:lvl4pPr lvl="3">
              <a:spcBef>
                <a:spcPts val="0"/>
              </a:spcBef>
              <a:spcAft>
                <a:spcPts val="0"/>
              </a:spcAft>
              <a:buSzPts val="1100"/>
              <a:buNone/>
              <a:defRPr/>
            </a:lvl4pPr>
            <a:lvl5pPr lvl="4">
              <a:spcBef>
                <a:spcPts val="0"/>
              </a:spcBef>
              <a:spcAft>
                <a:spcPts val="0"/>
              </a:spcAft>
              <a:buSzPts val="1100"/>
              <a:buNone/>
              <a:defRPr/>
            </a:lvl5pPr>
            <a:lvl6pPr lvl="5">
              <a:spcBef>
                <a:spcPts val="0"/>
              </a:spcBef>
              <a:spcAft>
                <a:spcPts val="0"/>
              </a:spcAft>
              <a:buSzPts val="1100"/>
              <a:buNone/>
              <a:defRPr/>
            </a:lvl6pPr>
            <a:lvl7pPr lvl="6">
              <a:spcBef>
                <a:spcPts val="0"/>
              </a:spcBef>
              <a:spcAft>
                <a:spcPts val="0"/>
              </a:spcAft>
              <a:buSzPts val="1100"/>
              <a:buNone/>
              <a:defRPr/>
            </a:lvl7pPr>
            <a:lvl8pPr lvl="7">
              <a:spcBef>
                <a:spcPts val="0"/>
              </a:spcBef>
              <a:spcAft>
                <a:spcPts val="0"/>
              </a:spcAft>
              <a:buSzPts val="1100"/>
              <a:buNone/>
              <a:defRPr/>
            </a:lvl8pPr>
            <a:lvl9pPr lvl="8">
              <a:spcBef>
                <a:spcPts val="0"/>
              </a:spcBef>
              <a:spcAft>
                <a:spcPts val="0"/>
              </a:spcAft>
              <a:buSzPts val="1100"/>
              <a:buNone/>
              <a:defRPr/>
            </a:lvl9pPr>
          </a:lstStyle>
          <a:p>
            <a:endParaRPr/>
          </a:p>
        </p:txBody>
      </p:sp>
      <p:sp>
        <p:nvSpPr>
          <p:cNvPr id="343" name="Google Shape;343;p36"/>
          <p:cNvSpPr txBox="1">
            <a:spLocks noGrp="1"/>
          </p:cNvSpPr>
          <p:nvPr>
            <p:ph type="body" idx="1"/>
          </p:nvPr>
        </p:nvSpPr>
        <p:spPr>
          <a:xfrm rot="5400000">
            <a:off x="1349573" y="-447080"/>
            <a:ext cx="4358879" cy="5800725"/>
          </a:xfrm>
          <a:prstGeom prst="rect">
            <a:avLst/>
          </a:prstGeom>
          <a:noFill/>
          <a:ln>
            <a:noFill/>
          </a:ln>
        </p:spPr>
        <p:txBody>
          <a:bodyPr spcFirstLastPara="1" wrap="square" lIns="68575" tIns="34275" rIns="68575" bIns="34275" anchor="t" anchorCtr="0">
            <a:normAutofit/>
          </a:bodyPr>
          <a:lstStyle>
            <a:lvl1pPr marL="457200" lvl="0" indent="-317500" algn="l">
              <a:lnSpc>
                <a:spcPct val="90000"/>
              </a:lnSpc>
              <a:spcBef>
                <a:spcPts val="800"/>
              </a:spcBef>
              <a:spcAft>
                <a:spcPts val="0"/>
              </a:spcAft>
              <a:buClr>
                <a:schemeClr val="dk1"/>
              </a:buClr>
              <a:buSzPts val="1400"/>
              <a:buChar char="•"/>
              <a:defRPr/>
            </a:lvl1pPr>
            <a:lvl2pPr marL="914400" lvl="1" indent="-317500" algn="l">
              <a:lnSpc>
                <a:spcPct val="90000"/>
              </a:lnSpc>
              <a:spcBef>
                <a:spcPts val="400"/>
              </a:spcBef>
              <a:spcAft>
                <a:spcPts val="0"/>
              </a:spcAft>
              <a:buClr>
                <a:schemeClr val="dk1"/>
              </a:buClr>
              <a:buSzPts val="1400"/>
              <a:buChar char="•"/>
              <a:defRPr/>
            </a:lvl2pPr>
            <a:lvl3pPr marL="1371600" lvl="2" indent="-317500" algn="l">
              <a:lnSpc>
                <a:spcPct val="90000"/>
              </a:lnSpc>
              <a:spcBef>
                <a:spcPts val="400"/>
              </a:spcBef>
              <a:spcAft>
                <a:spcPts val="0"/>
              </a:spcAft>
              <a:buClr>
                <a:schemeClr val="dk1"/>
              </a:buClr>
              <a:buSzPts val="1400"/>
              <a:buChar char="•"/>
              <a:defRPr/>
            </a:lvl3pPr>
            <a:lvl4pPr marL="1828800" lvl="3" indent="-317500" algn="l">
              <a:lnSpc>
                <a:spcPct val="90000"/>
              </a:lnSpc>
              <a:spcBef>
                <a:spcPts val="400"/>
              </a:spcBef>
              <a:spcAft>
                <a:spcPts val="0"/>
              </a:spcAft>
              <a:buClr>
                <a:schemeClr val="dk1"/>
              </a:buClr>
              <a:buSzPts val="1400"/>
              <a:buChar char="•"/>
              <a:defRPr/>
            </a:lvl4pPr>
            <a:lvl5pPr marL="2286000" lvl="4" indent="-317500" algn="l">
              <a:lnSpc>
                <a:spcPct val="90000"/>
              </a:lnSpc>
              <a:spcBef>
                <a:spcPts val="400"/>
              </a:spcBef>
              <a:spcAft>
                <a:spcPts val="0"/>
              </a:spcAft>
              <a:buClr>
                <a:schemeClr val="dk1"/>
              </a:buClr>
              <a:buSzPts val="1400"/>
              <a:buChar char="•"/>
              <a:defRPr/>
            </a:lvl5pPr>
            <a:lvl6pPr marL="2743200" lvl="5" indent="-317500" algn="l">
              <a:lnSpc>
                <a:spcPct val="90000"/>
              </a:lnSpc>
              <a:spcBef>
                <a:spcPts val="400"/>
              </a:spcBef>
              <a:spcAft>
                <a:spcPts val="0"/>
              </a:spcAft>
              <a:buClr>
                <a:schemeClr val="dk1"/>
              </a:buClr>
              <a:buSzPts val="1400"/>
              <a:buChar char="•"/>
              <a:defRPr/>
            </a:lvl6pPr>
            <a:lvl7pPr marL="3200400" lvl="6" indent="-317500" algn="l">
              <a:lnSpc>
                <a:spcPct val="90000"/>
              </a:lnSpc>
              <a:spcBef>
                <a:spcPts val="400"/>
              </a:spcBef>
              <a:spcAft>
                <a:spcPts val="0"/>
              </a:spcAft>
              <a:buClr>
                <a:schemeClr val="dk1"/>
              </a:buClr>
              <a:buSzPts val="1400"/>
              <a:buChar char="•"/>
              <a:defRPr/>
            </a:lvl7pPr>
            <a:lvl8pPr marL="3657600" lvl="7" indent="-317500" algn="l">
              <a:lnSpc>
                <a:spcPct val="90000"/>
              </a:lnSpc>
              <a:spcBef>
                <a:spcPts val="400"/>
              </a:spcBef>
              <a:spcAft>
                <a:spcPts val="0"/>
              </a:spcAft>
              <a:buClr>
                <a:schemeClr val="dk1"/>
              </a:buClr>
              <a:buSzPts val="1400"/>
              <a:buChar char="•"/>
              <a:defRPr/>
            </a:lvl8pPr>
            <a:lvl9pPr marL="4114800" lvl="8" indent="-317500" algn="l">
              <a:lnSpc>
                <a:spcPct val="90000"/>
              </a:lnSpc>
              <a:spcBef>
                <a:spcPts val="400"/>
              </a:spcBef>
              <a:spcAft>
                <a:spcPts val="0"/>
              </a:spcAft>
              <a:buClr>
                <a:schemeClr val="dk1"/>
              </a:buClr>
              <a:buSzPts val="1400"/>
              <a:buChar char="•"/>
              <a:defRPr/>
            </a:lvl9pPr>
          </a:lstStyle>
          <a:p>
            <a:endParaRPr/>
          </a:p>
        </p:txBody>
      </p:sp>
      <p:grpSp>
        <p:nvGrpSpPr>
          <p:cNvPr id="344" name="Google Shape;344;p36"/>
          <p:cNvGrpSpPr/>
          <p:nvPr/>
        </p:nvGrpSpPr>
        <p:grpSpPr>
          <a:xfrm>
            <a:off x="8249672" y="4490298"/>
            <a:ext cx="790849" cy="352267"/>
            <a:chOff x="9841624" y="4115729"/>
            <a:chExt cx="602169" cy="268223"/>
          </a:xfrm>
        </p:grpSpPr>
        <p:sp>
          <p:nvSpPr>
            <p:cNvPr id="345" name="Google Shape;345;p36"/>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46" name="Google Shape;346;p36"/>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47" name="Google Shape;347;p36"/>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48" name="Google Shape;348;p36"/>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349" name="Google Shape;349;p36"/>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sp>
        <p:nvSpPr>
          <p:cNvPr id="350" name="Google Shape;350;p36"/>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lvl="0" algn="l">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1" name="Google Shape;351;p36"/>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lvl="0" algn="ctr">
              <a:spcBef>
                <a:spcPts val="0"/>
              </a:spcBef>
              <a:spcAft>
                <a:spcPts val="0"/>
              </a:spcAft>
              <a:buSzPts val="1100"/>
              <a:buNone/>
              <a:defRPr/>
            </a:lvl1pPr>
            <a:lvl2pPr lvl="1" algn="l">
              <a:spcBef>
                <a:spcPts val="0"/>
              </a:spcBef>
              <a:spcAft>
                <a:spcPts val="0"/>
              </a:spcAft>
              <a:buSzPts val="1100"/>
              <a:buNone/>
              <a:defRPr/>
            </a:lvl2pPr>
            <a:lvl3pPr lvl="2" algn="l">
              <a:spcBef>
                <a:spcPts val="0"/>
              </a:spcBef>
              <a:spcAft>
                <a:spcPts val="0"/>
              </a:spcAft>
              <a:buSzPts val="1100"/>
              <a:buNone/>
              <a:defRPr/>
            </a:lvl3pPr>
            <a:lvl4pPr lvl="3" algn="l">
              <a:spcBef>
                <a:spcPts val="0"/>
              </a:spcBef>
              <a:spcAft>
                <a:spcPts val="0"/>
              </a:spcAft>
              <a:buSzPts val="1100"/>
              <a:buNone/>
              <a:defRPr/>
            </a:lvl4pPr>
            <a:lvl5pPr lvl="4" algn="l">
              <a:spcBef>
                <a:spcPts val="0"/>
              </a:spcBef>
              <a:spcAft>
                <a:spcPts val="0"/>
              </a:spcAft>
              <a:buSzPts val="1100"/>
              <a:buNone/>
              <a:defRPr/>
            </a:lvl5pPr>
            <a:lvl6pPr lvl="5" algn="l">
              <a:spcBef>
                <a:spcPts val="0"/>
              </a:spcBef>
              <a:spcAft>
                <a:spcPts val="0"/>
              </a:spcAft>
              <a:buSzPts val="1100"/>
              <a:buNone/>
              <a:defRPr/>
            </a:lvl6pPr>
            <a:lvl7pPr lvl="6" algn="l">
              <a:spcBef>
                <a:spcPts val="0"/>
              </a:spcBef>
              <a:spcAft>
                <a:spcPts val="0"/>
              </a:spcAft>
              <a:buSzPts val="1100"/>
              <a:buNone/>
              <a:defRPr/>
            </a:lvl7pPr>
            <a:lvl8pPr lvl="7" algn="l">
              <a:spcBef>
                <a:spcPts val="0"/>
              </a:spcBef>
              <a:spcAft>
                <a:spcPts val="0"/>
              </a:spcAft>
              <a:buSzPts val="1100"/>
              <a:buNone/>
              <a:defRPr/>
            </a:lvl8pPr>
            <a:lvl9pPr lvl="8" algn="l">
              <a:spcBef>
                <a:spcPts val="0"/>
              </a:spcBef>
              <a:spcAft>
                <a:spcPts val="0"/>
              </a:spcAft>
              <a:buSzPts val="1100"/>
              <a:buNone/>
              <a:defRPr/>
            </a:lvl9pPr>
          </a:lstStyle>
          <a:p>
            <a:endParaRPr/>
          </a:p>
        </p:txBody>
      </p:sp>
      <p:sp>
        <p:nvSpPr>
          <p:cNvPr id="352" name="Google Shape;352;p36"/>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
              <a:t>‹#›</a:t>
            </a:fld>
            <a:endParaRPr/>
          </a:p>
        </p:txBody>
      </p:sp>
      <p:sp>
        <p:nvSpPr>
          <p:cNvPr id="353" name="Google Shape;353;p36"/>
          <p:cNvSpPr/>
          <p:nvPr/>
        </p:nvSpPr>
        <p:spPr>
          <a:xfrm>
            <a:off x="240552" y="489671"/>
            <a:ext cx="239956" cy="239956"/>
          </a:xfrm>
          <a:prstGeom prst="ellipse">
            <a:avLst/>
          </a:prstGeom>
          <a:solidFill>
            <a:srgbClr val="CDF7E0"/>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r>
              <a:rPr lang="en-US"/>
              <a:t>Click to edit Master title style</a:t>
            </a:r>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r>
              <a:rPr lang="en-US"/>
              <a:t>Click to edit Master title style</a:t>
            </a:r>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pPr lvl="0"/>
            <a:r>
              <a:rPr lang="en-US"/>
              <a:t>Click to edit Master text styles</a:t>
            </a: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r>
              <a:rPr lang="en-US"/>
              <a:t>Click to edit Master title style</a:t>
            </a:r>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r>
              <a:rPr lang="en-US"/>
              <a:t>Click to edit Master title style</a:t>
            </a:r>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r>
              <a:rPr lang="en-US"/>
              <a:t>Click to edit Master subtitle style</a:t>
            </a:r>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pPr lvl="0"/>
            <a:r>
              <a:rPr lang="en-US"/>
              <a:t>Click to edit Master text styles</a:t>
            </a: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pPr lvl="0"/>
            <a:r>
              <a:rPr lang="en-US"/>
              <a:t>Click to edit Master text styles</a:t>
            </a: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02"/>
        <p:cNvGrpSpPr/>
        <p:nvPr/>
      </p:nvGrpSpPr>
      <p:grpSpPr>
        <a:xfrm>
          <a:off x="0" y="0"/>
          <a:ext cx="0" cy="0"/>
          <a:chOff x="0" y="0"/>
          <a:chExt cx="0" cy="0"/>
        </a:xfrm>
      </p:grpSpPr>
      <p:sp>
        <p:nvSpPr>
          <p:cNvPr id="203" name="Google Shape;203;p25"/>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lvl1pPr marR="0" lvl="0" algn="l" rtl="0">
              <a:lnSpc>
                <a:spcPct val="90000"/>
              </a:lnSpc>
              <a:spcBef>
                <a:spcPts val="0"/>
              </a:spcBef>
              <a:spcAft>
                <a:spcPts val="0"/>
              </a:spcAft>
              <a:buClr>
                <a:schemeClr val="dk1"/>
              </a:buClr>
              <a:buSzPts val="3300"/>
              <a:buFont typeface="Kalam"/>
              <a:buNone/>
              <a:defRPr sz="3300" b="1" i="0" u="none" strike="noStrike" cap="none">
                <a:solidFill>
                  <a:schemeClr val="dk1"/>
                </a:solidFill>
                <a:latin typeface="Kalam"/>
                <a:ea typeface="Kalam"/>
                <a:cs typeface="Kalam"/>
                <a:sym typeface="Kalam"/>
              </a:defRPr>
            </a:lvl1pPr>
            <a:lvl2pPr lvl="1">
              <a:spcBef>
                <a:spcPts val="0"/>
              </a:spcBef>
              <a:spcAft>
                <a:spcPts val="0"/>
              </a:spcAft>
              <a:buSzPts val="1100"/>
              <a:buNone/>
              <a:defRPr sz="1400"/>
            </a:lvl2pPr>
            <a:lvl3pPr lvl="2">
              <a:spcBef>
                <a:spcPts val="0"/>
              </a:spcBef>
              <a:spcAft>
                <a:spcPts val="0"/>
              </a:spcAft>
              <a:buSzPts val="1100"/>
              <a:buNone/>
              <a:defRPr sz="1400"/>
            </a:lvl3pPr>
            <a:lvl4pPr lvl="3">
              <a:spcBef>
                <a:spcPts val="0"/>
              </a:spcBef>
              <a:spcAft>
                <a:spcPts val="0"/>
              </a:spcAft>
              <a:buSzPts val="1100"/>
              <a:buNone/>
              <a:defRPr sz="1400"/>
            </a:lvl4pPr>
            <a:lvl5pPr lvl="4">
              <a:spcBef>
                <a:spcPts val="0"/>
              </a:spcBef>
              <a:spcAft>
                <a:spcPts val="0"/>
              </a:spcAft>
              <a:buSzPts val="1100"/>
              <a:buNone/>
              <a:defRPr sz="1400"/>
            </a:lvl5pPr>
            <a:lvl6pPr lvl="5">
              <a:spcBef>
                <a:spcPts val="0"/>
              </a:spcBef>
              <a:spcAft>
                <a:spcPts val="0"/>
              </a:spcAft>
              <a:buSzPts val="1100"/>
              <a:buNone/>
              <a:defRPr sz="1400"/>
            </a:lvl6pPr>
            <a:lvl7pPr lvl="6">
              <a:spcBef>
                <a:spcPts val="0"/>
              </a:spcBef>
              <a:spcAft>
                <a:spcPts val="0"/>
              </a:spcAft>
              <a:buSzPts val="1100"/>
              <a:buNone/>
              <a:defRPr sz="1400"/>
            </a:lvl7pPr>
            <a:lvl8pPr lvl="7">
              <a:spcBef>
                <a:spcPts val="0"/>
              </a:spcBef>
              <a:spcAft>
                <a:spcPts val="0"/>
              </a:spcAft>
              <a:buSzPts val="1100"/>
              <a:buNone/>
              <a:defRPr sz="1400"/>
            </a:lvl8pPr>
            <a:lvl9pPr lvl="8">
              <a:spcBef>
                <a:spcPts val="0"/>
              </a:spcBef>
              <a:spcAft>
                <a:spcPts val="0"/>
              </a:spcAft>
              <a:buSzPts val="1100"/>
              <a:buNone/>
              <a:defRPr sz="1400"/>
            </a:lvl9pPr>
          </a:lstStyle>
          <a:p>
            <a:endParaRPr/>
          </a:p>
        </p:txBody>
      </p:sp>
      <p:sp>
        <p:nvSpPr>
          <p:cNvPr id="204" name="Google Shape;204;p25"/>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lvl1pPr marL="457200" marR="0" lvl="0" indent="-361950" algn="l" rtl="0">
              <a:lnSpc>
                <a:spcPct val="90000"/>
              </a:lnSpc>
              <a:spcBef>
                <a:spcPts val="800"/>
              </a:spcBef>
              <a:spcAft>
                <a:spcPts val="0"/>
              </a:spcAft>
              <a:buClr>
                <a:schemeClr val="dk1"/>
              </a:buClr>
              <a:buSzPts val="2100"/>
              <a:buFont typeface="Arial"/>
              <a:buChar char="•"/>
              <a:defRPr sz="2100" b="0" i="0" u="none" strike="noStrike" cap="none">
                <a:solidFill>
                  <a:schemeClr val="dk1"/>
                </a:solidFill>
                <a:latin typeface="Cambria"/>
                <a:ea typeface="Cambria"/>
                <a:cs typeface="Cambria"/>
                <a:sym typeface="Cambria"/>
              </a:defRPr>
            </a:lvl1pPr>
            <a:lvl2pPr marL="914400" marR="0" lvl="1" indent="-342900" algn="l" rtl="0">
              <a:lnSpc>
                <a:spcPct val="90000"/>
              </a:lnSpc>
              <a:spcBef>
                <a:spcPts val="400"/>
              </a:spcBef>
              <a:spcAft>
                <a:spcPts val="0"/>
              </a:spcAft>
              <a:buClr>
                <a:schemeClr val="dk1"/>
              </a:buClr>
              <a:buSzPts val="1800"/>
              <a:buFont typeface="Arial"/>
              <a:buChar char="•"/>
              <a:defRPr sz="1800" b="0" i="0" u="none" strike="noStrike" cap="none">
                <a:solidFill>
                  <a:schemeClr val="dk1"/>
                </a:solidFill>
                <a:latin typeface="Cambria"/>
                <a:ea typeface="Cambria"/>
                <a:cs typeface="Cambria"/>
                <a:sym typeface="Cambria"/>
              </a:defRPr>
            </a:lvl2pPr>
            <a:lvl3pPr marL="1371600" marR="0" lvl="2" indent="-323850" algn="l" rtl="0">
              <a:lnSpc>
                <a:spcPct val="90000"/>
              </a:lnSpc>
              <a:spcBef>
                <a:spcPts val="400"/>
              </a:spcBef>
              <a:spcAft>
                <a:spcPts val="0"/>
              </a:spcAft>
              <a:buClr>
                <a:schemeClr val="dk1"/>
              </a:buClr>
              <a:buSzPts val="1500"/>
              <a:buFont typeface="Arial"/>
              <a:buChar char="•"/>
              <a:defRPr sz="1500" b="0" i="0" u="none" strike="noStrike" cap="none">
                <a:solidFill>
                  <a:schemeClr val="dk1"/>
                </a:solidFill>
                <a:latin typeface="Cambria"/>
                <a:ea typeface="Cambria"/>
                <a:cs typeface="Cambria"/>
                <a:sym typeface="Cambria"/>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9pPr>
          </a:lstStyle>
          <a:p>
            <a:endParaRPr/>
          </a:p>
        </p:txBody>
      </p:sp>
      <p:sp>
        <p:nvSpPr>
          <p:cNvPr id="205" name="Google Shape;205;p25"/>
          <p:cNvSpPr txBox="1">
            <a:spLocks noGrp="1"/>
          </p:cNvSpPr>
          <p:nvPr>
            <p:ph type="dt" idx="10"/>
          </p:nvPr>
        </p:nvSpPr>
        <p:spPr>
          <a:xfrm>
            <a:off x="628650" y="4767263"/>
            <a:ext cx="2057400" cy="273844"/>
          </a:xfrm>
          <a:prstGeom prst="rect">
            <a:avLst/>
          </a:prstGeom>
          <a:noFill/>
          <a:ln>
            <a:noFill/>
          </a:ln>
        </p:spPr>
        <p:txBody>
          <a:bodyPr spcFirstLastPara="1" wrap="square" lIns="68575" tIns="34275" rIns="68575" bIns="34275" anchor="ctr" anchorCtr="0">
            <a:noAutofit/>
          </a:bodyPr>
          <a:lstStyle>
            <a:lvl1pPr marR="0" lvl="0" algn="l" rtl="0">
              <a:spcBef>
                <a:spcPts val="0"/>
              </a:spcBef>
              <a:spcAft>
                <a:spcPts val="0"/>
              </a:spcAft>
              <a:buSzPts val="1100"/>
              <a:buNone/>
              <a:defRPr sz="900" b="1" i="0" u="none" strike="noStrike" cap="none">
                <a:solidFill>
                  <a:srgbClr val="888888"/>
                </a:solidFill>
                <a:latin typeface="Cambria"/>
                <a:ea typeface="Cambria"/>
                <a:cs typeface="Cambria"/>
                <a:sym typeface="Cambria"/>
              </a:defRPr>
            </a:lvl1pPr>
            <a:lvl2pPr marR="0" lvl="1"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9pPr>
          </a:lstStyle>
          <a:p>
            <a:endParaRPr/>
          </a:p>
        </p:txBody>
      </p:sp>
      <p:sp>
        <p:nvSpPr>
          <p:cNvPr id="206" name="Google Shape;206;p25"/>
          <p:cNvSpPr txBox="1">
            <a:spLocks noGrp="1"/>
          </p:cNvSpPr>
          <p:nvPr>
            <p:ph type="ftr" idx="11"/>
          </p:nvPr>
        </p:nvSpPr>
        <p:spPr>
          <a:xfrm>
            <a:off x="3028950" y="4767263"/>
            <a:ext cx="3086100" cy="273844"/>
          </a:xfrm>
          <a:prstGeom prst="rect">
            <a:avLst/>
          </a:prstGeom>
          <a:noFill/>
          <a:ln>
            <a:noFill/>
          </a:ln>
        </p:spPr>
        <p:txBody>
          <a:bodyPr spcFirstLastPara="1" wrap="square" lIns="68575" tIns="34275" rIns="68575" bIns="34275" anchor="ctr" anchorCtr="0">
            <a:noAutofit/>
          </a:bodyPr>
          <a:lstStyle>
            <a:lvl1pPr marR="0" lvl="0" algn="ctr" rtl="0">
              <a:spcBef>
                <a:spcPts val="0"/>
              </a:spcBef>
              <a:spcAft>
                <a:spcPts val="0"/>
              </a:spcAft>
              <a:buSzPts val="1100"/>
              <a:buNone/>
              <a:defRPr sz="900" b="1" i="0" u="none" strike="noStrike" cap="none">
                <a:solidFill>
                  <a:srgbClr val="888888"/>
                </a:solidFill>
                <a:latin typeface="Cambria"/>
                <a:ea typeface="Cambria"/>
                <a:cs typeface="Cambria"/>
                <a:sym typeface="Cambria"/>
              </a:defRPr>
            </a:lvl1pPr>
            <a:lvl2pPr marR="0" lvl="1"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2pPr>
            <a:lvl3pPr marR="0" lvl="2"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3pPr>
            <a:lvl4pPr marR="0" lvl="3"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4pPr>
            <a:lvl5pPr marR="0" lvl="4"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5pPr>
            <a:lvl6pPr marR="0" lvl="5"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6pPr>
            <a:lvl7pPr marR="0" lvl="6"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7pPr>
            <a:lvl8pPr marR="0" lvl="7"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8pPr>
            <a:lvl9pPr marR="0" lvl="8" algn="l" rtl="0">
              <a:spcBef>
                <a:spcPts val="0"/>
              </a:spcBef>
              <a:spcAft>
                <a:spcPts val="0"/>
              </a:spcAft>
              <a:buSzPts val="1100"/>
              <a:buNone/>
              <a:defRPr sz="1400" b="0" i="0" u="none" strike="noStrike" cap="none">
                <a:solidFill>
                  <a:schemeClr val="dk1"/>
                </a:solidFill>
                <a:latin typeface="Cambria"/>
                <a:ea typeface="Cambria"/>
                <a:cs typeface="Cambria"/>
                <a:sym typeface="Cambria"/>
              </a:defRPr>
            </a:lvl9pPr>
          </a:lstStyle>
          <a:p>
            <a:endParaRPr/>
          </a:p>
        </p:txBody>
      </p:sp>
      <p:sp>
        <p:nvSpPr>
          <p:cNvPr id="207" name="Google Shape;207;p25"/>
          <p:cNvSpPr txBox="1">
            <a:spLocks noGrp="1"/>
          </p:cNvSpPr>
          <p:nvPr>
            <p:ph type="sldNum" idx="12"/>
          </p:nvPr>
        </p:nvSpPr>
        <p:spPr>
          <a:xfrm>
            <a:off x="6457950" y="4767263"/>
            <a:ext cx="2057400" cy="273844"/>
          </a:xfrm>
          <a:prstGeom prst="rect">
            <a:avLst/>
          </a:prstGeom>
          <a:noFill/>
          <a:ln>
            <a:noFill/>
          </a:ln>
        </p:spPr>
        <p:txBody>
          <a:bodyPr spcFirstLastPara="1" wrap="square" lIns="68575" tIns="34275" rIns="68575" bIns="34275" anchor="ctr" anchorCtr="0">
            <a:noAutofit/>
          </a:bodyPr>
          <a:lstStyle>
            <a:lvl1pPr marL="0" marR="0" lvl="0" indent="0" algn="r" rtl="0">
              <a:spcBef>
                <a:spcPts val="0"/>
              </a:spcBef>
              <a:buNone/>
              <a:defRPr sz="900" b="1" i="0" u="none" strike="noStrike" cap="none">
                <a:solidFill>
                  <a:srgbClr val="888888"/>
                </a:solidFill>
                <a:latin typeface="Cambria"/>
                <a:ea typeface="Cambria"/>
                <a:cs typeface="Cambria"/>
                <a:sym typeface="Cambria"/>
              </a:defRPr>
            </a:lvl1pPr>
            <a:lvl2pPr marL="0" marR="0" lvl="1" indent="0" algn="r" rtl="0">
              <a:spcBef>
                <a:spcPts val="0"/>
              </a:spcBef>
              <a:buNone/>
              <a:defRPr sz="900" b="1" i="0" u="none" strike="noStrike" cap="none">
                <a:solidFill>
                  <a:srgbClr val="888888"/>
                </a:solidFill>
                <a:latin typeface="Cambria"/>
                <a:ea typeface="Cambria"/>
                <a:cs typeface="Cambria"/>
                <a:sym typeface="Cambria"/>
              </a:defRPr>
            </a:lvl2pPr>
            <a:lvl3pPr marL="0" marR="0" lvl="2" indent="0" algn="r" rtl="0">
              <a:spcBef>
                <a:spcPts val="0"/>
              </a:spcBef>
              <a:buNone/>
              <a:defRPr sz="900" b="1" i="0" u="none" strike="noStrike" cap="none">
                <a:solidFill>
                  <a:srgbClr val="888888"/>
                </a:solidFill>
                <a:latin typeface="Cambria"/>
                <a:ea typeface="Cambria"/>
                <a:cs typeface="Cambria"/>
                <a:sym typeface="Cambria"/>
              </a:defRPr>
            </a:lvl3pPr>
            <a:lvl4pPr marL="0" marR="0" lvl="3" indent="0" algn="r" rtl="0">
              <a:spcBef>
                <a:spcPts val="0"/>
              </a:spcBef>
              <a:buNone/>
              <a:defRPr sz="900" b="1" i="0" u="none" strike="noStrike" cap="none">
                <a:solidFill>
                  <a:srgbClr val="888888"/>
                </a:solidFill>
                <a:latin typeface="Cambria"/>
                <a:ea typeface="Cambria"/>
                <a:cs typeface="Cambria"/>
                <a:sym typeface="Cambria"/>
              </a:defRPr>
            </a:lvl4pPr>
            <a:lvl5pPr marL="0" marR="0" lvl="4" indent="0" algn="r" rtl="0">
              <a:spcBef>
                <a:spcPts val="0"/>
              </a:spcBef>
              <a:buNone/>
              <a:defRPr sz="900" b="1" i="0" u="none" strike="noStrike" cap="none">
                <a:solidFill>
                  <a:srgbClr val="888888"/>
                </a:solidFill>
                <a:latin typeface="Cambria"/>
                <a:ea typeface="Cambria"/>
                <a:cs typeface="Cambria"/>
                <a:sym typeface="Cambria"/>
              </a:defRPr>
            </a:lvl5pPr>
            <a:lvl6pPr marL="0" marR="0" lvl="5" indent="0" algn="r" rtl="0">
              <a:spcBef>
                <a:spcPts val="0"/>
              </a:spcBef>
              <a:buNone/>
              <a:defRPr sz="900" b="1" i="0" u="none" strike="noStrike" cap="none">
                <a:solidFill>
                  <a:srgbClr val="888888"/>
                </a:solidFill>
                <a:latin typeface="Cambria"/>
                <a:ea typeface="Cambria"/>
                <a:cs typeface="Cambria"/>
                <a:sym typeface="Cambria"/>
              </a:defRPr>
            </a:lvl6pPr>
            <a:lvl7pPr marL="0" marR="0" lvl="6" indent="0" algn="r" rtl="0">
              <a:spcBef>
                <a:spcPts val="0"/>
              </a:spcBef>
              <a:buNone/>
              <a:defRPr sz="900" b="1" i="0" u="none" strike="noStrike" cap="none">
                <a:solidFill>
                  <a:srgbClr val="888888"/>
                </a:solidFill>
                <a:latin typeface="Cambria"/>
                <a:ea typeface="Cambria"/>
                <a:cs typeface="Cambria"/>
                <a:sym typeface="Cambria"/>
              </a:defRPr>
            </a:lvl7pPr>
            <a:lvl8pPr marL="0" marR="0" lvl="7" indent="0" algn="r" rtl="0">
              <a:spcBef>
                <a:spcPts val="0"/>
              </a:spcBef>
              <a:buNone/>
              <a:defRPr sz="900" b="1" i="0" u="none" strike="noStrike" cap="none">
                <a:solidFill>
                  <a:srgbClr val="888888"/>
                </a:solidFill>
                <a:latin typeface="Cambria"/>
                <a:ea typeface="Cambria"/>
                <a:cs typeface="Cambria"/>
                <a:sym typeface="Cambria"/>
              </a:defRPr>
            </a:lvl8pPr>
            <a:lvl9pPr marL="0" marR="0" lvl="8" indent="0" algn="r" rtl="0">
              <a:spcBef>
                <a:spcPts val="0"/>
              </a:spcBef>
              <a:buNone/>
              <a:defRPr sz="900" b="1" i="0" u="none" strike="noStrike" cap="none">
                <a:solidFill>
                  <a:srgbClr val="888888"/>
                </a:solidFill>
                <a:latin typeface="Cambria"/>
                <a:ea typeface="Cambria"/>
                <a:cs typeface="Cambria"/>
                <a:sym typeface="Cambria"/>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70" r:id="rId1"/>
    <p:sldLayoutId id="2147483671" r:id="rId2"/>
    <p:sldLayoutId id="2147483672" r:id="rId3"/>
    <p:sldLayoutId id="2147483673" r:id="rId4"/>
    <p:sldLayoutId id="2147483674" r:id="rId5"/>
    <p:sldLayoutId id="2147483675" r:id="rId6"/>
    <p:sldLayoutId id="2147483676" r:id="rId7"/>
    <p:sldLayoutId id="2147483677" r:id="rId8"/>
    <p:sldLayoutId id="2147483678" r:id="rId9"/>
    <p:sldLayoutId id="2147483679" r:id="rId10"/>
    <p:sldLayoutId id="2147483680"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471"/>
        <p:cNvGrpSpPr/>
        <p:nvPr/>
      </p:nvGrpSpPr>
      <p:grpSpPr>
        <a:xfrm>
          <a:off x="0" y="0"/>
          <a:ext cx="0" cy="0"/>
          <a:chOff x="0" y="0"/>
          <a:chExt cx="0" cy="0"/>
        </a:xfrm>
      </p:grpSpPr>
      <p:sp>
        <p:nvSpPr>
          <p:cNvPr id="472" name="Google Shape;472;p48"/>
          <p:cNvSpPr/>
          <p:nvPr/>
        </p:nvSpPr>
        <p:spPr>
          <a:xfrm>
            <a:off x="0" y="0"/>
            <a:ext cx="9144000" cy="5143500"/>
          </a:xfrm>
          <a:prstGeom prst="rect">
            <a:avLst/>
          </a:prstGeom>
          <a:solidFill>
            <a:schemeClr val="lt1"/>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73" name="Google Shape;473;p48"/>
          <p:cNvSpPr/>
          <p:nvPr/>
        </p:nvSpPr>
        <p:spPr>
          <a:xfrm>
            <a:off x="1242468" y="676327"/>
            <a:ext cx="3727692" cy="2891548"/>
          </a:xfrm>
          <a:prstGeom prst="rect">
            <a:avLst/>
          </a:prstGeom>
          <a:solidFill>
            <a:srgbClr val="FFFFFF"/>
          </a:solid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74" name="Google Shape;474;p48"/>
          <p:cNvSpPr/>
          <p:nvPr/>
        </p:nvSpPr>
        <p:spPr>
          <a:xfrm>
            <a:off x="1242468" y="676327"/>
            <a:ext cx="3727692" cy="2891548"/>
          </a:xfrm>
          <a:prstGeom prst="rect">
            <a:avLst/>
          </a:prstGeom>
          <a:solidFill>
            <a:schemeClr val="accent3">
              <a:alpha val="20000"/>
            </a:schemeClr>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75" name="Google Shape;475;p48"/>
          <p:cNvSpPr/>
          <p:nvPr/>
        </p:nvSpPr>
        <p:spPr>
          <a:xfrm>
            <a:off x="0" y="0"/>
            <a:ext cx="2903617" cy="3072245"/>
          </a:xfrm>
          <a:custGeom>
            <a:avLst/>
            <a:gdLst/>
            <a:ahLst/>
            <a:cxnLst/>
            <a:rect l="l" t="t" r="r" b="b"/>
            <a:pathLst>
              <a:path w="3871489" h="4096327" extrusionOk="0">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accent1"/>
              </a:solidFill>
              <a:latin typeface="Cambria"/>
              <a:ea typeface="Cambria"/>
              <a:cs typeface="Cambria"/>
              <a:sym typeface="Cambria"/>
            </a:endParaRPr>
          </a:p>
        </p:txBody>
      </p:sp>
      <p:sp>
        <p:nvSpPr>
          <p:cNvPr id="476" name="Google Shape;476;p48"/>
          <p:cNvSpPr/>
          <p:nvPr/>
        </p:nvSpPr>
        <p:spPr>
          <a:xfrm>
            <a:off x="0" y="0"/>
            <a:ext cx="2903617" cy="3072245"/>
          </a:xfrm>
          <a:custGeom>
            <a:avLst/>
            <a:gdLst/>
            <a:ahLst/>
            <a:cxnLst/>
            <a:rect l="l" t="t" r="r" b="b"/>
            <a:pathLst>
              <a:path w="3871489" h="4096327" extrusionOk="0">
                <a:moveTo>
                  <a:pt x="2292284" y="0"/>
                </a:moveTo>
                <a:lnTo>
                  <a:pt x="3500914" y="0"/>
                </a:lnTo>
                <a:lnTo>
                  <a:pt x="3542229" y="68006"/>
                </a:lnTo>
                <a:cubicBezTo>
                  <a:pt x="3752213" y="454545"/>
                  <a:pt x="3871489" y="897507"/>
                  <a:pt x="3871489" y="1368323"/>
                </a:cubicBezTo>
                <a:cubicBezTo>
                  <a:pt x="3871489" y="2874936"/>
                  <a:pt x="2650098" y="4096327"/>
                  <a:pt x="1143485" y="4096327"/>
                </a:cubicBezTo>
                <a:cubicBezTo>
                  <a:pt x="766832" y="4096327"/>
                  <a:pt x="408006" y="4019990"/>
                  <a:pt x="81633" y="3881944"/>
                </a:cubicBezTo>
                <a:lnTo>
                  <a:pt x="0" y="3842618"/>
                </a:lnTo>
                <a:lnTo>
                  <a:pt x="0" y="2741475"/>
                </a:lnTo>
                <a:lnTo>
                  <a:pt x="6615" y="2747487"/>
                </a:lnTo>
                <a:cubicBezTo>
                  <a:pt x="315579" y="3002472"/>
                  <a:pt x="711663" y="3155655"/>
                  <a:pt x="1143485" y="3155655"/>
                </a:cubicBezTo>
                <a:cubicBezTo>
                  <a:pt x="2130515" y="3155655"/>
                  <a:pt x="2930817" y="2355353"/>
                  <a:pt x="2930817" y="1368323"/>
                </a:cubicBezTo>
                <a:cubicBezTo>
                  <a:pt x="2930817" y="874812"/>
                  <a:pt x="2730741" y="427979"/>
                  <a:pt x="2407287" y="104524"/>
                </a:cubicBezTo>
                <a:close/>
              </a:path>
            </a:pathLst>
          </a:custGeom>
          <a:solidFill>
            <a:schemeClr val="accent1">
              <a:alpha val="2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accent1"/>
              </a:solidFill>
              <a:latin typeface="Cambria"/>
              <a:ea typeface="Cambria"/>
              <a:cs typeface="Cambria"/>
              <a:sym typeface="Cambria"/>
            </a:endParaRPr>
          </a:p>
        </p:txBody>
      </p:sp>
      <p:sp>
        <p:nvSpPr>
          <p:cNvPr id="477" name="Google Shape;477;p48"/>
          <p:cNvSpPr/>
          <p:nvPr/>
        </p:nvSpPr>
        <p:spPr>
          <a:xfrm>
            <a:off x="0" y="1047674"/>
            <a:ext cx="1396390" cy="208334"/>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7963"/>
                </a:lnTo>
                <a:lnTo>
                  <a:pt x="1613277" y="39017"/>
                </a:lnTo>
                <a:lnTo>
                  <a:pt x="1374516" y="277779"/>
                </a:lnTo>
                <a:lnTo>
                  <a:pt x="1135754" y="39017"/>
                </a:lnTo>
                <a:lnTo>
                  <a:pt x="896745" y="277779"/>
                </a:lnTo>
                <a:lnTo>
                  <a:pt x="657984" y="39017"/>
                </a:lnTo>
                <a:lnTo>
                  <a:pt x="419222" y="277779"/>
                </a:lnTo>
                <a:lnTo>
                  <a:pt x="180458" y="39017"/>
                </a:lnTo>
                <a:lnTo>
                  <a:pt x="0" y="219283"/>
                </a:lnTo>
                <a:lnTo>
                  <a:pt x="0" y="18045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78" name="Google Shape;478;p48"/>
          <p:cNvSpPr/>
          <p:nvPr/>
        </p:nvSpPr>
        <p:spPr>
          <a:xfrm>
            <a:off x="0" y="1377475"/>
            <a:ext cx="1396390" cy="208334"/>
          </a:xfrm>
          <a:custGeom>
            <a:avLst/>
            <a:gdLst/>
            <a:ahLst/>
            <a:cxnLst/>
            <a:rect l="l" t="t" r="r" b="b"/>
            <a:pathLst>
              <a:path w="1861854" h="277779" extrusionOk="0">
                <a:moveTo>
                  <a:pt x="180458" y="0"/>
                </a:moveTo>
                <a:lnTo>
                  <a:pt x="419222" y="238761"/>
                </a:lnTo>
                <a:lnTo>
                  <a:pt x="657984" y="0"/>
                </a:lnTo>
                <a:lnTo>
                  <a:pt x="896745" y="238761"/>
                </a:lnTo>
                <a:lnTo>
                  <a:pt x="1135754" y="0"/>
                </a:lnTo>
                <a:lnTo>
                  <a:pt x="1374516" y="238761"/>
                </a:lnTo>
                <a:lnTo>
                  <a:pt x="1613277" y="0"/>
                </a:lnTo>
                <a:lnTo>
                  <a:pt x="1861854" y="248577"/>
                </a:lnTo>
                <a:lnTo>
                  <a:pt x="1842470" y="268208"/>
                </a:lnTo>
                <a:lnTo>
                  <a:pt x="1613277" y="39017"/>
                </a:lnTo>
                <a:lnTo>
                  <a:pt x="1374516" y="277779"/>
                </a:lnTo>
                <a:lnTo>
                  <a:pt x="1135754" y="39017"/>
                </a:lnTo>
                <a:lnTo>
                  <a:pt x="896745" y="277779"/>
                </a:lnTo>
                <a:lnTo>
                  <a:pt x="657984" y="39017"/>
                </a:lnTo>
                <a:lnTo>
                  <a:pt x="419222" y="277779"/>
                </a:lnTo>
                <a:lnTo>
                  <a:pt x="180458" y="39017"/>
                </a:lnTo>
                <a:lnTo>
                  <a:pt x="0" y="219475"/>
                </a:lnTo>
                <a:lnTo>
                  <a:pt x="0" y="180458"/>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79" name="Google Shape;479;p48"/>
          <p:cNvSpPr/>
          <p:nvPr/>
        </p:nvSpPr>
        <p:spPr>
          <a:xfrm>
            <a:off x="1161922" y="599240"/>
            <a:ext cx="3727692" cy="2891548"/>
          </a:xfrm>
          <a:prstGeom prst="rect">
            <a:avLst/>
          </a:prstGeom>
          <a:solidFill>
            <a:schemeClr val="lt1"/>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0" name="Google Shape;480;p48"/>
          <p:cNvSpPr txBox="1">
            <a:spLocks noGrp="1"/>
          </p:cNvSpPr>
          <p:nvPr>
            <p:ph type="ctrTitle"/>
          </p:nvPr>
        </p:nvSpPr>
        <p:spPr>
          <a:xfrm>
            <a:off x="1533726" y="736515"/>
            <a:ext cx="3081420" cy="1230830"/>
          </a:xfrm>
          <a:prstGeom prst="rect">
            <a:avLst/>
          </a:prstGeom>
          <a:noFill/>
          <a:ln>
            <a:noFill/>
          </a:ln>
        </p:spPr>
        <p:txBody>
          <a:bodyPr spcFirstLastPara="1" wrap="square" lIns="68575" tIns="34275" rIns="68575" bIns="34275" anchor="b" anchorCtr="0">
            <a:normAutofit/>
          </a:bodyPr>
          <a:lstStyle/>
          <a:p>
            <a:pPr marL="0" lvl="0" indent="0" algn="ctr" rtl="0">
              <a:lnSpc>
                <a:spcPct val="90000"/>
              </a:lnSpc>
              <a:spcBef>
                <a:spcPts val="0"/>
              </a:spcBef>
              <a:spcAft>
                <a:spcPts val="0"/>
              </a:spcAft>
              <a:buClr>
                <a:srgbClr val="CC4125"/>
              </a:buClr>
              <a:buSzPts val="5400"/>
              <a:buFont typeface="Fredericka the Great"/>
              <a:buNone/>
            </a:pPr>
            <a:r>
              <a:rPr lang="en" sz="5400" dirty="0">
                <a:solidFill>
                  <a:srgbClr val="CC4125"/>
                </a:solidFill>
                <a:latin typeface="Fredericka the Great"/>
                <a:ea typeface="Fredericka the Great"/>
                <a:cs typeface="Fredericka the Great"/>
                <a:sym typeface="Fredericka the Great"/>
              </a:rPr>
              <a:t>AP BIO</a:t>
            </a:r>
            <a:endParaRPr sz="1100" dirty="0"/>
          </a:p>
        </p:txBody>
      </p:sp>
      <p:sp>
        <p:nvSpPr>
          <p:cNvPr id="481" name="Google Shape;481;p48"/>
          <p:cNvSpPr txBox="1">
            <a:spLocks noGrp="1"/>
          </p:cNvSpPr>
          <p:nvPr>
            <p:ph type="subTitle" idx="1"/>
          </p:nvPr>
        </p:nvSpPr>
        <p:spPr>
          <a:xfrm>
            <a:off x="1368164" y="2027533"/>
            <a:ext cx="3412544" cy="1230830"/>
          </a:xfrm>
          <a:prstGeom prst="rect">
            <a:avLst/>
          </a:prstGeom>
          <a:noFill/>
          <a:ln>
            <a:noFill/>
          </a:ln>
        </p:spPr>
        <p:txBody>
          <a:bodyPr spcFirstLastPara="1" wrap="square" lIns="68575" tIns="34275" rIns="68575" bIns="34275" anchor="t" anchorCtr="0">
            <a:normAutofit/>
          </a:bodyPr>
          <a:lstStyle/>
          <a:p>
            <a:pPr marL="0" lvl="0" indent="0" algn="ctr" rtl="0">
              <a:lnSpc>
                <a:spcPct val="90000"/>
              </a:lnSpc>
              <a:spcBef>
                <a:spcPts val="0"/>
              </a:spcBef>
              <a:spcAft>
                <a:spcPts val="0"/>
              </a:spcAft>
              <a:buClr>
                <a:srgbClr val="134F5C"/>
              </a:buClr>
              <a:buSzPts val="3900"/>
              <a:buNone/>
            </a:pPr>
            <a:r>
              <a:rPr lang="en" sz="3900" b="1" dirty="0">
                <a:solidFill>
                  <a:srgbClr val="134F5C"/>
                </a:solidFill>
                <a:latin typeface="Kalam"/>
                <a:ea typeface="Kalam"/>
                <a:cs typeface="Kalam"/>
                <a:sym typeface="Kalam"/>
              </a:rPr>
              <a:t>TOPIC 3.4:</a:t>
            </a:r>
          </a:p>
          <a:p>
            <a:pPr marL="0" lvl="0" indent="0" algn="ctr" rtl="0">
              <a:lnSpc>
                <a:spcPct val="90000"/>
              </a:lnSpc>
              <a:spcBef>
                <a:spcPts val="0"/>
              </a:spcBef>
              <a:spcAft>
                <a:spcPts val="0"/>
              </a:spcAft>
              <a:buClr>
                <a:srgbClr val="134F5C"/>
              </a:buClr>
              <a:buSzPts val="3900"/>
              <a:buNone/>
            </a:pPr>
            <a:r>
              <a:rPr lang="en" sz="2600" b="1" dirty="0">
                <a:solidFill>
                  <a:srgbClr val="134F5C"/>
                </a:solidFill>
                <a:latin typeface="Kalam"/>
                <a:cs typeface="Kalam"/>
                <a:sym typeface="Kalam"/>
              </a:rPr>
              <a:t>Photosynthesis</a:t>
            </a:r>
            <a:endParaRPr sz="2600" dirty="0"/>
          </a:p>
        </p:txBody>
      </p:sp>
      <p:sp>
        <p:nvSpPr>
          <p:cNvPr id="482" name="Google Shape;482;p48"/>
          <p:cNvSpPr/>
          <p:nvPr/>
        </p:nvSpPr>
        <p:spPr>
          <a:xfrm>
            <a:off x="1024586" y="2590321"/>
            <a:ext cx="239956" cy="239956"/>
          </a:xfrm>
          <a:prstGeom prst="ellipse">
            <a:avLst/>
          </a:prstGeom>
          <a:solidFill>
            <a:srgbClr val="FFFFFF"/>
          </a:solid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3" name="Google Shape;483;p48"/>
          <p:cNvSpPr/>
          <p:nvPr/>
        </p:nvSpPr>
        <p:spPr>
          <a:xfrm>
            <a:off x="1024586" y="2590321"/>
            <a:ext cx="239956" cy="239956"/>
          </a:xfrm>
          <a:prstGeom prst="ellipse">
            <a:avLst/>
          </a:prstGeom>
          <a:solidFill>
            <a:schemeClr val="accent3">
              <a:alpha val="20000"/>
            </a:schemeClr>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pic>
        <p:nvPicPr>
          <p:cNvPr id="484" name="Google Shape;484;p48" descr="Green patterned leaves"/>
          <p:cNvPicPr preferRelativeResize="0"/>
          <p:nvPr/>
        </p:nvPicPr>
        <p:blipFill rotWithShape="1">
          <a:blip r:embed="rId3">
            <a:alphaModFix/>
          </a:blip>
          <a:srcRect t="18158" r="1" b="15675"/>
          <a:stretch/>
        </p:blipFill>
        <p:spPr>
          <a:xfrm>
            <a:off x="5206852" y="1347422"/>
            <a:ext cx="3707557" cy="1627603"/>
          </a:xfrm>
          <a:prstGeom prst="rect">
            <a:avLst/>
          </a:prstGeom>
          <a:noFill/>
          <a:ln>
            <a:noFill/>
          </a:ln>
        </p:spPr>
      </p:pic>
      <p:sp>
        <p:nvSpPr>
          <p:cNvPr id="485" name="Google Shape;485;p48"/>
          <p:cNvSpPr/>
          <p:nvPr/>
        </p:nvSpPr>
        <p:spPr>
          <a:xfrm>
            <a:off x="6051536" y="736515"/>
            <a:ext cx="466854" cy="466854"/>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rgbClr val="FFFFFF"/>
          </a:solidFill>
          <a:ln w="28575" cap="flat" cmpd="sng">
            <a:solidFill>
              <a:srgbClr val="FFFFFF"/>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6" name="Google Shape;486;p48"/>
          <p:cNvSpPr/>
          <p:nvPr/>
        </p:nvSpPr>
        <p:spPr>
          <a:xfrm>
            <a:off x="6051536" y="736515"/>
            <a:ext cx="466854" cy="466854"/>
          </a:xfrm>
          <a:custGeom>
            <a:avLst/>
            <a:gdLst/>
            <a:ahLst/>
            <a:cxnLst/>
            <a:rect l="l" t="t" r="r" b="b"/>
            <a:pathLst>
              <a:path w="807148" h="807148" extrusionOk="0">
                <a:moveTo>
                  <a:pt x="403574" y="0"/>
                </a:moveTo>
                <a:cubicBezTo>
                  <a:pt x="180689" y="0"/>
                  <a:pt x="0" y="180689"/>
                  <a:pt x="0" y="403574"/>
                </a:cubicBezTo>
                <a:cubicBezTo>
                  <a:pt x="0" y="626459"/>
                  <a:pt x="180689" y="807149"/>
                  <a:pt x="403574" y="807149"/>
                </a:cubicBezTo>
                <a:cubicBezTo>
                  <a:pt x="626459" y="807149"/>
                  <a:pt x="807149" y="626459"/>
                  <a:pt x="807149" y="403574"/>
                </a:cubicBezTo>
                <a:cubicBezTo>
                  <a:pt x="807149" y="180689"/>
                  <a:pt x="626459" y="0"/>
                  <a:pt x="403574" y="0"/>
                </a:cubicBezTo>
                <a:close/>
                <a:moveTo>
                  <a:pt x="403574" y="667988"/>
                </a:moveTo>
                <a:cubicBezTo>
                  <a:pt x="257556" y="667988"/>
                  <a:pt x="139160" y="549593"/>
                  <a:pt x="139160" y="403574"/>
                </a:cubicBezTo>
                <a:cubicBezTo>
                  <a:pt x="139160" y="257556"/>
                  <a:pt x="257556" y="139160"/>
                  <a:pt x="403574" y="139160"/>
                </a:cubicBezTo>
                <a:cubicBezTo>
                  <a:pt x="549593" y="139160"/>
                  <a:pt x="667988" y="257556"/>
                  <a:pt x="667988" y="403574"/>
                </a:cubicBezTo>
                <a:cubicBezTo>
                  <a:pt x="667988" y="549593"/>
                  <a:pt x="549593" y="667988"/>
                  <a:pt x="403574" y="667988"/>
                </a:cubicBezTo>
                <a:close/>
              </a:path>
            </a:pathLst>
          </a:custGeom>
          <a:solidFill>
            <a:schemeClr val="accent1">
              <a:alpha val="20000"/>
            </a:schemeClr>
          </a:solidFill>
          <a:ln w="28575" cap="flat" cmpd="sng">
            <a:solidFill>
              <a:schemeClr val="dk1"/>
            </a:solidFill>
            <a:prstDash val="solid"/>
            <a:miter lim="800000"/>
            <a:headEnd type="none" w="sm" len="sm"/>
            <a:tailEnd type="none" w="sm" len="sm"/>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7" name="Google Shape;487;p48"/>
          <p:cNvSpPr/>
          <p:nvPr/>
        </p:nvSpPr>
        <p:spPr>
          <a:xfrm>
            <a:off x="7487264" y="3553943"/>
            <a:ext cx="1656736" cy="1589557"/>
          </a:xfrm>
          <a:custGeom>
            <a:avLst/>
            <a:gdLst/>
            <a:ahLst/>
            <a:cxnLst/>
            <a:rect l="l" t="t" r="r" b="b"/>
            <a:pathLst>
              <a:path w="3432581" h="3293393" extrusionOk="0">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rgbClr val="FFFFFF"/>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sp>
        <p:nvSpPr>
          <p:cNvPr id="488" name="Google Shape;488;p48"/>
          <p:cNvSpPr/>
          <p:nvPr/>
        </p:nvSpPr>
        <p:spPr>
          <a:xfrm>
            <a:off x="7487264" y="3553943"/>
            <a:ext cx="1656736" cy="1589557"/>
          </a:xfrm>
          <a:custGeom>
            <a:avLst/>
            <a:gdLst/>
            <a:ahLst/>
            <a:cxnLst/>
            <a:rect l="l" t="t" r="r" b="b"/>
            <a:pathLst>
              <a:path w="3432581" h="3293393" extrusionOk="0">
                <a:moveTo>
                  <a:pt x="2473947" y="0"/>
                </a:moveTo>
                <a:cubicBezTo>
                  <a:pt x="2730133" y="0"/>
                  <a:pt x="2977223" y="38940"/>
                  <a:pt x="3209623" y="111224"/>
                </a:cubicBezTo>
                <a:lnTo>
                  <a:pt x="3432581" y="192828"/>
                </a:lnTo>
                <a:lnTo>
                  <a:pt x="3432581" y="3293393"/>
                </a:lnTo>
                <a:lnTo>
                  <a:pt x="141884" y="3293393"/>
                </a:lnTo>
                <a:lnTo>
                  <a:pt x="111224" y="3209623"/>
                </a:lnTo>
                <a:cubicBezTo>
                  <a:pt x="38940" y="2977224"/>
                  <a:pt x="0" y="2730133"/>
                  <a:pt x="0" y="2473947"/>
                </a:cubicBezTo>
                <a:cubicBezTo>
                  <a:pt x="0" y="1107624"/>
                  <a:pt x="1107624" y="0"/>
                  <a:pt x="2473947" y="0"/>
                </a:cubicBezTo>
                <a:close/>
              </a:path>
            </a:pathLst>
          </a:custGeom>
          <a:solidFill>
            <a:schemeClr val="accent3">
              <a:alpha val="20000"/>
            </a:schemeClr>
          </a:solidFill>
          <a:ln>
            <a:noFill/>
          </a:ln>
        </p:spPr>
        <p:txBody>
          <a:bodyPr spcFirstLastPara="1" wrap="square" lIns="68575" tIns="34275" rIns="68575" bIns="34275" anchor="ctr" anchorCtr="0">
            <a:noAutofit/>
          </a:bodyPr>
          <a:lstStyle/>
          <a:p>
            <a:pPr marL="0" marR="0" lvl="0" indent="0" algn="ctr" rtl="0">
              <a:spcBef>
                <a:spcPts val="0"/>
              </a:spcBef>
              <a:spcAft>
                <a:spcPts val="0"/>
              </a:spcAft>
              <a:buNone/>
            </a:pPr>
            <a:endParaRPr sz="1400">
              <a:solidFill>
                <a:schemeClr val="lt1"/>
              </a:solidFill>
              <a:latin typeface="Cambria"/>
              <a:ea typeface="Cambria"/>
              <a:cs typeface="Cambria"/>
              <a:sym typeface="Cambria"/>
            </a:endParaRPr>
          </a:p>
        </p:txBody>
      </p:sp>
      <p:grpSp>
        <p:nvGrpSpPr>
          <p:cNvPr id="489" name="Google Shape;489;p48"/>
          <p:cNvGrpSpPr/>
          <p:nvPr/>
        </p:nvGrpSpPr>
        <p:grpSpPr>
          <a:xfrm>
            <a:off x="7757615" y="4246828"/>
            <a:ext cx="790849" cy="352267"/>
            <a:chOff x="9841624" y="4115729"/>
            <a:chExt cx="602169" cy="268223"/>
          </a:xfrm>
        </p:grpSpPr>
        <p:sp>
          <p:nvSpPr>
            <p:cNvPr id="490" name="Google Shape;490;p48"/>
            <p:cNvSpPr/>
            <p:nvPr/>
          </p:nvSpPr>
          <p:spPr>
            <a:xfrm>
              <a:off x="9841624"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91" name="Google Shape;491;p48"/>
            <p:cNvSpPr/>
            <p:nvPr/>
          </p:nvSpPr>
          <p:spPr>
            <a:xfrm>
              <a:off x="9941445" y="4115729"/>
              <a:ext cx="202882" cy="268223"/>
            </a:xfrm>
            <a:custGeom>
              <a:avLst/>
              <a:gdLst/>
              <a:ahLst/>
              <a:cxnLst/>
              <a:rect l="l" t="t" r="r" b="b"/>
              <a:pathLst>
                <a:path w="202882" h="268223" extrusionOk="0">
                  <a:moveTo>
                    <a:pt x="20765"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92" name="Google Shape;492;p48"/>
            <p:cNvSpPr/>
            <p:nvPr/>
          </p:nvSpPr>
          <p:spPr>
            <a:xfrm>
              <a:off x="10041267"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93" name="Google Shape;493;p48"/>
            <p:cNvSpPr/>
            <p:nvPr/>
          </p:nvSpPr>
          <p:spPr>
            <a:xfrm>
              <a:off x="10141090"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sp>
          <p:nvSpPr>
            <p:cNvPr id="494" name="Google Shape;494;p48"/>
            <p:cNvSpPr/>
            <p:nvPr/>
          </p:nvSpPr>
          <p:spPr>
            <a:xfrm>
              <a:off x="10240911" y="4115729"/>
              <a:ext cx="202882" cy="268223"/>
            </a:xfrm>
            <a:custGeom>
              <a:avLst/>
              <a:gdLst/>
              <a:ahLst/>
              <a:cxnLst/>
              <a:rect l="l" t="t" r="r" b="b"/>
              <a:pathLst>
                <a:path w="202882" h="268223" extrusionOk="0">
                  <a:moveTo>
                    <a:pt x="20669" y="268224"/>
                  </a:moveTo>
                  <a:lnTo>
                    <a:pt x="0" y="268224"/>
                  </a:lnTo>
                  <a:lnTo>
                    <a:pt x="182118" y="0"/>
                  </a:lnTo>
                  <a:lnTo>
                    <a:pt x="202883" y="0"/>
                  </a:lnTo>
                  <a:close/>
                </a:path>
              </a:pathLst>
            </a:custGeom>
            <a:solidFill>
              <a:schemeClr val="dk1"/>
            </a:solidFill>
            <a:ln>
              <a:noFill/>
            </a:ln>
          </p:spPr>
          <p:txBody>
            <a:bodyPr spcFirstLastPara="1" wrap="square" lIns="68575" tIns="34275" rIns="68575" bIns="34275" anchor="ctr" anchorCtr="0">
              <a:noAutofit/>
            </a:bodyPr>
            <a:lstStyle/>
            <a:p>
              <a:pPr marL="0" marR="0" lvl="0" indent="0" algn="l" rtl="0">
                <a:spcBef>
                  <a:spcPts val="0"/>
                </a:spcBef>
                <a:spcAft>
                  <a:spcPts val="0"/>
                </a:spcAft>
                <a:buNone/>
              </a:pPr>
              <a:endParaRPr sz="1400">
                <a:solidFill>
                  <a:schemeClr val="dk1"/>
                </a:solidFill>
                <a:latin typeface="Cambria"/>
                <a:ea typeface="Cambria"/>
                <a:cs typeface="Cambria"/>
                <a:sym typeface="Cambria"/>
              </a:endParaRPr>
            </a:p>
          </p:txBody>
        </p:sp>
      </p:grpSp>
      <p:pic>
        <p:nvPicPr>
          <p:cNvPr id="2" name="Picture 1" descr="A black background with blue and red letters&#10;&#10;AI-generated content may be incorrect.">
            <a:extLst>
              <a:ext uri="{FF2B5EF4-FFF2-40B4-BE49-F238E27FC236}">
                <a16:creationId xmlns:a16="http://schemas.microsoft.com/office/drawing/2014/main" id="{E3C92DB5-B3E1-3447-E64E-D21D695B688F}"/>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25799" y="3023803"/>
            <a:ext cx="3475401" cy="1166210"/>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7308"/>
    </mc:Choice>
    <mc:Fallback xmlns="">
      <p:transition spd="slow" advTm="7308"/>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1500"/>
                                  </p:stCondLst>
                                  <p:childTnLst>
                                    <p:set>
                                      <p:cBhvr>
                                        <p:cTn id="6" dur="1" fill="hold">
                                          <p:stCondLst>
                                            <p:cond delay="0"/>
                                          </p:stCondLst>
                                        </p:cTn>
                                        <p:tgtEl>
                                          <p:spTgt spid="481">
                                            <p:txEl>
                                              <p:pRg st="0" end="0"/>
                                            </p:txEl>
                                          </p:spTgt>
                                        </p:tgtEl>
                                        <p:attrNameLst>
                                          <p:attrName>style.visibility</p:attrName>
                                        </p:attrNameLst>
                                      </p:cBhvr>
                                      <p:to>
                                        <p:strVal val="visible"/>
                                      </p:to>
                                    </p:set>
                                    <p:animEffect transition="in" filter="fade">
                                      <p:cBhvr>
                                        <p:cTn id="7" dur="700"/>
                                        <p:tgtEl>
                                          <p:spTgt spid="481">
                                            <p:txEl>
                                              <p:pRg st="0" end="0"/>
                                            </p:txEl>
                                          </p:spTgt>
                                        </p:tgtEl>
                                      </p:cBhvr>
                                    </p:animEffect>
                                  </p:childTnLst>
                                </p:cTn>
                              </p:par>
                              <p:par>
                                <p:cTn id="8" presetID="10" presetClass="entr" presetSubtype="0" fill="hold" nodeType="withEffect">
                                  <p:stCondLst>
                                    <p:cond delay="1500"/>
                                  </p:stCondLst>
                                  <p:childTnLst>
                                    <p:set>
                                      <p:cBhvr>
                                        <p:cTn id="9" dur="1" fill="hold">
                                          <p:stCondLst>
                                            <p:cond delay="0"/>
                                          </p:stCondLst>
                                        </p:cTn>
                                        <p:tgtEl>
                                          <p:spTgt spid="481">
                                            <p:txEl>
                                              <p:pRg st="1" end="1"/>
                                            </p:txEl>
                                          </p:spTgt>
                                        </p:tgtEl>
                                        <p:attrNameLst>
                                          <p:attrName>style.visibility</p:attrName>
                                        </p:attrNameLst>
                                      </p:cBhvr>
                                      <p:to>
                                        <p:strVal val="visible"/>
                                      </p:to>
                                    </p:set>
                                    <p:animEffect transition="in" filter="fade">
                                      <p:cBhvr>
                                        <p:cTn id="10" dur="700"/>
                                        <p:tgtEl>
                                          <p:spTgt spid="481">
                                            <p:txEl>
                                              <p:pRg st="1" end="1"/>
                                            </p:txEl>
                                          </p:spTgt>
                                        </p:tgtEl>
                                      </p:cBhvr>
                                    </p:animEffect>
                                  </p:childTnLst>
                                </p:cTn>
                              </p:par>
                              <p:par>
                                <p:cTn id="11" presetID="10" presetClass="entr" presetSubtype="0" fill="hold" nodeType="withEffect">
                                  <p:stCondLst>
                                    <p:cond delay="1000"/>
                                  </p:stCondLst>
                                  <p:childTnLst>
                                    <p:set>
                                      <p:cBhvr>
                                        <p:cTn id="12" dur="1" fill="hold">
                                          <p:stCondLst>
                                            <p:cond delay="0"/>
                                          </p:stCondLst>
                                        </p:cTn>
                                        <p:tgtEl>
                                          <p:spTgt spid="480"/>
                                        </p:tgtEl>
                                        <p:attrNameLst>
                                          <p:attrName>style.visibility</p:attrName>
                                        </p:attrNameLst>
                                      </p:cBhvr>
                                      <p:to>
                                        <p:strVal val="visible"/>
                                      </p:to>
                                    </p:set>
                                    <p:animEffect transition="in" filter="fade">
                                      <p:cBhvr>
                                        <p:cTn id="13" dur="700"/>
                                        <p:tgtEl>
                                          <p:spTgt spid="48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85A5AE-6F19-9813-5836-4CB8E19EBB3B}"/>
              </a:ext>
            </a:extLst>
          </p:cNvPr>
          <p:cNvSpPr>
            <a:spLocks noGrp="1"/>
          </p:cNvSpPr>
          <p:nvPr>
            <p:ph type="title"/>
          </p:nvPr>
        </p:nvSpPr>
        <p:spPr/>
        <p:txBody>
          <a:bodyPr/>
          <a:lstStyle/>
          <a:p>
            <a:r>
              <a:rPr lang="en-US" dirty="0"/>
              <a:t>Light-Independent Reactions (Glucose Production)</a:t>
            </a:r>
          </a:p>
        </p:txBody>
      </p:sp>
      <p:sp>
        <p:nvSpPr>
          <p:cNvPr id="3" name="Text Placeholder 2">
            <a:extLst>
              <a:ext uri="{FF2B5EF4-FFF2-40B4-BE49-F238E27FC236}">
                <a16:creationId xmlns:a16="http://schemas.microsoft.com/office/drawing/2014/main" id="{B63456C5-2E14-1670-FFEE-2AB8362ECA24}"/>
              </a:ext>
            </a:extLst>
          </p:cNvPr>
          <p:cNvSpPr>
            <a:spLocks noGrp="1"/>
          </p:cNvSpPr>
          <p:nvPr>
            <p:ph type="body" idx="1"/>
          </p:nvPr>
        </p:nvSpPr>
        <p:spPr>
          <a:xfrm>
            <a:off x="628650" y="1369218"/>
            <a:ext cx="7886700" cy="3724275"/>
          </a:xfrm>
        </p:spPr>
        <p:txBody>
          <a:bodyPr>
            <a:normAutofit lnSpcReduction="10000"/>
          </a:bodyPr>
          <a:lstStyle/>
          <a:p>
            <a:r>
              <a:rPr lang="en-US" dirty="0"/>
              <a:t>These reactions do not rely on solar energy, but need the ATP (chemical energy) and NADPH from the light-dependent reactions, and carbon dioxide from the outside environment</a:t>
            </a:r>
          </a:p>
          <a:p>
            <a:r>
              <a:rPr lang="en-US" dirty="0"/>
              <a:t>(3x) CO</a:t>
            </a:r>
            <a:r>
              <a:rPr lang="en-US" baseline="-25000" dirty="0"/>
              <a:t>2 </a:t>
            </a:r>
            <a:r>
              <a:rPr lang="en-US" dirty="0"/>
              <a:t>enters the </a:t>
            </a:r>
            <a:r>
              <a:rPr lang="en-US" b="1" dirty="0">
                <a:solidFill>
                  <a:schemeClr val="accent2">
                    <a:lumMod val="50000"/>
                  </a:schemeClr>
                </a:solidFill>
              </a:rPr>
              <a:t>Calvin Cycle </a:t>
            </a:r>
            <a:r>
              <a:rPr lang="en-US" dirty="0"/>
              <a:t>and is fixed (incorporated into an organic compound) to a five-carbon sugar (RuBP) through the use of the enzyme </a:t>
            </a:r>
            <a:r>
              <a:rPr lang="en-US" b="1" dirty="0">
                <a:solidFill>
                  <a:schemeClr val="accent2">
                    <a:lumMod val="50000"/>
                  </a:schemeClr>
                </a:solidFill>
              </a:rPr>
              <a:t>Rubisco</a:t>
            </a:r>
          </a:p>
          <a:p>
            <a:pPr lvl="1"/>
            <a:r>
              <a:rPr lang="en-US" dirty="0"/>
              <a:t>The ATP phosphorylates the compound, and it is reduced (electrons added) through NADPH </a:t>
            </a:r>
          </a:p>
          <a:p>
            <a:pPr lvl="1"/>
            <a:r>
              <a:rPr lang="en-US" dirty="0"/>
              <a:t>This forms </a:t>
            </a:r>
            <a:r>
              <a:rPr lang="en-US" b="1" dirty="0">
                <a:solidFill>
                  <a:schemeClr val="accent2">
                    <a:lumMod val="50000"/>
                  </a:schemeClr>
                </a:solidFill>
              </a:rPr>
              <a:t>glyceraldehyde 3-phosphate molecules (G3P) </a:t>
            </a:r>
            <a:r>
              <a:rPr lang="en-US" dirty="0"/>
              <a:t>– one leaves the cycle, the other five are rearranged and reused in the cycle (once two leave the cycle, one molecule of glucose is formed)</a:t>
            </a:r>
          </a:p>
          <a:p>
            <a:r>
              <a:rPr lang="en-US" dirty="0"/>
              <a:t>To create one molecule of glucose, there must be 6 turns of the cycle to fix 6 molecules of CO</a:t>
            </a:r>
            <a:r>
              <a:rPr lang="en-US" baseline="-25000" dirty="0"/>
              <a:t>2 </a:t>
            </a:r>
            <a:endParaRPr lang="en-US" dirty="0"/>
          </a:p>
        </p:txBody>
      </p:sp>
    </p:spTree>
    <p:extLst>
      <p:ext uri="{BB962C8B-B14F-4D97-AF65-F5344CB8AC3E}">
        <p14:creationId xmlns:p14="http://schemas.microsoft.com/office/powerpoint/2010/main" val="736833356"/>
      </p:ext>
    </p:extLst>
  </p:cSld>
  <p:clrMapOvr>
    <a:masterClrMapping/>
  </p:clrMapOvr>
  <mc:AlternateContent xmlns:mc="http://schemas.openxmlformats.org/markup-compatibility/2006" xmlns:p14="http://schemas.microsoft.com/office/powerpoint/2010/main">
    <mc:Choice Requires="p14">
      <p:transition spd="slow" p14:dur="2000" advTm="142431"/>
    </mc:Choice>
    <mc:Fallback xmlns="">
      <p:transition spd="slow" advTm="142431"/>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72569-EC06-BB06-EFF4-0EA09B0C1671}"/>
              </a:ext>
            </a:extLst>
          </p:cNvPr>
          <p:cNvSpPr>
            <a:spLocks noGrp="1"/>
          </p:cNvSpPr>
          <p:nvPr>
            <p:ph type="title"/>
          </p:nvPr>
        </p:nvSpPr>
        <p:spPr/>
        <p:txBody>
          <a:bodyPr/>
          <a:lstStyle/>
          <a:p>
            <a:r>
              <a:rPr lang="en-US" dirty="0"/>
              <a:t>The Calvin Cycle</a:t>
            </a:r>
          </a:p>
        </p:txBody>
      </p:sp>
      <p:sp>
        <p:nvSpPr>
          <p:cNvPr id="3" name="Text Placeholder 2">
            <a:extLst>
              <a:ext uri="{FF2B5EF4-FFF2-40B4-BE49-F238E27FC236}">
                <a16:creationId xmlns:a16="http://schemas.microsoft.com/office/drawing/2014/main" id="{8535EC06-9CAB-83D0-F970-AFB9A2ACB13A}"/>
              </a:ext>
            </a:extLst>
          </p:cNvPr>
          <p:cNvSpPr>
            <a:spLocks noGrp="1"/>
          </p:cNvSpPr>
          <p:nvPr>
            <p:ph type="body" idx="1"/>
          </p:nvPr>
        </p:nvSpPr>
        <p:spPr/>
        <p:txBody>
          <a:bodyPr/>
          <a:lstStyle/>
          <a:p>
            <a:r>
              <a:rPr lang="en-US" dirty="0"/>
              <a:t>Uses: carbon dioxide, NADPH, ATP</a:t>
            </a:r>
          </a:p>
          <a:p>
            <a:r>
              <a:rPr lang="en-US" dirty="0"/>
              <a:t>Produces: glucose, NADP+, ADP</a:t>
            </a:r>
          </a:p>
          <a:p>
            <a:r>
              <a:rPr lang="en-US" dirty="0"/>
              <a:t>Glucose = energy stored as food – can be used by both the plant and consumers of the plant</a:t>
            </a:r>
          </a:p>
          <a:p>
            <a:r>
              <a:rPr lang="en-US" dirty="0"/>
              <a:t>Takes place in stroma</a:t>
            </a:r>
          </a:p>
        </p:txBody>
      </p:sp>
      <p:pic>
        <p:nvPicPr>
          <p:cNvPr id="3074" name="Picture 2" descr="Calvin Cycle (Dark Reaction) — Equation &amp; Steps - Expii">
            <a:extLst>
              <a:ext uri="{FF2B5EF4-FFF2-40B4-BE49-F238E27FC236}">
                <a16:creationId xmlns:a16="http://schemas.microsoft.com/office/drawing/2014/main" id="{4AC0FBC5-F8CE-F2FF-C3F6-4F5479C02C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79119" y="2720393"/>
            <a:ext cx="4764881" cy="24122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338228"/>
      </p:ext>
    </p:extLst>
  </p:cSld>
  <p:clrMapOvr>
    <a:masterClrMapping/>
  </p:clrMapOvr>
  <mc:AlternateContent xmlns:mc="http://schemas.openxmlformats.org/markup-compatibility/2006" xmlns:p14="http://schemas.microsoft.com/office/powerpoint/2010/main">
    <mc:Choice Requires="p14">
      <p:transition spd="slow" p14:dur="2000" advTm="91147"/>
    </mc:Choice>
    <mc:Fallback xmlns="">
      <p:transition spd="slow" advTm="91147"/>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40"/>
        <p:cNvGrpSpPr/>
        <p:nvPr/>
      </p:nvGrpSpPr>
      <p:grpSpPr>
        <a:xfrm>
          <a:off x="0" y="0"/>
          <a:ext cx="0" cy="0"/>
          <a:chOff x="0" y="0"/>
          <a:chExt cx="0" cy="0"/>
        </a:xfrm>
      </p:grpSpPr>
      <p:sp>
        <p:nvSpPr>
          <p:cNvPr id="541" name="Google Shape;541;p54"/>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Kalam"/>
              <a:buNone/>
            </a:pPr>
            <a:r>
              <a:rPr lang="en" b="1" dirty="0">
                <a:latin typeface="Kalam"/>
                <a:ea typeface="Kalam"/>
                <a:cs typeface="Kalam"/>
                <a:sym typeface="Kalam"/>
              </a:rPr>
              <a:t>Photosynthesis Review</a:t>
            </a:r>
            <a:endParaRPr dirty="0"/>
          </a:p>
        </p:txBody>
      </p:sp>
      <p:sp>
        <p:nvSpPr>
          <p:cNvPr id="542" name="Google Shape;542;p54"/>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381000" lvl="0" indent="-381000" algn="l" rtl="0">
              <a:lnSpc>
                <a:spcPct val="90000"/>
              </a:lnSpc>
              <a:spcBef>
                <a:spcPts val="0"/>
              </a:spcBef>
              <a:spcAft>
                <a:spcPts val="0"/>
              </a:spcAft>
              <a:buClr>
                <a:schemeClr val="dk1"/>
              </a:buClr>
              <a:buSzPts val="2000"/>
              <a:buFont typeface="Kalam"/>
              <a:buAutoNum type="arabicPeriod"/>
            </a:pPr>
            <a:r>
              <a:rPr lang="en-US" dirty="0"/>
              <a:t>Parts of a chloroplast</a:t>
            </a:r>
          </a:p>
          <a:p>
            <a:pPr marL="381000" indent="-381000">
              <a:spcBef>
                <a:spcPts val="0"/>
              </a:spcBef>
              <a:buSzPts val="2000"/>
              <a:buFont typeface="Kalam"/>
              <a:buAutoNum type="arabicPeriod"/>
            </a:pPr>
            <a:r>
              <a:rPr lang="en-US" dirty="0"/>
              <a:t>Photosynthesis equation: </a:t>
            </a:r>
            <a:r>
              <a:rPr lang="en-US" b="1" i="0" dirty="0">
                <a:solidFill>
                  <a:schemeClr val="accent2">
                    <a:lumMod val="50000"/>
                  </a:schemeClr>
                </a:solidFill>
                <a:effectLst/>
                <a:latin typeface="+mn-lt"/>
              </a:rPr>
              <a:t>6CO</a:t>
            </a:r>
            <a:r>
              <a:rPr lang="en-US" b="1" i="0" baseline="-25000" dirty="0">
                <a:solidFill>
                  <a:schemeClr val="accent2">
                    <a:lumMod val="50000"/>
                  </a:schemeClr>
                </a:solidFill>
                <a:effectLst/>
                <a:latin typeface="+mn-lt"/>
              </a:rPr>
              <a:t>2</a:t>
            </a:r>
            <a:r>
              <a:rPr lang="en-US" b="1" i="0" dirty="0">
                <a:solidFill>
                  <a:schemeClr val="accent2">
                    <a:lumMod val="50000"/>
                  </a:schemeClr>
                </a:solidFill>
                <a:effectLst/>
                <a:latin typeface="+mn-lt"/>
              </a:rPr>
              <a:t> + 6H</a:t>
            </a:r>
            <a:r>
              <a:rPr lang="en-US" b="1" i="0" baseline="-25000" dirty="0">
                <a:solidFill>
                  <a:schemeClr val="accent2">
                    <a:lumMod val="50000"/>
                  </a:schemeClr>
                </a:solidFill>
                <a:effectLst/>
                <a:latin typeface="+mn-lt"/>
              </a:rPr>
              <a:t>2</a:t>
            </a:r>
            <a:r>
              <a:rPr lang="en-US" b="1" i="0" dirty="0">
                <a:solidFill>
                  <a:schemeClr val="accent2">
                    <a:lumMod val="50000"/>
                  </a:schemeClr>
                </a:solidFill>
                <a:effectLst/>
                <a:latin typeface="+mn-lt"/>
              </a:rPr>
              <a:t>O → C</a:t>
            </a:r>
            <a:r>
              <a:rPr lang="en-US" b="1" i="0" baseline="-25000" dirty="0">
                <a:solidFill>
                  <a:schemeClr val="accent2">
                    <a:lumMod val="50000"/>
                  </a:schemeClr>
                </a:solidFill>
                <a:effectLst/>
                <a:latin typeface="+mn-lt"/>
              </a:rPr>
              <a:t>6</a:t>
            </a:r>
            <a:r>
              <a:rPr lang="en-US" b="1" i="0" dirty="0">
                <a:solidFill>
                  <a:schemeClr val="accent2">
                    <a:lumMod val="50000"/>
                  </a:schemeClr>
                </a:solidFill>
                <a:effectLst/>
                <a:latin typeface="+mn-lt"/>
              </a:rPr>
              <a:t>H</a:t>
            </a:r>
            <a:r>
              <a:rPr lang="en-US" b="1" i="0" baseline="-25000" dirty="0">
                <a:solidFill>
                  <a:schemeClr val="accent2">
                    <a:lumMod val="50000"/>
                  </a:schemeClr>
                </a:solidFill>
                <a:effectLst/>
                <a:latin typeface="+mn-lt"/>
              </a:rPr>
              <a:t>12</a:t>
            </a:r>
            <a:r>
              <a:rPr lang="en-US" b="1" i="0" dirty="0">
                <a:solidFill>
                  <a:schemeClr val="accent2">
                    <a:lumMod val="50000"/>
                  </a:schemeClr>
                </a:solidFill>
                <a:effectLst/>
                <a:latin typeface="+mn-lt"/>
              </a:rPr>
              <a:t>O</a:t>
            </a:r>
            <a:r>
              <a:rPr lang="en-US" b="1" i="0" baseline="-25000" dirty="0">
                <a:solidFill>
                  <a:schemeClr val="accent2">
                    <a:lumMod val="50000"/>
                  </a:schemeClr>
                </a:solidFill>
                <a:effectLst/>
                <a:latin typeface="+mn-lt"/>
              </a:rPr>
              <a:t>6</a:t>
            </a:r>
            <a:r>
              <a:rPr lang="en-US" b="1" i="0" dirty="0">
                <a:solidFill>
                  <a:schemeClr val="accent2">
                    <a:lumMod val="50000"/>
                  </a:schemeClr>
                </a:solidFill>
                <a:effectLst/>
                <a:latin typeface="+mn-lt"/>
              </a:rPr>
              <a:t> + 6O</a:t>
            </a:r>
            <a:r>
              <a:rPr lang="en-US" b="1" i="0" baseline="-25000" dirty="0">
                <a:solidFill>
                  <a:schemeClr val="accent2">
                    <a:lumMod val="50000"/>
                  </a:schemeClr>
                </a:solidFill>
                <a:effectLst/>
                <a:latin typeface="+mn-lt"/>
              </a:rPr>
              <a:t>2</a:t>
            </a:r>
            <a:endParaRPr lang="en-US" dirty="0"/>
          </a:p>
          <a:p>
            <a:pPr marL="381000" lvl="0" indent="-381000" algn="l" rtl="0">
              <a:lnSpc>
                <a:spcPct val="90000"/>
              </a:lnSpc>
              <a:spcBef>
                <a:spcPts val="0"/>
              </a:spcBef>
              <a:spcAft>
                <a:spcPts val="0"/>
              </a:spcAft>
              <a:buClr>
                <a:schemeClr val="dk1"/>
              </a:buClr>
              <a:buSzPts val="2000"/>
              <a:buFont typeface="Kalam"/>
              <a:buAutoNum type="arabicPeriod"/>
            </a:pPr>
            <a:r>
              <a:rPr lang="en-US" dirty="0"/>
              <a:t>Light-dependent reactions</a:t>
            </a:r>
          </a:p>
          <a:p>
            <a:pPr marL="381000" lvl="0" indent="-381000" algn="l" rtl="0">
              <a:lnSpc>
                <a:spcPct val="90000"/>
              </a:lnSpc>
              <a:spcBef>
                <a:spcPts val="0"/>
              </a:spcBef>
              <a:spcAft>
                <a:spcPts val="0"/>
              </a:spcAft>
              <a:buClr>
                <a:schemeClr val="dk1"/>
              </a:buClr>
              <a:buSzPts val="2000"/>
              <a:buFont typeface="Kalam"/>
              <a:buAutoNum type="arabicPeriod"/>
            </a:pPr>
            <a:r>
              <a:rPr lang="en-US" dirty="0"/>
              <a:t>Light-independent reactions</a:t>
            </a:r>
          </a:p>
        </p:txBody>
      </p:sp>
    </p:spTree>
  </p:cSld>
  <p:clrMapOvr>
    <a:masterClrMapping/>
  </p:clrMapOvr>
  <mc:AlternateContent xmlns:mc="http://schemas.openxmlformats.org/markup-compatibility/2006" xmlns:p14="http://schemas.microsoft.com/office/powerpoint/2010/main">
    <mc:Choice Requires="p14">
      <p:transition spd="slow" p14:dur="2000" advTm="62302"/>
    </mc:Choice>
    <mc:Fallback xmlns="">
      <p:transition spd="slow" advTm="62302"/>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99"/>
        <p:cNvGrpSpPr/>
        <p:nvPr/>
      </p:nvGrpSpPr>
      <p:grpSpPr>
        <a:xfrm>
          <a:off x="0" y="0"/>
          <a:ext cx="0" cy="0"/>
          <a:chOff x="0" y="0"/>
          <a:chExt cx="0" cy="0"/>
        </a:xfrm>
      </p:grpSpPr>
      <p:sp>
        <p:nvSpPr>
          <p:cNvPr id="500" name="Google Shape;500;p49"/>
          <p:cNvSpPr txBox="1">
            <a:spLocks noGrp="1"/>
          </p:cNvSpPr>
          <p:nvPr>
            <p:ph type="title"/>
          </p:nvPr>
        </p:nvSpPr>
        <p:spPr>
          <a:xfrm>
            <a:off x="628650" y="273844"/>
            <a:ext cx="7886700" cy="994172"/>
          </a:xfrm>
          <a:prstGeom prst="rect">
            <a:avLst/>
          </a:prstGeom>
          <a:noFill/>
          <a:ln>
            <a:noFill/>
          </a:ln>
        </p:spPr>
        <p:txBody>
          <a:bodyPr spcFirstLastPara="1" wrap="square" lIns="68575" tIns="34275" rIns="68575" bIns="34275" anchor="ctr" anchorCtr="0">
            <a:normAutofit/>
          </a:bodyPr>
          <a:lstStyle/>
          <a:p>
            <a:pPr marL="0" lvl="0" indent="0" algn="l" rtl="0">
              <a:lnSpc>
                <a:spcPct val="90000"/>
              </a:lnSpc>
              <a:spcBef>
                <a:spcPts val="0"/>
              </a:spcBef>
              <a:spcAft>
                <a:spcPts val="0"/>
              </a:spcAft>
              <a:buClr>
                <a:schemeClr val="dk1"/>
              </a:buClr>
              <a:buSzPts val="3300"/>
              <a:buFont typeface="Kalam"/>
              <a:buNone/>
            </a:pPr>
            <a:r>
              <a:rPr lang="en" b="1" dirty="0">
                <a:latin typeface="Kalam"/>
                <a:ea typeface="Kalam"/>
                <a:cs typeface="Kalam"/>
                <a:sym typeface="Kalam"/>
              </a:rPr>
              <a:t>Objectives</a:t>
            </a:r>
            <a:endParaRPr dirty="0"/>
          </a:p>
        </p:txBody>
      </p:sp>
      <p:sp>
        <p:nvSpPr>
          <p:cNvPr id="501" name="Google Shape;501;p49"/>
          <p:cNvSpPr txBox="1">
            <a:spLocks noGrp="1"/>
          </p:cNvSpPr>
          <p:nvPr>
            <p:ph type="body" idx="1"/>
          </p:nvPr>
        </p:nvSpPr>
        <p:spPr>
          <a:xfrm>
            <a:off x="628650" y="1369219"/>
            <a:ext cx="7886700" cy="3263504"/>
          </a:xfrm>
          <a:prstGeom prst="rect">
            <a:avLst/>
          </a:prstGeom>
          <a:noFill/>
          <a:ln>
            <a:noFill/>
          </a:ln>
        </p:spPr>
        <p:txBody>
          <a:bodyPr spcFirstLastPara="1" wrap="square" lIns="68575" tIns="34275" rIns="68575" bIns="34275" anchor="t" anchorCtr="0">
            <a:normAutofit/>
          </a:bodyPr>
          <a:lstStyle/>
          <a:p>
            <a:pPr marL="177800" lvl="0" indent="-38100" algn="l" rtl="0">
              <a:lnSpc>
                <a:spcPct val="90000"/>
              </a:lnSpc>
              <a:spcBef>
                <a:spcPts val="0"/>
              </a:spcBef>
              <a:spcAft>
                <a:spcPts val="0"/>
              </a:spcAft>
              <a:buClr>
                <a:schemeClr val="dk1"/>
              </a:buClr>
              <a:buSzPts val="2100"/>
              <a:buNone/>
            </a:pPr>
            <a:endParaRPr sz="1100" dirty="0"/>
          </a:p>
        </p:txBody>
      </p:sp>
      <p:pic>
        <p:nvPicPr>
          <p:cNvPr id="9" name="Picture 8">
            <a:extLst>
              <a:ext uri="{FF2B5EF4-FFF2-40B4-BE49-F238E27FC236}">
                <a16:creationId xmlns:a16="http://schemas.microsoft.com/office/drawing/2014/main" id="{52F20708-C8DB-E30E-1A3B-0A236E4A6CEC}"/>
              </a:ext>
            </a:extLst>
          </p:cNvPr>
          <p:cNvPicPr>
            <a:picLocks noChangeAspect="1"/>
          </p:cNvPicPr>
          <p:nvPr/>
        </p:nvPicPr>
        <p:blipFill>
          <a:blip r:embed="rId3"/>
          <a:stretch>
            <a:fillRect/>
          </a:stretch>
        </p:blipFill>
        <p:spPr>
          <a:xfrm>
            <a:off x="7443034" y="3548827"/>
            <a:ext cx="1647825" cy="1438275"/>
          </a:xfrm>
          <a:prstGeom prst="rect">
            <a:avLst/>
          </a:prstGeom>
        </p:spPr>
      </p:pic>
      <p:pic>
        <p:nvPicPr>
          <p:cNvPr id="4" name="Picture 3">
            <a:extLst>
              <a:ext uri="{FF2B5EF4-FFF2-40B4-BE49-F238E27FC236}">
                <a16:creationId xmlns:a16="http://schemas.microsoft.com/office/drawing/2014/main" id="{9DBE0FA2-23B8-E679-D6FE-7F357EFB5AD9}"/>
              </a:ext>
            </a:extLst>
          </p:cNvPr>
          <p:cNvPicPr>
            <a:picLocks noChangeAspect="1"/>
          </p:cNvPicPr>
          <p:nvPr/>
        </p:nvPicPr>
        <p:blipFill>
          <a:blip r:embed="rId4"/>
          <a:stretch>
            <a:fillRect/>
          </a:stretch>
        </p:blipFill>
        <p:spPr>
          <a:xfrm>
            <a:off x="2699020" y="1"/>
            <a:ext cx="3197498" cy="2609850"/>
          </a:xfrm>
          <a:prstGeom prst="rect">
            <a:avLst/>
          </a:prstGeom>
        </p:spPr>
      </p:pic>
      <p:pic>
        <p:nvPicPr>
          <p:cNvPr id="7" name="Picture 6">
            <a:extLst>
              <a:ext uri="{FF2B5EF4-FFF2-40B4-BE49-F238E27FC236}">
                <a16:creationId xmlns:a16="http://schemas.microsoft.com/office/drawing/2014/main" id="{D3BCF989-CEDC-EC5D-0F27-C0970CB4D093}"/>
              </a:ext>
            </a:extLst>
          </p:cNvPr>
          <p:cNvPicPr>
            <a:picLocks noChangeAspect="1"/>
          </p:cNvPicPr>
          <p:nvPr/>
        </p:nvPicPr>
        <p:blipFill>
          <a:blip r:embed="rId5"/>
          <a:stretch>
            <a:fillRect/>
          </a:stretch>
        </p:blipFill>
        <p:spPr>
          <a:xfrm>
            <a:off x="5845165" y="8705"/>
            <a:ext cx="1910436" cy="2619826"/>
          </a:xfrm>
          <a:prstGeom prst="rect">
            <a:avLst/>
          </a:prstGeom>
        </p:spPr>
      </p:pic>
      <p:pic>
        <p:nvPicPr>
          <p:cNvPr id="10" name="Picture 9">
            <a:extLst>
              <a:ext uri="{FF2B5EF4-FFF2-40B4-BE49-F238E27FC236}">
                <a16:creationId xmlns:a16="http://schemas.microsoft.com/office/drawing/2014/main" id="{325B9B50-23EB-0E50-C32A-A63C90D39702}"/>
              </a:ext>
            </a:extLst>
          </p:cNvPr>
          <p:cNvPicPr>
            <a:picLocks noChangeAspect="1"/>
          </p:cNvPicPr>
          <p:nvPr/>
        </p:nvPicPr>
        <p:blipFill>
          <a:blip r:embed="rId6"/>
          <a:stretch>
            <a:fillRect/>
          </a:stretch>
        </p:blipFill>
        <p:spPr>
          <a:xfrm>
            <a:off x="2667973" y="2619826"/>
            <a:ext cx="3259591" cy="2523674"/>
          </a:xfrm>
          <a:prstGeom prst="rect">
            <a:avLst/>
          </a:prstGeom>
        </p:spPr>
      </p:pic>
      <p:pic>
        <p:nvPicPr>
          <p:cNvPr id="12" name="Picture 11">
            <a:extLst>
              <a:ext uri="{FF2B5EF4-FFF2-40B4-BE49-F238E27FC236}">
                <a16:creationId xmlns:a16="http://schemas.microsoft.com/office/drawing/2014/main" id="{54ADC62B-5515-4F1B-0579-5D383ABE68D3}"/>
              </a:ext>
            </a:extLst>
          </p:cNvPr>
          <p:cNvPicPr>
            <a:picLocks noChangeAspect="1"/>
          </p:cNvPicPr>
          <p:nvPr/>
        </p:nvPicPr>
        <p:blipFill>
          <a:blip r:embed="rId7"/>
          <a:stretch>
            <a:fillRect/>
          </a:stretch>
        </p:blipFill>
        <p:spPr>
          <a:xfrm>
            <a:off x="5925023" y="2619826"/>
            <a:ext cx="1439308" cy="2523674"/>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2000" advTm="28533"/>
    </mc:Choice>
    <mc:Fallback xmlns="">
      <p:transition spd="slow" advTm="28533"/>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497C3E-DD5C-F731-B2E9-E3C426A84AA8}"/>
              </a:ext>
            </a:extLst>
          </p:cNvPr>
          <p:cNvSpPr>
            <a:spLocks noGrp="1"/>
          </p:cNvSpPr>
          <p:nvPr>
            <p:ph type="title"/>
          </p:nvPr>
        </p:nvSpPr>
        <p:spPr/>
        <p:txBody>
          <a:bodyPr/>
          <a:lstStyle/>
          <a:p>
            <a:r>
              <a:rPr lang="en-US" dirty="0"/>
              <a:t>Photosynthesis: Preview</a:t>
            </a:r>
          </a:p>
        </p:txBody>
      </p:sp>
      <p:sp>
        <p:nvSpPr>
          <p:cNvPr id="3" name="Text Placeholder 2">
            <a:extLst>
              <a:ext uri="{FF2B5EF4-FFF2-40B4-BE49-F238E27FC236}">
                <a16:creationId xmlns:a16="http://schemas.microsoft.com/office/drawing/2014/main" id="{78D8D87F-0422-491E-FBC9-E715888D13D1}"/>
              </a:ext>
            </a:extLst>
          </p:cNvPr>
          <p:cNvSpPr>
            <a:spLocks noGrp="1"/>
          </p:cNvSpPr>
          <p:nvPr>
            <p:ph type="body" idx="1"/>
          </p:nvPr>
        </p:nvSpPr>
        <p:spPr/>
        <p:txBody>
          <a:bodyPr>
            <a:normAutofit lnSpcReduction="10000"/>
          </a:bodyPr>
          <a:lstStyle/>
          <a:p>
            <a:r>
              <a:rPr lang="en-US" b="1" dirty="0">
                <a:solidFill>
                  <a:schemeClr val="accent2">
                    <a:lumMod val="50000"/>
                  </a:schemeClr>
                </a:solidFill>
              </a:rPr>
              <a:t>Autotrophs vs. Heterotrophs</a:t>
            </a:r>
          </a:p>
          <a:p>
            <a:pPr lvl="1"/>
            <a:r>
              <a:rPr lang="en-US" dirty="0"/>
              <a:t>Heterotrophs dependent on autotrophs for both food and oxygen</a:t>
            </a:r>
          </a:p>
          <a:p>
            <a:r>
              <a:rPr lang="en-US" dirty="0"/>
              <a:t>Cyanobacteria/early photosynthetic organisms created the oxygen in the atmosphere, joined eukaryotic cells and became chloroplasts through endosymbiosis</a:t>
            </a:r>
          </a:p>
          <a:p>
            <a:r>
              <a:rPr lang="en-US" b="1" dirty="0">
                <a:solidFill>
                  <a:schemeClr val="accent2">
                    <a:lumMod val="50000"/>
                  </a:schemeClr>
                </a:solidFill>
              </a:rPr>
              <a:t>Chloroplast</a:t>
            </a:r>
            <a:r>
              <a:rPr lang="en-US" dirty="0"/>
              <a:t> – site of photosynthesis in the plant cell</a:t>
            </a:r>
          </a:p>
          <a:p>
            <a:r>
              <a:rPr lang="en-US" dirty="0"/>
              <a:t>Photosynthesis equation: </a:t>
            </a:r>
            <a:r>
              <a:rPr lang="en-US" b="1" i="0" dirty="0">
                <a:solidFill>
                  <a:schemeClr val="accent2">
                    <a:lumMod val="50000"/>
                  </a:schemeClr>
                </a:solidFill>
                <a:effectLst/>
                <a:latin typeface="+mn-lt"/>
              </a:rPr>
              <a:t>6CO</a:t>
            </a:r>
            <a:r>
              <a:rPr lang="en-US" b="1" i="0" baseline="-25000" dirty="0">
                <a:solidFill>
                  <a:schemeClr val="accent2">
                    <a:lumMod val="50000"/>
                  </a:schemeClr>
                </a:solidFill>
                <a:effectLst/>
                <a:latin typeface="+mn-lt"/>
              </a:rPr>
              <a:t>2</a:t>
            </a:r>
            <a:r>
              <a:rPr lang="en-US" b="1" i="0" dirty="0">
                <a:solidFill>
                  <a:schemeClr val="accent2">
                    <a:lumMod val="50000"/>
                  </a:schemeClr>
                </a:solidFill>
                <a:effectLst/>
                <a:latin typeface="+mn-lt"/>
              </a:rPr>
              <a:t> + 6H</a:t>
            </a:r>
            <a:r>
              <a:rPr lang="en-US" b="1" i="0" baseline="-25000" dirty="0">
                <a:solidFill>
                  <a:schemeClr val="accent2">
                    <a:lumMod val="50000"/>
                  </a:schemeClr>
                </a:solidFill>
                <a:effectLst/>
                <a:latin typeface="+mn-lt"/>
              </a:rPr>
              <a:t>2</a:t>
            </a:r>
            <a:r>
              <a:rPr lang="en-US" b="1" i="0" dirty="0">
                <a:solidFill>
                  <a:schemeClr val="accent2">
                    <a:lumMod val="50000"/>
                  </a:schemeClr>
                </a:solidFill>
                <a:effectLst/>
                <a:latin typeface="+mn-lt"/>
              </a:rPr>
              <a:t>O → C</a:t>
            </a:r>
            <a:r>
              <a:rPr lang="en-US" b="1" i="0" baseline="-25000" dirty="0">
                <a:solidFill>
                  <a:schemeClr val="accent2">
                    <a:lumMod val="50000"/>
                  </a:schemeClr>
                </a:solidFill>
                <a:effectLst/>
                <a:latin typeface="+mn-lt"/>
              </a:rPr>
              <a:t>6</a:t>
            </a:r>
            <a:r>
              <a:rPr lang="en-US" b="1" i="0" dirty="0">
                <a:solidFill>
                  <a:schemeClr val="accent2">
                    <a:lumMod val="50000"/>
                  </a:schemeClr>
                </a:solidFill>
                <a:effectLst/>
                <a:latin typeface="+mn-lt"/>
              </a:rPr>
              <a:t>H</a:t>
            </a:r>
            <a:r>
              <a:rPr lang="en-US" b="1" i="0" baseline="-25000" dirty="0">
                <a:solidFill>
                  <a:schemeClr val="accent2">
                    <a:lumMod val="50000"/>
                  </a:schemeClr>
                </a:solidFill>
                <a:effectLst/>
                <a:latin typeface="+mn-lt"/>
              </a:rPr>
              <a:t>12</a:t>
            </a:r>
            <a:r>
              <a:rPr lang="en-US" b="1" i="0" dirty="0">
                <a:solidFill>
                  <a:schemeClr val="accent2">
                    <a:lumMod val="50000"/>
                  </a:schemeClr>
                </a:solidFill>
                <a:effectLst/>
                <a:latin typeface="+mn-lt"/>
              </a:rPr>
              <a:t>O</a:t>
            </a:r>
            <a:r>
              <a:rPr lang="en-US" b="1" i="0" baseline="-25000" dirty="0">
                <a:solidFill>
                  <a:schemeClr val="accent2">
                    <a:lumMod val="50000"/>
                  </a:schemeClr>
                </a:solidFill>
                <a:effectLst/>
                <a:latin typeface="+mn-lt"/>
              </a:rPr>
              <a:t>6</a:t>
            </a:r>
            <a:r>
              <a:rPr lang="en-US" b="1" i="0" dirty="0">
                <a:solidFill>
                  <a:schemeClr val="accent2">
                    <a:lumMod val="50000"/>
                  </a:schemeClr>
                </a:solidFill>
                <a:effectLst/>
                <a:latin typeface="+mn-lt"/>
              </a:rPr>
              <a:t> + 6O</a:t>
            </a:r>
            <a:r>
              <a:rPr lang="en-US" b="1" i="0" baseline="-25000" dirty="0">
                <a:solidFill>
                  <a:schemeClr val="accent2">
                    <a:lumMod val="50000"/>
                  </a:schemeClr>
                </a:solidFill>
                <a:effectLst/>
                <a:latin typeface="+mn-lt"/>
              </a:rPr>
              <a:t>2</a:t>
            </a:r>
          </a:p>
          <a:p>
            <a:r>
              <a:rPr lang="en-US" dirty="0"/>
              <a:t>Requires energy from the sun</a:t>
            </a:r>
          </a:p>
          <a:p>
            <a:r>
              <a:rPr lang="en-US" b="1" dirty="0">
                <a:solidFill>
                  <a:schemeClr val="accent2">
                    <a:lumMod val="50000"/>
                  </a:schemeClr>
                </a:solidFill>
              </a:rPr>
              <a:t>Oxidation</a:t>
            </a:r>
            <a:r>
              <a:rPr lang="en-US" dirty="0"/>
              <a:t> (lose electrons)-</a:t>
            </a:r>
            <a:r>
              <a:rPr lang="en-US" b="1" dirty="0">
                <a:solidFill>
                  <a:schemeClr val="accent2">
                    <a:lumMod val="50000"/>
                  </a:schemeClr>
                </a:solidFill>
              </a:rPr>
              <a:t>Reduction</a:t>
            </a:r>
            <a:r>
              <a:rPr lang="en-US" dirty="0"/>
              <a:t> (gain electrons) reaction</a:t>
            </a:r>
          </a:p>
        </p:txBody>
      </p:sp>
    </p:spTree>
    <p:extLst>
      <p:ext uri="{BB962C8B-B14F-4D97-AF65-F5344CB8AC3E}">
        <p14:creationId xmlns:p14="http://schemas.microsoft.com/office/powerpoint/2010/main" val="2440360774"/>
      </p:ext>
    </p:extLst>
  </p:cSld>
  <p:clrMapOvr>
    <a:masterClrMapping/>
  </p:clrMapOvr>
  <mc:AlternateContent xmlns:mc="http://schemas.openxmlformats.org/markup-compatibility/2006" xmlns:p14="http://schemas.microsoft.com/office/powerpoint/2010/main">
    <mc:Choice Requires="p14">
      <p:transition spd="slow" p14:dur="2000" advTm="106082"/>
    </mc:Choice>
    <mc:Fallback xmlns="">
      <p:transition spd="slow" advTm="106082"/>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102B1-1858-897B-9238-71C703EB8B9E}"/>
              </a:ext>
            </a:extLst>
          </p:cNvPr>
          <p:cNvSpPr>
            <a:spLocks noGrp="1"/>
          </p:cNvSpPr>
          <p:nvPr>
            <p:ph type="title"/>
          </p:nvPr>
        </p:nvSpPr>
        <p:spPr/>
        <p:txBody>
          <a:bodyPr/>
          <a:lstStyle/>
          <a:p>
            <a:r>
              <a:rPr lang="en-US" dirty="0"/>
              <a:t>The Chloroplast</a:t>
            </a:r>
          </a:p>
        </p:txBody>
      </p:sp>
      <p:sp>
        <p:nvSpPr>
          <p:cNvPr id="3" name="Text Placeholder 2">
            <a:extLst>
              <a:ext uri="{FF2B5EF4-FFF2-40B4-BE49-F238E27FC236}">
                <a16:creationId xmlns:a16="http://schemas.microsoft.com/office/drawing/2014/main" id="{F37F9B04-B643-1312-3E14-DCA539E2422A}"/>
              </a:ext>
            </a:extLst>
          </p:cNvPr>
          <p:cNvSpPr>
            <a:spLocks noGrp="1"/>
          </p:cNvSpPr>
          <p:nvPr>
            <p:ph type="body" idx="1"/>
          </p:nvPr>
        </p:nvSpPr>
        <p:spPr>
          <a:xfrm>
            <a:off x="314325" y="953582"/>
            <a:ext cx="8515350" cy="3774281"/>
          </a:xfrm>
        </p:spPr>
        <p:txBody>
          <a:bodyPr>
            <a:normAutofit/>
          </a:bodyPr>
          <a:lstStyle/>
          <a:p>
            <a:r>
              <a:rPr lang="en-US" b="1" dirty="0">
                <a:solidFill>
                  <a:schemeClr val="accent2">
                    <a:lumMod val="50000"/>
                  </a:schemeClr>
                </a:solidFill>
              </a:rPr>
              <a:t>Stroma</a:t>
            </a:r>
            <a:r>
              <a:rPr lang="en-US" dirty="0"/>
              <a:t> = inner gel</a:t>
            </a:r>
          </a:p>
          <a:p>
            <a:r>
              <a:rPr lang="en-US" b="1" dirty="0">
                <a:solidFill>
                  <a:schemeClr val="accent2">
                    <a:lumMod val="50000"/>
                  </a:schemeClr>
                </a:solidFill>
              </a:rPr>
              <a:t>Thylakoids</a:t>
            </a:r>
            <a:r>
              <a:rPr lang="en-US" dirty="0"/>
              <a:t> = membrane sacs, membranes used to establish gradients</a:t>
            </a:r>
          </a:p>
        </p:txBody>
      </p:sp>
      <p:pic>
        <p:nvPicPr>
          <p:cNvPr id="1026" name="Picture 2">
            <a:extLst>
              <a:ext uri="{FF2B5EF4-FFF2-40B4-BE49-F238E27FC236}">
                <a16:creationId xmlns:a16="http://schemas.microsoft.com/office/drawing/2014/main" id="{76CFC436-F4CB-E897-E619-A803F4CE54D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17525" y="1947754"/>
            <a:ext cx="5726475" cy="2691245"/>
          </a:xfrm>
          <a:prstGeom prst="rect">
            <a:avLst/>
          </a:prstGeom>
          <a:noFill/>
          <a:extLst>
            <a:ext uri="{909E8E84-426E-40DD-AFC4-6F175D3DCCD1}">
              <a14:hiddenFill xmlns:a14="http://schemas.microsoft.com/office/drawing/2010/main">
                <a:solidFill>
                  <a:srgbClr val="FFFFFF"/>
                </a:solidFill>
              </a14:hiddenFill>
            </a:ext>
          </a:extLst>
        </p:spPr>
      </p:pic>
      <p:sp>
        <p:nvSpPr>
          <p:cNvPr id="4" name="Text Placeholder 2">
            <a:extLst>
              <a:ext uri="{FF2B5EF4-FFF2-40B4-BE49-F238E27FC236}">
                <a16:creationId xmlns:a16="http://schemas.microsoft.com/office/drawing/2014/main" id="{40CCEC61-4D8A-CFC6-2C9E-7E0F95DC1D79}"/>
              </a:ext>
            </a:extLst>
          </p:cNvPr>
          <p:cNvSpPr txBox="1">
            <a:spLocks/>
          </p:cNvSpPr>
          <p:nvPr/>
        </p:nvSpPr>
        <p:spPr>
          <a:xfrm>
            <a:off x="314325" y="2023956"/>
            <a:ext cx="3188277" cy="3774281"/>
          </a:xfrm>
          <a:prstGeom prst="rect">
            <a:avLst/>
          </a:prstGeom>
          <a:noFill/>
          <a:ln>
            <a:noFill/>
          </a:ln>
        </p:spPr>
        <p:txBody>
          <a:bodyPr spcFirstLastPara="1" wrap="square" lIns="68575" tIns="34275" rIns="68575" bIns="34275" anchor="t" anchorCtr="0">
            <a:normAutofit/>
          </a:bodyPr>
          <a:lstStyle>
            <a:defPPr marR="0" lvl="0" algn="l" rtl="0">
              <a:lnSpc>
                <a:spcPct val="100000"/>
              </a:lnSpc>
              <a:spcBef>
                <a:spcPts val="0"/>
              </a:spcBef>
              <a:spcAft>
                <a:spcPts val="0"/>
              </a:spcAft>
            </a:defPPr>
            <a:lvl1pPr marL="457200" marR="0" lvl="0" indent="-317500" algn="l" rtl="0">
              <a:lnSpc>
                <a:spcPct val="90000"/>
              </a:lnSpc>
              <a:spcBef>
                <a:spcPts val="800"/>
              </a:spcBef>
              <a:spcAft>
                <a:spcPts val="0"/>
              </a:spcAft>
              <a:buClr>
                <a:schemeClr val="dk1"/>
              </a:buClr>
              <a:buSzPts val="1400"/>
              <a:buFont typeface="Arial"/>
              <a:buChar char="•"/>
              <a:defRPr sz="2100" b="0" i="0" u="none" strike="noStrike" cap="none">
                <a:solidFill>
                  <a:schemeClr val="dk1"/>
                </a:solidFill>
                <a:latin typeface="Cambria"/>
                <a:ea typeface="Cambria"/>
                <a:cs typeface="Cambria"/>
                <a:sym typeface="Cambria"/>
              </a:defRPr>
            </a:lvl1pPr>
            <a:lvl2pPr marL="914400" marR="0" lvl="1" indent="-317500" algn="l" rtl="0">
              <a:lnSpc>
                <a:spcPct val="90000"/>
              </a:lnSpc>
              <a:spcBef>
                <a:spcPts val="400"/>
              </a:spcBef>
              <a:spcAft>
                <a:spcPts val="0"/>
              </a:spcAft>
              <a:buClr>
                <a:schemeClr val="dk1"/>
              </a:buClr>
              <a:buSzPts val="1400"/>
              <a:buFont typeface="Arial"/>
              <a:buChar char="•"/>
              <a:defRPr sz="1800" b="0" i="0" u="none" strike="noStrike" cap="none">
                <a:solidFill>
                  <a:schemeClr val="dk1"/>
                </a:solidFill>
                <a:latin typeface="Cambria"/>
                <a:ea typeface="Cambria"/>
                <a:cs typeface="Cambria"/>
                <a:sym typeface="Cambria"/>
              </a:defRPr>
            </a:lvl2pPr>
            <a:lvl3pPr marL="1371600" marR="0" lvl="2" indent="-317500" algn="l" rtl="0">
              <a:lnSpc>
                <a:spcPct val="90000"/>
              </a:lnSpc>
              <a:spcBef>
                <a:spcPts val="400"/>
              </a:spcBef>
              <a:spcAft>
                <a:spcPts val="0"/>
              </a:spcAft>
              <a:buClr>
                <a:schemeClr val="dk1"/>
              </a:buClr>
              <a:buSzPts val="1400"/>
              <a:buFont typeface="Arial"/>
              <a:buChar char="•"/>
              <a:defRPr sz="1500" b="0" i="0" u="none" strike="noStrike" cap="none">
                <a:solidFill>
                  <a:schemeClr val="dk1"/>
                </a:solidFill>
                <a:latin typeface="Cambria"/>
                <a:ea typeface="Cambria"/>
                <a:cs typeface="Cambria"/>
                <a:sym typeface="Cambria"/>
              </a:defRPr>
            </a:lvl3pPr>
            <a:lvl4pPr marL="1828800" marR="0" lvl="3"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4pPr>
            <a:lvl5pPr marL="2286000" marR="0" lvl="4"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5pPr>
            <a:lvl6pPr marL="2743200" marR="0" lvl="5"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6pPr>
            <a:lvl7pPr marL="3200400" marR="0" lvl="6"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7pPr>
            <a:lvl8pPr marL="3657600" marR="0" lvl="7"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8pPr>
            <a:lvl9pPr marL="4114800" marR="0" lvl="8" indent="-317500" algn="l" rtl="0">
              <a:lnSpc>
                <a:spcPct val="90000"/>
              </a:lnSpc>
              <a:spcBef>
                <a:spcPts val="400"/>
              </a:spcBef>
              <a:spcAft>
                <a:spcPts val="0"/>
              </a:spcAft>
              <a:buClr>
                <a:schemeClr val="dk1"/>
              </a:buClr>
              <a:buSzPts val="1400"/>
              <a:buFont typeface="Arial"/>
              <a:buChar char="•"/>
              <a:defRPr sz="1400" b="0" i="0" u="none" strike="noStrike" cap="none">
                <a:solidFill>
                  <a:schemeClr val="dk1"/>
                </a:solidFill>
                <a:latin typeface="Cambria"/>
                <a:ea typeface="Cambria"/>
                <a:cs typeface="Cambria"/>
                <a:sym typeface="Cambria"/>
              </a:defRPr>
            </a:lvl9pPr>
          </a:lstStyle>
          <a:p>
            <a:r>
              <a:rPr lang="en-US" b="1" dirty="0">
                <a:solidFill>
                  <a:schemeClr val="accent2">
                    <a:lumMod val="50000"/>
                  </a:schemeClr>
                </a:solidFill>
              </a:rPr>
              <a:t>Chlorophyll</a:t>
            </a:r>
            <a:r>
              <a:rPr lang="en-US" dirty="0"/>
              <a:t> = pigment inside the thylakoids that absorbs light</a:t>
            </a:r>
          </a:p>
          <a:p>
            <a:r>
              <a:rPr lang="en-US" b="1" dirty="0">
                <a:solidFill>
                  <a:schemeClr val="accent2">
                    <a:lumMod val="50000"/>
                  </a:schemeClr>
                </a:solidFill>
              </a:rPr>
              <a:t>Stomata</a:t>
            </a:r>
            <a:r>
              <a:rPr lang="en-US" dirty="0"/>
              <a:t> = holes in the leaf through which carbon dioxide enters and oxygen and water vapor leave</a:t>
            </a:r>
          </a:p>
        </p:txBody>
      </p:sp>
    </p:spTree>
    <p:extLst>
      <p:ext uri="{BB962C8B-B14F-4D97-AF65-F5344CB8AC3E}">
        <p14:creationId xmlns:p14="http://schemas.microsoft.com/office/powerpoint/2010/main" val="3192583211"/>
      </p:ext>
    </p:extLst>
  </p:cSld>
  <p:clrMapOvr>
    <a:masterClrMapping/>
  </p:clrMapOvr>
  <mc:AlternateContent xmlns:mc="http://schemas.openxmlformats.org/markup-compatibility/2006" xmlns:p14="http://schemas.microsoft.com/office/powerpoint/2010/main">
    <mc:Choice Requires="p14">
      <p:transition spd="slow" p14:dur="2000" advTm="56061"/>
    </mc:Choice>
    <mc:Fallback xmlns="">
      <p:transition spd="slow" advTm="56061"/>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BDF8C9-6DCE-D488-1222-CBC21B8B1227}"/>
              </a:ext>
            </a:extLst>
          </p:cNvPr>
          <p:cNvSpPr>
            <a:spLocks noGrp="1"/>
          </p:cNvSpPr>
          <p:nvPr>
            <p:ph type="title"/>
          </p:nvPr>
        </p:nvSpPr>
        <p:spPr/>
        <p:txBody>
          <a:bodyPr/>
          <a:lstStyle/>
          <a:p>
            <a:r>
              <a:rPr lang="en-US" dirty="0"/>
              <a:t>Light Dependent Reactions: Energy Production</a:t>
            </a:r>
          </a:p>
        </p:txBody>
      </p:sp>
      <p:sp>
        <p:nvSpPr>
          <p:cNvPr id="3" name="Text Placeholder 2">
            <a:extLst>
              <a:ext uri="{FF2B5EF4-FFF2-40B4-BE49-F238E27FC236}">
                <a16:creationId xmlns:a16="http://schemas.microsoft.com/office/drawing/2014/main" id="{45A804F3-6820-47CA-CFB4-2F7A4D789AE4}"/>
              </a:ext>
            </a:extLst>
          </p:cNvPr>
          <p:cNvSpPr>
            <a:spLocks noGrp="1"/>
          </p:cNvSpPr>
          <p:nvPr>
            <p:ph type="body" idx="1"/>
          </p:nvPr>
        </p:nvSpPr>
        <p:spPr>
          <a:xfrm>
            <a:off x="628650" y="1369218"/>
            <a:ext cx="7886700" cy="3774281"/>
          </a:xfrm>
        </p:spPr>
        <p:txBody>
          <a:bodyPr>
            <a:normAutofit/>
          </a:bodyPr>
          <a:lstStyle/>
          <a:p>
            <a:r>
              <a:rPr lang="en-US" dirty="0"/>
              <a:t>Converts solar energy from the sun into chemical energy (ATP) that can be used to create glucose </a:t>
            </a:r>
          </a:p>
          <a:p>
            <a:r>
              <a:rPr lang="en-US" dirty="0"/>
              <a:t>Light is made up of photons, and it is absorbed by pigments such as chlorophyll </a:t>
            </a:r>
          </a:p>
          <a:p>
            <a:r>
              <a:rPr lang="en-US" dirty="0"/>
              <a:t>Action and absorption spectrums show the efficiency of different light wavelengths and pigments for photosynthesis (chlorophyll absorbs red and blue light and reflects green, and plants use more energy from red and blue light)</a:t>
            </a:r>
          </a:p>
          <a:p>
            <a:r>
              <a:rPr lang="en-US" dirty="0"/>
              <a:t>Photons absorbed in thylakoid membranes through groups of pigment molecules called </a:t>
            </a:r>
            <a:r>
              <a:rPr lang="en-US" b="1" dirty="0">
                <a:solidFill>
                  <a:schemeClr val="accent2">
                    <a:lumMod val="50000"/>
                  </a:schemeClr>
                </a:solidFill>
              </a:rPr>
              <a:t>photosystems</a:t>
            </a:r>
            <a:r>
              <a:rPr lang="en-US" dirty="0"/>
              <a:t> (chlorophyll + carotenoids)</a:t>
            </a:r>
          </a:p>
        </p:txBody>
      </p:sp>
    </p:spTree>
    <p:extLst>
      <p:ext uri="{BB962C8B-B14F-4D97-AF65-F5344CB8AC3E}">
        <p14:creationId xmlns:p14="http://schemas.microsoft.com/office/powerpoint/2010/main" val="1319048920"/>
      </p:ext>
    </p:extLst>
  </p:cSld>
  <p:clrMapOvr>
    <a:masterClrMapping/>
  </p:clrMapOvr>
  <mc:AlternateContent xmlns:mc="http://schemas.openxmlformats.org/markup-compatibility/2006" xmlns:p14="http://schemas.microsoft.com/office/powerpoint/2010/main">
    <mc:Choice Requires="p14">
      <p:transition spd="slow" p14:dur="2000" advTm="94108"/>
    </mc:Choice>
    <mc:Fallback xmlns="">
      <p:transition spd="slow" advTm="94108"/>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9E0360-DE68-BFA3-5CE4-EABFBEC85F8C}"/>
              </a:ext>
            </a:extLst>
          </p:cNvPr>
          <p:cNvSpPr>
            <a:spLocks noGrp="1"/>
          </p:cNvSpPr>
          <p:nvPr>
            <p:ph type="title"/>
          </p:nvPr>
        </p:nvSpPr>
        <p:spPr/>
        <p:txBody>
          <a:bodyPr/>
          <a:lstStyle/>
          <a:p>
            <a:r>
              <a:rPr lang="en-US" dirty="0"/>
              <a:t>Photosystem 11</a:t>
            </a:r>
          </a:p>
        </p:txBody>
      </p:sp>
      <p:sp>
        <p:nvSpPr>
          <p:cNvPr id="3" name="Text Placeholder 2">
            <a:extLst>
              <a:ext uri="{FF2B5EF4-FFF2-40B4-BE49-F238E27FC236}">
                <a16:creationId xmlns:a16="http://schemas.microsoft.com/office/drawing/2014/main" id="{34917539-5694-752E-DD61-6805D36A0D29}"/>
              </a:ext>
            </a:extLst>
          </p:cNvPr>
          <p:cNvSpPr>
            <a:spLocks noGrp="1"/>
          </p:cNvSpPr>
          <p:nvPr>
            <p:ph type="body" idx="1"/>
          </p:nvPr>
        </p:nvSpPr>
        <p:spPr>
          <a:xfrm>
            <a:off x="628650" y="1369219"/>
            <a:ext cx="6186488" cy="3263504"/>
          </a:xfrm>
        </p:spPr>
        <p:txBody>
          <a:bodyPr>
            <a:normAutofit fontScale="92500" lnSpcReduction="10000"/>
          </a:bodyPr>
          <a:lstStyle/>
          <a:p>
            <a:r>
              <a:rPr lang="en-US" b="1" dirty="0">
                <a:solidFill>
                  <a:schemeClr val="accent2">
                    <a:lumMod val="50000"/>
                  </a:schemeClr>
                </a:solidFill>
              </a:rPr>
              <a:t>Light-harvesting compound </a:t>
            </a:r>
            <a:r>
              <a:rPr lang="en-US" dirty="0"/>
              <a:t>– group of pigments – when light absorbed, one electron raised to a higher energy state</a:t>
            </a:r>
          </a:p>
          <a:p>
            <a:r>
              <a:rPr lang="en-US" dirty="0"/>
              <a:t>Energy transferred to the </a:t>
            </a:r>
            <a:r>
              <a:rPr lang="en-US" b="1" dirty="0">
                <a:solidFill>
                  <a:schemeClr val="accent2">
                    <a:lumMod val="50000"/>
                  </a:schemeClr>
                </a:solidFill>
              </a:rPr>
              <a:t>reaction center </a:t>
            </a:r>
            <a:r>
              <a:rPr lang="en-US" dirty="0"/>
              <a:t>of the photosystem -&gt; </a:t>
            </a:r>
            <a:r>
              <a:rPr lang="en-US" b="1" dirty="0">
                <a:solidFill>
                  <a:schemeClr val="accent2">
                    <a:lumMod val="50000"/>
                  </a:schemeClr>
                </a:solidFill>
              </a:rPr>
              <a:t>primary electron acceptor </a:t>
            </a:r>
          </a:p>
          <a:p>
            <a:r>
              <a:rPr lang="en-US" dirty="0"/>
              <a:t>Starts in </a:t>
            </a:r>
            <a:r>
              <a:rPr lang="en-US" b="1" dirty="0">
                <a:solidFill>
                  <a:schemeClr val="accent2">
                    <a:lumMod val="50000"/>
                  </a:schemeClr>
                </a:solidFill>
              </a:rPr>
              <a:t>photosystem 2 (P680), </a:t>
            </a:r>
            <a:r>
              <a:rPr lang="en-US" dirty="0">
                <a:solidFill>
                  <a:schemeClr val="tx1"/>
                </a:solidFill>
              </a:rPr>
              <a:t>electron eventually gets donated to the electron transport chain </a:t>
            </a:r>
          </a:p>
          <a:p>
            <a:r>
              <a:rPr lang="en-US" dirty="0"/>
              <a:t>The reaction center now needs replacement electrons, which it gets from breaking apart water</a:t>
            </a:r>
          </a:p>
          <a:p>
            <a:pPr lvl="1"/>
            <a:r>
              <a:rPr lang="en-US" dirty="0"/>
              <a:t>The oxygen from the water molecule is released as waste, while the hydrogen ions enter the thylakoid space (on the other side of the membrane)</a:t>
            </a:r>
          </a:p>
        </p:txBody>
      </p:sp>
      <p:pic>
        <p:nvPicPr>
          <p:cNvPr id="2050" name="Picture 2">
            <a:extLst>
              <a:ext uri="{FF2B5EF4-FFF2-40B4-BE49-F238E27FC236}">
                <a16:creationId xmlns:a16="http://schemas.microsoft.com/office/drawing/2014/main" id="{7D1C69B7-6999-E54E-46EF-E31AD23588F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 t="52525" r="70117" b="7963"/>
          <a:stretch/>
        </p:blipFill>
        <p:spPr bwMode="auto">
          <a:xfrm>
            <a:off x="6743700" y="510777"/>
            <a:ext cx="2400300" cy="443090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00997475"/>
      </p:ext>
    </p:extLst>
  </p:cSld>
  <p:clrMapOvr>
    <a:masterClrMapping/>
  </p:clrMapOvr>
  <mc:AlternateContent xmlns:mc="http://schemas.openxmlformats.org/markup-compatibility/2006" xmlns:p14="http://schemas.microsoft.com/office/powerpoint/2010/main">
    <mc:Choice Requires="p14">
      <p:transition spd="slow" p14:dur="2000" advTm="121840"/>
    </mc:Choice>
    <mc:Fallback xmlns="">
      <p:transition spd="slow" advTm="12184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907C67-B698-1E0A-4723-89FBCF76AEC8}"/>
              </a:ext>
            </a:extLst>
          </p:cNvPr>
          <p:cNvSpPr>
            <a:spLocks noGrp="1"/>
          </p:cNvSpPr>
          <p:nvPr>
            <p:ph type="title"/>
          </p:nvPr>
        </p:nvSpPr>
        <p:spPr/>
        <p:txBody>
          <a:bodyPr/>
          <a:lstStyle/>
          <a:p>
            <a:r>
              <a:rPr lang="en-US" dirty="0"/>
              <a:t>ETC</a:t>
            </a:r>
          </a:p>
        </p:txBody>
      </p:sp>
      <p:sp>
        <p:nvSpPr>
          <p:cNvPr id="3" name="Text Placeholder 2">
            <a:extLst>
              <a:ext uri="{FF2B5EF4-FFF2-40B4-BE49-F238E27FC236}">
                <a16:creationId xmlns:a16="http://schemas.microsoft.com/office/drawing/2014/main" id="{CA948F0A-7665-A3F7-58BB-4FD15314C198}"/>
              </a:ext>
            </a:extLst>
          </p:cNvPr>
          <p:cNvSpPr>
            <a:spLocks noGrp="1"/>
          </p:cNvSpPr>
          <p:nvPr>
            <p:ph type="body" idx="1"/>
          </p:nvPr>
        </p:nvSpPr>
        <p:spPr>
          <a:xfrm>
            <a:off x="628650" y="1095375"/>
            <a:ext cx="5486400" cy="3774281"/>
          </a:xfrm>
        </p:spPr>
        <p:txBody>
          <a:bodyPr>
            <a:normAutofit fontScale="92500" lnSpcReduction="10000"/>
          </a:bodyPr>
          <a:lstStyle/>
          <a:p>
            <a:r>
              <a:rPr lang="en-US" dirty="0"/>
              <a:t>The electron passes from PS </a:t>
            </a:r>
            <a:r>
              <a:rPr lang="el-GR" dirty="0"/>
              <a:t>ΙΙ</a:t>
            </a:r>
            <a:r>
              <a:rPr lang="en-US" dirty="0"/>
              <a:t> to PS </a:t>
            </a:r>
            <a:r>
              <a:rPr lang="el-GR" dirty="0"/>
              <a:t>Ι</a:t>
            </a:r>
            <a:r>
              <a:rPr lang="en-US" dirty="0"/>
              <a:t> through an </a:t>
            </a:r>
            <a:r>
              <a:rPr lang="en-US" b="1" dirty="0">
                <a:solidFill>
                  <a:schemeClr val="accent2">
                    <a:lumMod val="50000"/>
                  </a:schemeClr>
                </a:solidFill>
              </a:rPr>
              <a:t>electron transport chain</a:t>
            </a:r>
            <a:r>
              <a:rPr lang="en-US" dirty="0"/>
              <a:t>, consisting of </a:t>
            </a:r>
            <a:r>
              <a:rPr lang="en-US" b="1" dirty="0">
                <a:solidFill>
                  <a:schemeClr val="accent2">
                    <a:lumMod val="50000"/>
                  </a:schemeClr>
                </a:solidFill>
              </a:rPr>
              <a:t>cytochrome</a:t>
            </a:r>
            <a:r>
              <a:rPr lang="en-US" dirty="0"/>
              <a:t> transmembrane proteins</a:t>
            </a:r>
          </a:p>
          <a:p>
            <a:r>
              <a:rPr lang="en-US" dirty="0"/>
              <a:t>The energy the passage of the electron creates is used to pump protons (hydrogen ions) into the thylakoid space</a:t>
            </a:r>
          </a:p>
          <a:p>
            <a:r>
              <a:rPr lang="en-US" dirty="0"/>
              <a:t>This creates a gradient in which there is a lot of protons in the space, but they are unable to diffuse across the membrane because they are ions</a:t>
            </a:r>
          </a:p>
          <a:p>
            <a:r>
              <a:rPr lang="en-US" dirty="0"/>
              <a:t>To move across the membrane, the hydrogen ions are forced to pass through </a:t>
            </a:r>
            <a:r>
              <a:rPr lang="en-US" b="1" dirty="0">
                <a:solidFill>
                  <a:schemeClr val="accent2">
                    <a:lumMod val="50000"/>
                  </a:schemeClr>
                </a:solidFill>
              </a:rPr>
              <a:t>ATP Synthase </a:t>
            </a:r>
            <a:r>
              <a:rPr lang="en-US" dirty="0"/>
              <a:t>which attaches a phosphate group to ADP when activated, creating ATP (</a:t>
            </a:r>
            <a:r>
              <a:rPr lang="en-US" b="1" dirty="0">
                <a:solidFill>
                  <a:schemeClr val="accent2">
                    <a:lumMod val="50000"/>
                  </a:schemeClr>
                </a:solidFill>
              </a:rPr>
              <a:t>Chemiosmosis</a:t>
            </a:r>
            <a:r>
              <a:rPr lang="en-US" dirty="0"/>
              <a:t>)</a:t>
            </a:r>
          </a:p>
        </p:txBody>
      </p:sp>
      <p:pic>
        <p:nvPicPr>
          <p:cNvPr id="4" name="Picture 2">
            <a:extLst>
              <a:ext uri="{FF2B5EF4-FFF2-40B4-BE49-F238E27FC236}">
                <a16:creationId xmlns:a16="http://schemas.microsoft.com/office/drawing/2014/main" id="{285822A1-155A-8427-BE5E-C682F8A229F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 t="52525" r="49695" b="7963"/>
          <a:stretch/>
        </p:blipFill>
        <p:spPr bwMode="auto">
          <a:xfrm>
            <a:off x="6168807" y="1606152"/>
            <a:ext cx="2975193" cy="326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8593081"/>
      </p:ext>
    </p:extLst>
  </p:cSld>
  <p:clrMapOvr>
    <a:masterClrMapping/>
  </p:clrMapOvr>
  <mc:AlternateContent xmlns:mc="http://schemas.openxmlformats.org/markup-compatibility/2006" xmlns:p14="http://schemas.microsoft.com/office/powerpoint/2010/main">
    <mc:Choice Requires="p14">
      <p:transition spd="slow" p14:dur="2000" advTm="133421"/>
    </mc:Choice>
    <mc:Fallback xmlns="">
      <p:transition spd="slow" advTm="133421"/>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F33D73-E968-63D5-BA10-DC0212DB4A0E}"/>
              </a:ext>
            </a:extLst>
          </p:cNvPr>
          <p:cNvSpPr>
            <a:spLocks noGrp="1"/>
          </p:cNvSpPr>
          <p:nvPr>
            <p:ph type="title"/>
          </p:nvPr>
        </p:nvSpPr>
        <p:spPr/>
        <p:txBody>
          <a:bodyPr/>
          <a:lstStyle/>
          <a:p>
            <a:r>
              <a:rPr lang="en-US" dirty="0"/>
              <a:t>Photosystem 1</a:t>
            </a:r>
          </a:p>
        </p:txBody>
      </p:sp>
      <p:sp>
        <p:nvSpPr>
          <p:cNvPr id="3" name="Text Placeholder 2">
            <a:extLst>
              <a:ext uri="{FF2B5EF4-FFF2-40B4-BE49-F238E27FC236}">
                <a16:creationId xmlns:a16="http://schemas.microsoft.com/office/drawing/2014/main" id="{DA722301-0716-87E4-2946-183500DDFD54}"/>
              </a:ext>
            </a:extLst>
          </p:cNvPr>
          <p:cNvSpPr>
            <a:spLocks noGrp="1"/>
          </p:cNvSpPr>
          <p:nvPr>
            <p:ph type="body" idx="1"/>
          </p:nvPr>
        </p:nvSpPr>
        <p:spPr>
          <a:xfrm>
            <a:off x="628650" y="1369219"/>
            <a:ext cx="6126090" cy="3263504"/>
          </a:xfrm>
        </p:spPr>
        <p:txBody>
          <a:bodyPr>
            <a:normAutofit lnSpcReduction="10000"/>
          </a:bodyPr>
          <a:lstStyle/>
          <a:p>
            <a:r>
              <a:rPr lang="en-US" dirty="0"/>
              <a:t>Meanwhile, </a:t>
            </a:r>
            <a:r>
              <a:rPr lang="en-US" b="1" dirty="0">
                <a:solidFill>
                  <a:schemeClr val="accent2">
                    <a:lumMod val="50000"/>
                  </a:schemeClr>
                </a:solidFill>
              </a:rPr>
              <a:t>PS </a:t>
            </a:r>
            <a:r>
              <a:rPr lang="el-GR" b="1" dirty="0">
                <a:solidFill>
                  <a:schemeClr val="accent2">
                    <a:lumMod val="50000"/>
                  </a:schemeClr>
                </a:solidFill>
              </a:rPr>
              <a:t>Ι</a:t>
            </a:r>
            <a:r>
              <a:rPr lang="en-US" b="1" dirty="0">
                <a:solidFill>
                  <a:schemeClr val="accent2">
                    <a:lumMod val="50000"/>
                  </a:schemeClr>
                </a:solidFill>
              </a:rPr>
              <a:t> </a:t>
            </a:r>
            <a:r>
              <a:rPr lang="en-US" dirty="0"/>
              <a:t>has also been activated, and more electrons have been donated (these are replaced with the one traveling down the ETC from PS </a:t>
            </a:r>
            <a:r>
              <a:rPr lang="el-GR" dirty="0"/>
              <a:t>ΙΙ</a:t>
            </a:r>
            <a:r>
              <a:rPr lang="en-US" dirty="0"/>
              <a:t>)</a:t>
            </a:r>
          </a:p>
          <a:p>
            <a:r>
              <a:rPr lang="en-US" dirty="0"/>
              <a:t>These donated electrons travel along another ETC until they are transmitted to the electron carrier </a:t>
            </a:r>
            <a:r>
              <a:rPr lang="en-US" b="1" dirty="0">
                <a:solidFill>
                  <a:schemeClr val="accent2">
                    <a:lumMod val="50000"/>
                  </a:schemeClr>
                </a:solidFill>
              </a:rPr>
              <a:t>NADP+ </a:t>
            </a:r>
            <a:r>
              <a:rPr lang="en-US" dirty="0"/>
              <a:t>(which is reduced to </a:t>
            </a:r>
            <a:r>
              <a:rPr lang="en-US" b="1" dirty="0">
                <a:solidFill>
                  <a:schemeClr val="accent2">
                    <a:lumMod val="50000"/>
                  </a:schemeClr>
                </a:solidFill>
              </a:rPr>
              <a:t>NADPH</a:t>
            </a:r>
            <a:r>
              <a:rPr lang="en-US" dirty="0"/>
              <a:t>) – NADPH can be used in the Calvin Cycle</a:t>
            </a:r>
          </a:p>
          <a:p>
            <a:pPr lvl="1"/>
            <a:r>
              <a:rPr lang="en-US" dirty="0"/>
              <a:t>This process also removes H+ from the stroma, helping increase the proton gradient in the thylakoid space</a:t>
            </a:r>
          </a:p>
        </p:txBody>
      </p:sp>
      <p:pic>
        <p:nvPicPr>
          <p:cNvPr id="5" name="Picture 2">
            <a:extLst>
              <a:ext uri="{FF2B5EF4-FFF2-40B4-BE49-F238E27FC236}">
                <a16:creationId xmlns:a16="http://schemas.microsoft.com/office/drawing/2014/main" id="{DCAD4798-3E50-7AC2-E446-3F3AE517339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0305" t="52525" r="9279" b="7963"/>
          <a:stretch/>
        </p:blipFill>
        <p:spPr bwMode="auto">
          <a:xfrm>
            <a:off x="6754740" y="1879996"/>
            <a:ext cx="2389260" cy="326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4469513"/>
      </p:ext>
    </p:extLst>
  </p:cSld>
  <p:clrMapOvr>
    <a:masterClrMapping/>
  </p:clrMapOvr>
  <mc:AlternateContent xmlns:mc="http://schemas.openxmlformats.org/markup-compatibility/2006" xmlns:p14="http://schemas.microsoft.com/office/powerpoint/2010/main">
    <mc:Choice Requires="p14">
      <p:transition spd="slow" p14:dur="2000" advTm="124881"/>
    </mc:Choice>
    <mc:Fallback xmlns="">
      <p:transition spd="slow" advTm="124881"/>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E1833A-7B9C-970F-2F66-42D337EAFEB8}"/>
              </a:ext>
            </a:extLst>
          </p:cNvPr>
          <p:cNvSpPr>
            <a:spLocks noGrp="1"/>
          </p:cNvSpPr>
          <p:nvPr>
            <p:ph type="title"/>
          </p:nvPr>
        </p:nvSpPr>
        <p:spPr/>
        <p:txBody>
          <a:bodyPr/>
          <a:lstStyle/>
          <a:p>
            <a:r>
              <a:rPr lang="en-US" dirty="0"/>
              <a:t>Total Light Dependent Reactions</a:t>
            </a:r>
          </a:p>
        </p:txBody>
      </p:sp>
      <p:sp>
        <p:nvSpPr>
          <p:cNvPr id="3" name="Text Placeholder 2">
            <a:extLst>
              <a:ext uri="{FF2B5EF4-FFF2-40B4-BE49-F238E27FC236}">
                <a16:creationId xmlns:a16="http://schemas.microsoft.com/office/drawing/2014/main" id="{48F3707B-CE85-D0FF-BD5A-8DC6ABB2EFD6}"/>
              </a:ext>
            </a:extLst>
          </p:cNvPr>
          <p:cNvSpPr>
            <a:spLocks noGrp="1"/>
          </p:cNvSpPr>
          <p:nvPr>
            <p:ph type="body" idx="1"/>
          </p:nvPr>
        </p:nvSpPr>
        <p:spPr>
          <a:xfrm>
            <a:off x="628650" y="1369219"/>
            <a:ext cx="3021806" cy="3263504"/>
          </a:xfrm>
        </p:spPr>
        <p:txBody>
          <a:bodyPr/>
          <a:lstStyle/>
          <a:p>
            <a:r>
              <a:rPr lang="en-US" dirty="0"/>
              <a:t>Total photosynthesis equation: </a:t>
            </a:r>
          </a:p>
          <a:p>
            <a:r>
              <a:rPr lang="en-US" b="1" i="0" dirty="0">
                <a:solidFill>
                  <a:schemeClr val="accent2">
                    <a:lumMod val="50000"/>
                  </a:schemeClr>
                </a:solidFill>
                <a:effectLst/>
                <a:latin typeface="+mn-lt"/>
              </a:rPr>
              <a:t>6CO</a:t>
            </a:r>
            <a:r>
              <a:rPr lang="en-US" b="1" i="0" baseline="-25000" dirty="0">
                <a:solidFill>
                  <a:schemeClr val="accent2">
                    <a:lumMod val="50000"/>
                  </a:schemeClr>
                </a:solidFill>
                <a:effectLst/>
                <a:latin typeface="+mn-lt"/>
              </a:rPr>
              <a:t>2</a:t>
            </a:r>
            <a:r>
              <a:rPr lang="en-US" b="1" i="0" dirty="0">
                <a:solidFill>
                  <a:schemeClr val="accent2">
                    <a:lumMod val="50000"/>
                  </a:schemeClr>
                </a:solidFill>
                <a:effectLst/>
                <a:latin typeface="+mn-lt"/>
              </a:rPr>
              <a:t> + 6H</a:t>
            </a:r>
            <a:r>
              <a:rPr lang="en-US" b="1" i="0" baseline="-25000" dirty="0">
                <a:solidFill>
                  <a:schemeClr val="accent2">
                    <a:lumMod val="50000"/>
                  </a:schemeClr>
                </a:solidFill>
                <a:effectLst/>
                <a:latin typeface="+mn-lt"/>
              </a:rPr>
              <a:t>2</a:t>
            </a:r>
            <a:r>
              <a:rPr lang="en-US" b="1" i="0" dirty="0">
                <a:solidFill>
                  <a:schemeClr val="accent2">
                    <a:lumMod val="50000"/>
                  </a:schemeClr>
                </a:solidFill>
                <a:effectLst/>
                <a:latin typeface="+mn-lt"/>
              </a:rPr>
              <a:t>O → C</a:t>
            </a:r>
            <a:r>
              <a:rPr lang="en-US" b="1" i="0" baseline="-25000" dirty="0">
                <a:solidFill>
                  <a:schemeClr val="accent2">
                    <a:lumMod val="50000"/>
                  </a:schemeClr>
                </a:solidFill>
                <a:effectLst/>
                <a:latin typeface="+mn-lt"/>
              </a:rPr>
              <a:t>6</a:t>
            </a:r>
            <a:r>
              <a:rPr lang="en-US" b="1" i="0" dirty="0">
                <a:solidFill>
                  <a:schemeClr val="accent2">
                    <a:lumMod val="50000"/>
                  </a:schemeClr>
                </a:solidFill>
                <a:effectLst/>
                <a:latin typeface="+mn-lt"/>
              </a:rPr>
              <a:t>H</a:t>
            </a:r>
            <a:r>
              <a:rPr lang="en-US" b="1" i="0" baseline="-25000" dirty="0">
                <a:solidFill>
                  <a:schemeClr val="accent2">
                    <a:lumMod val="50000"/>
                  </a:schemeClr>
                </a:solidFill>
                <a:effectLst/>
                <a:latin typeface="+mn-lt"/>
              </a:rPr>
              <a:t>12</a:t>
            </a:r>
            <a:r>
              <a:rPr lang="en-US" b="1" i="0" dirty="0">
                <a:solidFill>
                  <a:schemeClr val="accent2">
                    <a:lumMod val="50000"/>
                  </a:schemeClr>
                </a:solidFill>
                <a:effectLst/>
                <a:latin typeface="+mn-lt"/>
              </a:rPr>
              <a:t>O</a:t>
            </a:r>
            <a:r>
              <a:rPr lang="en-US" b="1" i="0" baseline="-25000" dirty="0">
                <a:solidFill>
                  <a:schemeClr val="accent2">
                    <a:lumMod val="50000"/>
                  </a:schemeClr>
                </a:solidFill>
                <a:effectLst/>
                <a:latin typeface="+mn-lt"/>
              </a:rPr>
              <a:t>6</a:t>
            </a:r>
            <a:r>
              <a:rPr lang="en-US" b="1" i="0" dirty="0">
                <a:solidFill>
                  <a:schemeClr val="accent2">
                    <a:lumMod val="50000"/>
                  </a:schemeClr>
                </a:solidFill>
                <a:effectLst/>
                <a:latin typeface="+mn-lt"/>
              </a:rPr>
              <a:t> + 6O</a:t>
            </a:r>
            <a:r>
              <a:rPr lang="en-US" b="1" i="0" baseline="-25000" dirty="0">
                <a:solidFill>
                  <a:schemeClr val="accent2">
                    <a:lumMod val="50000"/>
                  </a:schemeClr>
                </a:solidFill>
                <a:effectLst/>
                <a:latin typeface="+mn-lt"/>
              </a:rPr>
              <a:t>2</a:t>
            </a:r>
            <a:endParaRPr lang="en-US" dirty="0"/>
          </a:p>
          <a:p>
            <a:r>
              <a:rPr lang="en-US" dirty="0"/>
              <a:t>Uses: light energy, water</a:t>
            </a:r>
          </a:p>
          <a:p>
            <a:r>
              <a:rPr lang="en-US" dirty="0"/>
              <a:t>Produces: ATP, NADPH, oxygen</a:t>
            </a:r>
          </a:p>
        </p:txBody>
      </p:sp>
      <p:pic>
        <p:nvPicPr>
          <p:cNvPr id="4" name="Picture 2">
            <a:extLst>
              <a:ext uri="{FF2B5EF4-FFF2-40B4-BE49-F238E27FC236}">
                <a16:creationId xmlns:a16="http://schemas.microsoft.com/office/drawing/2014/main" id="{9D3701CC-6302-3F5B-46E4-7480CEDA48D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2" t="52525" r="9279" b="7963"/>
          <a:stretch/>
        </p:blipFill>
        <p:spPr bwMode="auto">
          <a:xfrm>
            <a:off x="3779547" y="1369219"/>
            <a:ext cx="5364453" cy="32635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19767243"/>
      </p:ext>
    </p:extLst>
  </p:cSld>
  <p:clrMapOvr>
    <a:masterClrMapping/>
  </p:clrMapOvr>
  <mc:AlternateContent xmlns:mc="http://schemas.openxmlformats.org/markup-compatibility/2006" xmlns:p14="http://schemas.microsoft.com/office/powerpoint/2010/main">
    <mc:Choice Requires="p14">
      <p:transition spd="slow" p14:dur="2000" advTm="114143"/>
    </mc:Choice>
    <mc:Fallback xmlns="">
      <p:transition spd="slow" advTm="114143"/>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FunkyShapesVTI">
  <a:themeElements>
    <a:clrScheme name="Custom 15">
      <a:dk1>
        <a:srgbClr val="000000"/>
      </a:dk1>
      <a:lt1>
        <a:srgbClr val="FFFFFF"/>
      </a:lt1>
      <a:dk2>
        <a:srgbClr val="2D2D2D"/>
      </a:dk2>
      <a:lt2>
        <a:srgbClr val="F3FFF8"/>
      </a:lt2>
      <a:accent1>
        <a:srgbClr val="FF80BD"/>
      </a:accent1>
      <a:accent2>
        <a:srgbClr val="1EB9D3"/>
      </a:accent2>
      <a:accent3>
        <a:srgbClr val="21C46B"/>
      </a:accent3>
      <a:accent4>
        <a:srgbClr val="EA9600"/>
      </a:accent4>
      <a:accent5>
        <a:srgbClr val="F43B56"/>
      </a:accent5>
      <a:accent6>
        <a:srgbClr val="4B56E8"/>
      </a:accent6>
      <a:hlink>
        <a:srgbClr val="8F61FF"/>
      </a:hlink>
      <a:folHlink>
        <a:srgbClr val="F900A0"/>
      </a:folHlink>
    </a:clrScheme>
    <a:fontScheme name="AP Study Font">
      <a:majorFont>
        <a:latin typeface="Kalam Bold"/>
        <a:ea typeface=""/>
        <a:cs typeface=""/>
      </a:majorFont>
      <a:minorFont>
        <a:latin typeface="Cambri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AP Bio 3.4</Template>
  <TotalTime>1064</TotalTime>
  <Words>755</Words>
  <Application>Microsoft Office PowerPoint</Application>
  <PresentationFormat>On-screen Show (16:9)</PresentationFormat>
  <Paragraphs>66</Paragraphs>
  <Slides>12</Slides>
  <Notes>6</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12</vt:i4>
      </vt:variant>
    </vt:vector>
  </HeadingPairs>
  <TitlesOfParts>
    <vt:vector size="18" baseType="lpstr">
      <vt:lpstr>Kalam</vt:lpstr>
      <vt:lpstr>Fredericka the Great</vt:lpstr>
      <vt:lpstr>Cambria</vt:lpstr>
      <vt:lpstr>Arial</vt:lpstr>
      <vt:lpstr>Simple Light</vt:lpstr>
      <vt:lpstr>FunkyShapesVTI</vt:lpstr>
      <vt:lpstr>AP BIO</vt:lpstr>
      <vt:lpstr>Objectives</vt:lpstr>
      <vt:lpstr>Photosynthesis: Preview</vt:lpstr>
      <vt:lpstr>The Chloroplast</vt:lpstr>
      <vt:lpstr>Light Dependent Reactions: Energy Production</vt:lpstr>
      <vt:lpstr>Photosystem 11</vt:lpstr>
      <vt:lpstr>ETC</vt:lpstr>
      <vt:lpstr>Photosystem 1</vt:lpstr>
      <vt:lpstr>Total Light Dependent Reactions</vt:lpstr>
      <vt:lpstr>Light-Independent Reactions (Glucose Production)</vt:lpstr>
      <vt:lpstr>The Calvin Cycle</vt:lpstr>
      <vt:lpstr>Photosynthesis Review</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Daniel Karpoukhin</dc:creator>
  <cp:lastModifiedBy>Daniel Karpoukhin</cp:lastModifiedBy>
  <cp:revision>32</cp:revision>
  <dcterms:created xsi:type="dcterms:W3CDTF">2024-11-26T23:47:15Z</dcterms:created>
  <dcterms:modified xsi:type="dcterms:W3CDTF">2025-08-15T05:00:08Z</dcterms:modified>
</cp:coreProperties>
</file>