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01" autoAdjust="0"/>
  </p:normalViewPr>
  <p:slideViewPr>
    <p:cSldViewPr snapToGrid="0">
      <p:cViewPr varScale="1">
        <p:scale>
          <a:sx n="89" d="100"/>
          <a:sy n="89" d="100"/>
        </p:scale>
        <p:origin x="131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high vs too low</a:t>
            </a:r>
          </a:p>
          <a:p>
            <a:r>
              <a:rPr lang="en-US" dirty="0"/>
              <a:t>Enzymes also use feedback inhibition – happens at molecular level</a:t>
            </a:r>
          </a:p>
        </p:txBody>
      </p:sp>
    </p:spTree>
    <p:extLst>
      <p:ext uri="{BB962C8B-B14F-4D97-AF65-F5344CB8AC3E}">
        <p14:creationId xmlns:p14="http://schemas.microsoft.com/office/powerpoint/2010/main" val="218332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4.4: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Feedback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64240A5-9F06-DFD0-CF75-B2C7D35853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9" y="3029344"/>
            <a:ext cx="3446381" cy="115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9"/>
    </mc:Choice>
    <mc:Fallback xmlns="">
      <p:transition spd="slow" advTm="7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70B61-7442-193B-BB75-85D54FA8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388" y="273844"/>
            <a:ext cx="5033900" cy="4660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81B16-9FB7-2C75-074A-BE2E44883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44" y="1728978"/>
            <a:ext cx="2114550" cy="180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32"/>
    </mc:Choice>
    <mc:Fallback xmlns="">
      <p:transition spd="slow" advTm="250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76B-96D7-3FD6-2A9F-D5AFCDDE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Homeostasis and Negative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37B2-4D61-019C-523F-A1A59DD4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228975" cy="369295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Homeostasis</a:t>
            </a:r>
            <a:r>
              <a:rPr lang="en-US" dirty="0"/>
              <a:t> – the tendency to resist change in order to maintain a steady and stable environment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Negative feedback </a:t>
            </a:r>
            <a:r>
              <a:rPr lang="en-US" dirty="0"/>
              <a:t>loops – counteract changes of values from their set points – oppose stimulus</a:t>
            </a:r>
          </a:p>
          <a:p>
            <a:pPr lvl="1"/>
            <a:r>
              <a:rPr lang="en-US" dirty="0"/>
              <a:t>Most systems have two negative loops</a:t>
            </a:r>
          </a:p>
          <a:p>
            <a:pPr lvl="1"/>
            <a:r>
              <a:rPr lang="en-US" dirty="0"/>
              <a:t>Can affect behavior</a:t>
            </a:r>
          </a:p>
        </p:txBody>
      </p:sp>
      <p:pic>
        <p:nvPicPr>
          <p:cNvPr id="1026" name="Picture 2" descr="Regulation of body temperature">
            <a:extLst>
              <a:ext uri="{FF2B5EF4-FFF2-40B4-BE49-F238E27FC236}">
                <a16:creationId xmlns:a16="http://schemas.microsoft.com/office/drawing/2014/main" id="{4930613C-BE04-449B-82F5-337FCEC5A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0706"/>
            <a:ext cx="52863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832"/>
    </mc:Choice>
    <mc:Fallback xmlns="">
      <p:transition spd="slow" advTm="1898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9DC-D354-A129-062E-D0D3E973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Blood Sugar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3751-3919-944D-594E-0EB028A1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268016"/>
            <a:ext cx="3943350" cy="40570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Insulin</a:t>
            </a:r>
            <a:r>
              <a:rPr lang="en-US" dirty="0"/>
              <a:t> – causes blood sugar to be taken up, glucose converted to glycogen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Glucagon</a:t>
            </a:r>
            <a:r>
              <a:rPr lang="en-US" dirty="0"/>
              <a:t> – causes glycogen to be released to increase blood sugar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Diabetes</a:t>
            </a:r>
            <a:r>
              <a:rPr lang="en-US" dirty="0"/>
              <a:t> = not enough insulin production or body doesn’t react to it -&gt; cells don’t get fuel, increased urination and thirst</a:t>
            </a:r>
          </a:p>
        </p:txBody>
      </p:sp>
      <p:pic>
        <p:nvPicPr>
          <p:cNvPr id="2052" name="Picture 4" descr="4. Regulation of Blood Glucose | ATrain Education">
            <a:extLst>
              <a:ext uri="{FF2B5EF4-FFF2-40B4-BE49-F238E27FC236}">
                <a16:creationId xmlns:a16="http://schemas.microsoft.com/office/drawing/2014/main" id="{61D86B11-A777-EE69-9889-BE69E1887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4406"/>
            <a:ext cx="4572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49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473"/>
    </mc:Choice>
    <mc:Fallback xmlns="">
      <p:transition spd="slow" advTm="994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790F-B5EB-4A03-477D-FC423E8A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DDB42-7C3B-0B9E-FE9D-8A97B4BB5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Positive feedback </a:t>
            </a:r>
            <a:r>
              <a:rPr lang="en-US" dirty="0"/>
              <a:t>loops amplify the signal and move away from the set point</a:t>
            </a:r>
          </a:p>
          <a:p>
            <a:pPr lvl="1"/>
            <a:r>
              <a:rPr lang="en-US" dirty="0"/>
              <a:t>Onset of labor in childbirth</a:t>
            </a:r>
          </a:p>
          <a:p>
            <a:pPr lvl="1"/>
            <a:r>
              <a:rPr lang="en-US" dirty="0"/>
              <a:t>Ripening of fruit (ethylene)</a:t>
            </a:r>
          </a:p>
        </p:txBody>
      </p:sp>
      <p:pic>
        <p:nvPicPr>
          <p:cNvPr id="3074" name="Picture 2" descr="Birth Process | BioNinja">
            <a:extLst>
              <a:ext uri="{FF2B5EF4-FFF2-40B4-BE49-F238E27FC236}">
                <a16:creationId xmlns:a16="http://schemas.microsoft.com/office/drawing/2014/main" id="{89248AFC-6B6C-C6B7-4C52-3C07363A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46" y="2362718"/>
            <a:ext cx="4510454" cy="27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itive and Negative Feedback Loops: Explanation and Examples">
            <a:extLst>
              <a:ext uri="{FF2B5EF4-FFF2-40B4-BE49-F238E27FC236}">
                <a16:creationId xmlns:a16="http://schemas.microsoft.com/office/drawing/2014/main" id="{FA1D6A76-D527-1C8C-EEA7-D0A8BA42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83" y="3753108"/>
            <a:ext cx="4399817" cy="12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40"/>
    </mc:Choice>
    <mc:Fallback xmlns="">
      <p:transition spd="slow" advTm="109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Feedback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What is homeostasis?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Negative feedback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Positive feedback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23"/>
    </mc:Choice>
    <mc:Fallback xmlns="">
      <p:transition spd="slow" advTm="1032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4.4</Template>
  <TotalTime>549</TotalTime>
  <Words>156</Words>
  <Application>Microsoft Office PowerPoint</Application>
  <PresentationFormat>On-screen Show (16:9)</PresentationFormat>
  <Paragraphs>26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Fredericka the Great</vt:lpstr>
      <vt:lpstr>Kalam</vt:lpstr>
      <vt:lpstr>Cambria</vt:lpstr>
      <vt:lpstr>Arial</vt:lpstr>
      <vt:lpstr>Simple Light</vt:lpstr>
      <vt:lpstr>FunkyShapesVTI</vt:lpstr>
      <vt:lpstr>AP BIO</vt:lpstr>
      <vt:lpstr>Objectives</vt:lpstr>
      <vt:lpstr>Homeostasis and Negative Feedback</vt:lpstr>
      <vt:lpstr>Control of Blood Sugar</vt:lpstr>
      <vt:lpstr>Positive Feedback</vt:lpstr>
      <vt:lpstr>Feedback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17</cp:revision>
  <dcterms:created xsi:type="dcterms:W3CDTF">2025-02-16T07:33:09Z</dcterms:created>
  <dcterms:modified xsi:type="dcterms:W3CDTF">2025-08-15T05:03:28Z</dcterms:modified>
</cp:coreProperties>
</file>