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Action1.xml" ContentType="application/vnd.ms-office.inkAction+xml"/>
  <Override PartName="/ppt/notesSlides/notesSlide4.xml" ContentType="application/vnd.openxmlformats-officedocument.presentationml.notesSlide+xml"/>
  <Override PartName="/ppt/ink/inkAction2.xml" ContentType="application/vnd.ms-office.inkAction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7" r:id="rId2"/>
    <p:sldId id="268" r:id="rId3"/>
    <p:sldId id="279" r:id="rId4"/>
    <p:sldId id="278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9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7-09T20:13:09.109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</inkml:brush>
  </inkml:definitions>
  <iact:action type="add" startTime="7016">
    <iact:property name="dataType"/>
    <iact:actionData xml:id="d0">
      <inkml:trace xmlns:inkml="http://www.w3.org/2003/InkML" xml:id="stk0" contextRef="#ctx0" brushRef="#br0">2547 3931 0,'49'0'88,"-25"0"-85,97 0 57,49 0-56,-121 0 2,-25 0 4,24 0-7,25 0 5,-48 0 24,120 0-25,-72 0-7,0 0 5,24 0 3,0 0-1,0 0 6,-24 0-10,193 49 48,50-49-46,-195 0 0,0 0 4,-24 0-3,0 0 1,73 0 5,0 0-8,0 0 0,-49 0 37,316 0-36,-316 0 3,0 0-8,-23 0 11,-1 0-7,24 0 4,-48 0-1,339 0 44,-48 0-45,-291 0-2,-1 0 3,1 0 3,-24 0 10,145-49-16,-97 49 0,24-73 3,-24 73 3,-24 0-4,24 0 5,0 0-7,-24 0-3,194 0 59,169-48-55,-314 48 2,-50 0 2,26 0-1,-1 0 26,218-24-28,-242 24 0,-25 0-2,49 0 5,0 0-2,267-49 37,-170 49-37,-145 0 0,24 0-2,24-49 3,0 49-1,24 0 1,0 0-6,243 0 48,-48 0-41,-219 0-9,24 0 7,-48 0-1,24 0-2,0 0 5,-24 0-1,24 0 26,194 0-29,-194 0 0,-24 0 5,24 0-4,0 0 2,291-72 51,48 72-54,-339 0 0,0 0 5,-48 0-5,48 0-2,0 24 33,194-24-21,-194 0-9,-48 0-1,-25 0 1,73 0 39,73 0-40,-122 0 38,-48-49-14</inkml:trace>
    </iact:actionData>
  </iact:action>
  <iact:action type="add" startTime="84827">
    <iact:property name="dataType"/>
    <iact:actionData xml:id="d1">
      <inkml:trace xmlns:inkml="http://www.w3.org/2003/InkML" xml:id="stk1" contextRef="#ctx0" brushRef="#br0">4245 15871 0,'-24'0'69,"-24"0"-66,72 0 104,73 48-102,-48-48 36,96 0-36,-121 0 0,25 0 5,121 0 48,-1 0-51,-120 0-2,0 0 4,48 0 31,0 0-34,-25 0-1,-47 0 3,144 0 53,98 0-54,-218 0 1,-1 0-4,98 0 27,-122 0-5,122 25-24,72-25 59,0 0-59,25 0 58,-49 0-59,-121 0 5,97 0 49,-73 0-53,121 0 58,-48 0-55,-122 0 3,1 0-3,-25 0-3,122 48 30,-25-48 1,-24 0-22,-48 0-8,48 0 57,121 0-53,-145 0-2,121 49 61,-49-49-60,-96 0 1,-1 0-5,-23 0 5,23 0-5,73 0 25,-72 0-21,-25 0-3,25 0 5,-1 24 3,-23-24-9,120 0 28,1 0 3,-98 0-28,-24 0 5,25 0-6,-25 0 5,25 0 21,121 0-27,-49 0 29,24 0 0,-72 0-19,97 0 22,-121 0-25,-25 0-8,24 0 3,-23 0 7,23 0-8,1 0 5,72 0 25,-48 0-29,-25 0 31,25 0-31,0-49-2,-25 49 36,74 0-31,-98 0-8,24 0 8,1 0 23,72 0-27,-48 0 30</inkml:trace>
    </iact:actionData>
  </iact:action>
  <iact:action type="add" startTime="100788">
    <iact:property name="dataType"/>
    <iact:actionData xml:id="d2">
      <inkml:trace xmlns:inkml="http://www.w3.org/2003/InkML" xml:id="stk2" contextRef="#ctx0" brushRef="#br0">17103 4805 0,'49'0'60,"-49"24"2,48 146-55,-48-122-7,73 1 9,-73 24-3,73-25 5,-49 25-4,25-24-1,-1 23-1,25 1 5,0 0-5,24 0 4,48 24-1,583 218 21,-485-218-2,484 195-24,-557-219 26,170 48-25,-267-73 0,-25-48 6,-24 0 24,25 0-29,-1-24 31,-23-24-27,23 48-9,-24 0 14,-72-122 65,-25 49-72,0 1-2,1-1-3,-244-97 34,219 121-30,49 1-4,120 72 61,26 25-48,23-1-8,-24 1-2,-24-49 0,48 145 8,-24-96-3,-24-1-10,-49 1 4,49-25 3,-73 25 6,97-49-10,-49 73 23,-145 48 6,49-121-27,-25 73 5,0-73-4,25 48-2,23-48 6,25 73-6,-48-24 29,48 23-29,0-23-4</inkml:trace>
    </iact:actionData>
  </iact:action>
  <iact:action type="add" startTime="139078">
    <iact:property name="dataType"/>
    <iact:actionData xml:id="d3">
      <inkml:trace xmlns:inkml="http://www.w3.org/2003/InkML" xml:id="stk3" contextRef="#ctx0" brushRef="#br1">28238 6115 0,'-72'0'151,"-74"170"-144,73-73-7,-24 0 9,49 49 0,48-1-5,-73 535 60,73-219-56,0-412-8,0-1 9,0-72 31,-97-122-40</inkml:trace>
    </iact:actionData>
  </iact:action>
  <iact:action type="add" startTime="139835">
    <iact:property name="dataType"/>
    <iact:actionData xml:id="d4">
      <inkml:trace xmlns:inkml="http://www.w3.org/2003/InkML" xml:id="stk4" contextRef="#ctx0" brushRef="#br1">28214 6018 0,'0'0'31,"-97"0"31,-146 0-57,171 0 0,23 0-2,1 0 6,-1 0-1,49 24-4,-24-24 56,121 73-54,0-73-1,-24 0 6,-25 0-5,98-24 6,-122 24-6,25 0 2,-1-24 47,-24 24-49,-24 97 50,0 267-48,0-316-1,0 1-3,0-73 55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7-09T20:19:49.41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C00000"/>
    </inkml:brush>
  </inkml:definitions>
  <iact:action type="add" startTime="32438">
    <iact:property name="dataType"/>
    <iact:actionData xml:id="d0">
      <inkml:trace xmlns:inkml="http://www.w3.org/2003/InkML" xml:id="stk0" contextRef="#ctx0" brushRef="#br0">16715 17909 0,'49'0'98,"145"0"-94,-170 0-4,49 0 12,24 0-7,-25 0 20,341 0-21,-243 49 6,-73-49-5,0 0 24,97 0-26,-146 0 25,1-49-25,-49-24 3,0-24-1</inkml:trace>
    </iact:actionData>
  </iact:action>
  <iact:action type="add" startTime="33157">
    <iact:property name="dataType"/>
    <iact:actionData xml:id="d1">
      <inkml:trace xmlns:inkml="http://www.w3.org/2003/InkML" xml:id="stk1" contextRef="#ctx0" brushRef="#br0">19553 18079 0,'49'0'92,"145"0"-86,-121-24 2,0 24 24,193 0-28,-169 0 1,0 0-1,1 0-2,47 0 32,49-49-28,-121 49-1,24 0 6,-24 0-4,-25 0-1,25 0-4,0 0 56,-97 25-56</inkml:trace>
    </iact:actionData>
  </iact:action>
  <iact:action type="add" startTime="49595">
    <iact:property name="dataType"/>
    <iact:actionData xml:id="d2">
      <inkml:trace xmlns:inkml="http://www.w3.org/2003/InkML" xml:id="stk2" contextRef="#ctx0" brushRef="#br0">27074 17545 0,'0'73'28,"0"0"-24,0-25 8,0 74-7,0-25 1,0 0 7,0 0-10,0-49 2,0 25 5,0-24-6,0-25 29,-49-97-17,1-145-14,48-122 26,0 292-23,0-1 5,0 0 18,-49 25-25,49 97 29,0-24-28,-48 48 35,48-49-33,24-242 26,49 121-27,-25 73 2,-23-48 1,47 48 1,-23 0-6,121 194 27,-170-121-25,48 24-1,-48-24 4,0-25 6</inkml:trace>
    </iact:actionData>
  </iact:action>
  <iact:action type="add" startTime="50399">
    <iact:property name="dataType"/>
    <iact:actionData xml:id="d3">
      <inkml:trace xmlns:inkml="http://www.w3.org/2003/InkML" xml:id="stk3" contextRef="#ctx0" brushRef="#br0">28166 17351 0,'0'49'6,"0"-1"9,0 49-9,0 25-2,48 23 27,-48 243-27,-24-339 31,24-122-30,-49-48-5,1-49 5,48-48 10,-73 96-15</inkml:trace>
    </iact:actionData>
  </iact:action>
  <iact:action type="add" startTime="50549">
    <iact:property name="dataType"/>
    <iact:actionData xml:id="d4">
      <inkml:trace xmlns:inkml="http://www.w3.org/2003/InkML" xml:id="stk4" contextRef="#ctx0" brushRef="#br0">28020 17303 0,'0'0'22,"24"0"-18,-24 24 11,0 24-7,0-23-5,0 23 28,0-24-27,49-24 23,-49-121-21,24 48-1,-24 25 11,49 48-11,23 24 26,98 170-26,-121-145 7,-49-25-5,48-24-7</inkml:trace>
    </iact:actionData>
  </iact:action>
  <iact:action type="add" startTime="51066">
    <iact:property name="dataType"/>
    <iact:actionData xml:id="d5">
      <inkml:trace xmlns:inkml="http://www.w3.org/2003/InkML" xml:id="stk5" contextRef="#ctx0" brushRef="#br0">29524 17351 0,'0'24'28,"0"25"-23,0 48 3,0-24-5,0 24 33,0 315-33,-24-654 48,-49 120-44,73 1-3,-48 0 4,48 48 27,-25 0-31,25 219 56,-48-49-55,72-219 28,49 74-29,-73-1 1,73 49 25,48 0-26,-73 0 7,-48 73-4,73-24-1,-73-1 2,24 1-1,-24-1-3,0-23 11</inkml:trace>
    </iact:actionData>
  </iact:action>
  <iact:action type="add" startTime="51839">
    <iact:property name="dataType"/>
    <iact:actionData xml:id="d6">
      <inkml:trace xmlns:inkml="http://www.w3.org/2003/InkML" xml:id="stk6" contextRef="#ctx0" brushRef="#br0">30907 17327 0,'0'73'68,"0"339"-63,0-315-5,0 0 27,0-48-19,0-25-8,-24-121 35,24 24-34</inkml:trace>
    </iact:actionData>
  </iact:action>
  <iact:action type="add" startTime="52094">
    <iact:property name="dataType"/>
    <iact:actionData xml:id="d7">
      <inkml:trace xmlns:inkml="http://www.w3.org/2003/InkML" xml:id="stk7" contextRef="#ctx0" brushRef="#br0">30883 17278 0,'-122'25'63,"1"96"-58,121-73 4,0-96 55,121-146-59,-48 194 6,121 121 50,-72 122-57,-122-219 22</inkml:trace>
    </iact:actionData>
  </iact:action>
  <iact:action type="add" startTime="72282">
    <iact:property name="dataType"/>
    <iact:actionData xml:id="d8">
      <inkml:trace xmlns:inkml="http://www.w3.org/2003/InkML" xml:id="stk8" contextRef="#ctx0" brushRef="#br1">12300 14536 0,'0'0'1,"0"-48"59,24 48 2,-24 24 0,-24 170-57,24-146 2,0 1 0,0 24 5,0-25-9,0 122 41,0 170-42,0-267 27,0 121-23,0-97-6,0-24 11,0-25-8,24 25 8,-24 0 21,0 242-27,0-266 1,0 24 3,0 24-2,0 0 2,0-49-1,0 25 2,0 24-3,48 0-1,-48-48-1,0 24 3,0-1 21,0 195-25,49-170-4,-49 170 58,49 219-55,-1-341 57,-48-169-31,49-219-29</inkml:trace>
    </iact:actionData>
  </iact:action>
  <iact:action type="add" startTime="76588">
    <iact:property name="dataType"/>
    <iact:actionData xml:id="d9">
      <inkml:trace xmlns:inkml="http://www.w3.org/2003/InkML" xml:id="stk9" contextRef="#ctx0" brushRef="#br2">11451 15725 0,'-73'-48'51,"49"48"-45,-25 0 26,25 24-27,24 24-1,-49 25 27,49 0-28,-24 170 43,24-219-36,49 25-10,-25-1 3,146 73 29,-122-72-26,-48-1-2,49 1-1,-49 0 37,48 169-35,-121-170 0,-24 1 24,25-49 0,72-24-29</inkml:trace>
    </iact:actionData>
  </iact:action>
  <iact:action type="add" startTime="78667">
    <iact:property name="dataType"/>
    <iact:actionData xml:id="d10">
      <inkml:trace xmlns:inkml="http://www.w3.org/2003/InkML" xml:id="stk10" contextRef="#ctx0" brushRef="#br2">11766 15798 0,'0'0'1,"0"-24"3,0-25 42,-97 49-1,48 0-19,-72 97-19,48-48-4,25-25 6,24-24-2,24 97-1,-49-48 26,49 72-29,-48-48 13,48 97 17,0-98-27,0-47-2,0 23 1,0-23 2,0 23 1,0 1 19,-73-1-25,-49-48 31,98 0 0</inkml:trace>
    </iact:actionData>
  </iact:action>
  <iact:action type="add" startTime="80475">
    <iact:property name="dataType"/>
    <iact:actionData xml:id="d11">
      <inkml:trace xmlns:inkml="http://www.w3.org/2003/InkML" xml:id="stk11" contextRef="#ctx0" brushRef="#br3">12955 15846 0,'-49'0'84,"-24"0"-81,73 73 19,-24 24-18,24-72 5,0 23-5,0 1-2,24 72 32,-24-72-27,49-25-1,-1 24-1,1 25-3,48 97 28,-97-121-23,0-1-2,-24-24 6,0-24-5,-25 49-2,0-49 1,25 0 26,-73-121-31</inkml:trace>
    </iact:actionData>
  </iact:action>
  <iact:action type="add" startTime="80991">
    <iact:property name="dataType"/>
    <iact:actionData xml:id="d12">
      <inkml:trace xmlns:inkml="http://www.w3.org/2003/InkML" xml:id="stk12" contextRef="#ctx0" brushRef="#br3">12542 16016 0,'0'0'7,"0"-48"46,-24 48 25,24 145-74,0-120 1,0 23 4,0 1-1,49-1 28,120 49-31,-96-97-2,0 73 6,-25-73-3,1 0 1,97 49 55,-98-25-51,-24 25-11,-24-1 6,49-24 3,-49 25 2</inkml:trace>
    </iact:actionData>
  </iact:action>
  <iact:action type="add" startTime="84064">
    <iact:property name="dataType"/>
    <iact:actionData xml:id="d13">
      <inkml:trace xmlns:inkml="http://www.w3.org/2003/InkML" xml:id="stk13" contextRef="#ctx0" brushRef="#br2">12979 16550 0,'24'49'121,"-24"-1"-87,0 1-29,0-1 80,0-23-29,0 23-33,-24-48 9,0 0-25,-25-73 33,1 73-10,72 0 226,24 25-250,-23-25-1,23 0 62</inkml:trace>
    </iact:actionData>
  </iact:action>
  <iact:action type="add" startTime="86570">
    <iact:property name="dataType"/>
    <iact:actionData xml:id="d14">
      <inkml:trace xmlns:inkml="http://www.w3.org/2003/InkML" xml:id="stk14" contextRef="#ctx0" brushRef="#br3">11620 16647 0,'0'25'183,"-24"23"-177,24-24 50,-24 73-51,-25-72 52,1 23-51,48-23-1,-24-25 30,-25 48-29,1-48 50,-74 0-52,98 0 55,-24 0 2,72 0 74,0 0-135</inkml:trace>
    </iact:actionData>
  </iact:action>
  <iact:action type="add" startTime="95315">
    <iact:property name="dataType"/>
    <iact:actionData xml:id="d15">
      <inkml:trace xmlns:inkml="http://www.w3.org/2003/InkML" xml:id="stk15" contextRef="#ctx0" brushRef="#br0">13683 16332 0,'-25'0'58,"25"24"-29,-48-24 6,121 49 26,72-49-31,1 0 5,-74 0-24,-23 0-11,48 0 4,0 0 22,194 97-22,-218-97-1,315 48 25,-242 25-1,120-73-23,-193 0 1,-48 0 7,23 0-8,25 0 23,-97-48 51,24-1-74,-122 0 33,-48-96-32,73 24 27,146 169 44,24-48-49,72 121-24,-72-121 25,97 122-23,-122-74 29,-72 25-3,-24-24-27,23-49-1,-23 48 30,-73 1-29,48 23 29</inkml:trace>
    </iact:actionData>
  </iact:action>
  <iact:action type="add" startTime="97704">
    <iact:property name="dataType"/>
    <iact:actionData xml:id="d16">
      <inkml:trace xmlns:inkml="http://www.w3.org/2003/InkML" xml:id="stk16" contextRef="#ctx0" brushRef="#br0">10407 16235 0,'25'0'79,"-1"0"-73,-24-24 96,-121-25-95,96 49-6,-47 0 8,-25 0-2,48 0-1,-72 0 27,-437 0-30,412 0 7,-72 0 24,-583 0-29,656 0 4,23 0-6,1 0 9,48 0-9,-48 24 58,73-48-31,48-25-24,0 1-3,24 48 3,-24-49 2,73-23 47,218-98-49,-291 121 1,97 49 2,-146 0 92,-193 194-96,193-121-1,1 0 7,23 0-8,25-49 36,-72 97-35,72-96 55,266 23-53,-193-48 1,0 49 1,-24-49 5,-25 48 18,-24-24-27</inkml:trace>
    </iact:actionData>
  </iact:action>
  <iact:action type="add" startTime="111871">
    <iact:property name="dataType"/>
    <iact:actionData xml:id="d17">
      <inkml:trace xmlns:inkml="http://www.w3.org/2003/InkML" xml:id="stk17" contextRef="#ctx0" brushRef="#br3">11572 14682 0,'0'-25'24,"-24"25"33,-49 0-51,49 0 39,-73 49-38,97-1-2,-25 1 60,25 24-61,49-73 6,-49 73-6,48-1 25,-48 1-25,25-24-1,-25-1 21,-25 1-21,-96-49 53,97 0-56</inkml:trace>
    </iact:actionData>
  </iact:action>
  <iact:action type="add" startTime="112694">
    <iact:property name="dataType"/>
    <iact:actionData xml:id="d18">
      <inkml:trace xmlns:inkml="http://www.w3.org/2003/InkML" xml:id="stk18" contextRef="#ctx0" brushRef="#br3">11766 14706 0,'0'0'12,"49"0"-6,-98 0 63,-169 0-66,145 24 26,-73 25-26,49 24 56,25-1-55,23-23 6,49 48 55,0 24-63,-267-72 50,146-73-52</inkml:trace>
    </iact:actionData>
  </iact:action>
  <iact:action type="add" startTime="115682">
    <iact:property name="dataType"/>
    <iact:actionData xml:id="d19">
      <inkml:trace xmlns:inkml="http://www.w3.org/2003/InkML" xml:id="stk19" contextRef="#ctx0" brushRef="#br2">12882 14585 0,'-49'-49'89,"-23"49"-83,23 49 20,-24 72-23,73-73 6,0-23 26,-48 120-30,48-72 21,24-24-23,49-1 4,-25-48 0,1 73 22,72-24-25,-121-1-1,24-48 7,-24 49-5,0-25 52,-48 97-51,-25-121 1,25 0 5</inkml:trace>
    </iact:actionData>
  </iact:action>
  <iact:action type="add" startTime="116287">
    <iact:property name="dataType"/>
    <iact:actionData xml:id="d20">
      <inkml:trace xmlns:inkml="http://www.w3.org/2003/InkML" xml:id="stk20" contextRef="#ctx0" brushRef="#br2">12906 14803 0,'0'0'7,"-97"0"61,0 121-64,97-96 1,-48 23 5,48 1-7,0-25 37,0 170-33,24-145-7,-24-25 10,0 24-5,0-23 35,-49 120-37,-23-145 54</inkml:trace>
    </iact:actionData>
  </iact:action>
  <iact:action type="add" startTime="129817">
    <iact:property name="dataType"/>
    <iact:actionData xml:id="d21">
      <inkml:trace xmlns:inkml="http://www.w3.org/2003/InkML" xml:id="stk21" contextRef="#ctx0" brushRef="#br0">9874 14924 0,'0'0'0,"73"0"58,-49 0-55,-48 0 118,-413 0-116,218-24 0,1 24-1,-24 0 3,-1 0-2,-339-73 46,242 98-46,267 23 37,73-96 20,267-195-57,-243 243 1,25-73-3,-1 73 61,-169 291-61,48-194 9,1 0-8,-1-24 8,24 0-8,1-24 12,24 48-13,96-97 68,268 0-67,-292 0-4,25 0 42,24 0-42</inkml:trace>
    </iact:actionData>
  </iact:action>
  <iact:action type="add" startTime="131055">
    <iact:property name="dataType"/>
    <iact:actionData xml:id="d22">
      <inkml:trace xmlns:inkml="http://www.w3.org/2003/InkML" xml:id="stk22" contextRef="#ctx0" brushRef="#br0">13901 15240 0,'24'0'86,"146"-49"-81,-97 49 4,24 0-8,412 0 61,-145 0-57,-291 0 0,0 0 1,-25 25 25,25-25-27,-194-146 55,-219-97-54,243 146-5,24 73 4,25 24 3,-1 0 53,365 146-56,-219-74 1,-25-72 32,195 146-30,-267-98-7,49-48 5,-74 73 59,-338 0-59,314-24-3,1-49 5</inkml:trace>
    </iact:actionData>
  </iact:action>
  <iact:action type="add" startTime="138277">
    <iact:property name="dataType"/>
    <iact:actionData xml:id="d23">
      <inkml:trace xmlns:inkml="http://www.w3.org/2003/InkML" xml:id="stk23" contextRef="#ctx0" brushRef="#br0">10699 16817 0,'0'49'50,"0"-1"-46,0 1 31,0-1-31,0 1-1,0 24 36,0-25-16,0 1 28,24-49 9,24 0-56,1 0 30,48-25-32,-49 25 36,1 0-31,-25 0-5,98 0 36,-50 0-4,-47 0-29,72 0 33,-73 0-34,24 0 41,1 0-42,-1 0 39,1 0-37,-25 0 37,25 0-38,-25 0 39,24 0-36,1 0 31,-25 0-6,-24-24 68,49-73-95,-49 24 52,0 25-52,24 48 55,-24 24-60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3C261-7DC1-42C5-8EB8-E9FA3CD189A7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6D141-2D46-438D-BECE-9D925A61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4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8773d891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2c8773d8918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g2c8773d8918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c8773d8918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2c8773d8918_4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g2c8773d8918_4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Ir</a:t>
            </a:r>
            <a:r>
              <a:rPr lang="en-US" dirty="0"/>
              <a:t> moth change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6D141-2D46-438D-BECE-9D925A61BB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56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non identical chromatids</a:t>
            </a:r>
          </a:p>
          <a:p>
            <a:r>
              <a:rPr lang="en-US" dirty="0"/>
              <a:t>So when separation of chromatids each one is unique = increasing variation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6D141-2D46-438D-BECE-9D925A61BB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77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c8773d8918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2c8773d8918_4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g2c8773d8918_4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 b="1" cap="none"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cap="none"/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11" name="Google Shape;211;p2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12" name="Google Shape;212;p2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17" name="Google Shape;217;p2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20" name="Google Shape;220;p2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35984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0" name="Google Shape;330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31" name="Google Shape;331;p35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32" name="Google Shape;332;p35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37" name="Google Shape;337;p3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0" name="Google Shape;340;p35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92763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44" name="Google Shape;344;p3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45" name="Google Shape;345;p3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50" name="Google Shape;350;p3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53" name="Google Shape;353;p3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118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4" name="Google Shape;224;p27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25" name="Google Shape;225;p2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30" name="Google Shape;230;p2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33" name="Google Shape;233;p27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9509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7" name="Google Shape;237;p28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38" name="Google Shape;238;p2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43" name="Google Shape;243;p2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46" name="Google Shape;246;p28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86055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51" name="Google Shape;251;p29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52" name="Google Shape;252;p29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57" name="Google Shape;257;p2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60" name="Google Shape;260;p29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0063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7" name="Google Shape;267;p30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68" name="Google Shape;268;p30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73" name="Google Shape;273;p3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76" name="Google Shape;276;p30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6720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79" name="Google Shape;279;p31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80" name="Google Shape;280;p31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85" name="Google Shape;285;p3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88" name="Google Shape;288;p31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8382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2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91" name="Google Shape;291;p32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96" name="Google Shape;296;p3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99" name="Google Shape;299;p32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58370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507987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82588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/>
            </a:lvl2pPr>
            <a:lvl3pPr marL="1828754" lvl="2" indent="-4571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4pPr>
            <a:lvl5pPr marL="3047924" lvl="4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5pPr>
            <a:lvl6pPr marL="3657509" lvl="5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6pPr>
            <a:lvl7pPr marL="4267093" lvl="6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7pPr>
            <a:lvl8pPr marL="4876678" lvl="7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8pPr>
            <a:lvl9pPr marL="5486263" lvl="8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04" name="Google Shape;304;p33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05" name="Google Shape;305;p33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10" name="Google Shape;310;p3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13" name="Google Shape;313;p33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71942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6" name="Google Shape;316;p34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4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18" name="Google Shape;318;p34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19" name="Google Shape;319;p3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24" name="Google Shape;324;p3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27" name="Google Shape;327;p34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3636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  <a:defRPr sz="33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99785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11/relationships/inkAction" Target="../ink/inkAction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11/relationships/inkAction" Target="../ink/inkAction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3" name="Google Shape;473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4" name="Google Shape;474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0" y="1396899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0" y="1836633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9" name="Google Shape;479;p48"/>
          <p:cNvSpPr/>
          <p:nvPr/>
        </p:nvSpPr>
        <p:spPr>
          <a:xfrm>
            <a:off x="1549229" y="798987"/>
            <a:ext cx="4970256" cy="385539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0" name="Google Shape;480;p48"/>
          <p:cNvSpPr txBox="1">
            <a:spLocks noGrp="1"/>
          </p:cNvSpPr>
          <p:nvPr>
            <p:ph type="ctrTitle"/>
          </p:nvPr>
        </p:nvSpPr>
        <p:spPr>
          <a:xfrm>
            <a:off x="2044968" y="982020"/>
            <a:ext cx="4108560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rmAutofit/>
          </a:bodyPr>
          <a:lstStyle/>
          <a:p>
            <a:pPr>
              <a:buClr>
                <a:srgbClr val="CC4125"/>
              </a:buClr>
              <a:buSzPts val="5400"/>
            </a:pPr>
            <a:r>
              <a:rPr lang="en" sz="7200" dirty="0">
                <a:solidFill>
                  <a:srgbClr val="CC4125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rPr>
              <a:t>AP BIO</a:t>
            </a:r>
            <a:endParaRPr sz="1467" dirty="0"/>
          </a:p>
        </p:txBody>
      </p:sp>
      <p:sp>
        <p:nvSpPr>
          <p:cNvPr id="481" name="Google Shape;481;p48"/>
          <p:cNvSpPr txBox="1">
            <a:spLocks noGrp="1"/>
          </p:cNvSpPr>
          <p:nvPr>
            <p:ph type="subTitle" idx="1"/>
          </p:nvPr>
        </p:nvSpPr>
        <p:spPr>
          <a:xfrm>
            <a:off x="1824219" y="2703377"/>
            <a:ext cx="4550059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52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TOPIC 5.2:</a:t>
            </a:r>
          </a:p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4667" b="1" dirty="0">
                <a:solidFill>
                  <a:srgbClr val="134F5C"/>
                </a:solidFill>
                <a:latin typeface="Kalam"/>
                <a:cs typeface="Kalam"/>
                <a:sym typeface="Kalam"/>
              </a:rPr>
              <a:t>Meiosis and Genetic Diversity</a:t>
            </a:r>
            <a:endParaRPr sz="4667" dirty="0"/>
          </a:p>
        </p:txBody>
      </p:sp>
      <p:sp>
        <p:nvSpPr>
          <p:cNvPr id="482" name="Google Shape;482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3" name="Google Shape;483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84" name="Google Shape;484;p48" descr="Green patterned leaves"/>
          <p:cNvPicPr preferRelativeResize="0"/>
          <p:nvPr/>
        </p:nvPicPr>
        <p:blipFill rotWithShape="1">
          <a:blip r:embed="rId3">
            <a:alphaModFix/>
          </a:blip>
          <a:srcRect t="18158" r="1" b="15675"/>
          <a:stretch/>
        </p:blipFill>
        <p:spPr>
          <a:xfrm>
            <a:off x="6942470" y="1796564"/>
            <a:ext cx="4943409" cy="2170137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89" name="Google Shape;489;p48"/>
          <p:cNvGrpSpPr/>
          <p:nvPr/>
        </p:nvGrpSpPr>
        <p:grpSpPr>
          <a:xfrm>
            <a:off x="10343488" y="5662438"/>
            <a:ext cx="1054465" cy="469689"/>
            <a:chOff x="9841624" y="4115729"/>
            <a:chExt cx="602169" cy="268223"/>
          </a:xfrm>
        </p:grpSpPr>
        <p:sp>
          <p:nvSpPr>
            <p:cNvPr id="490" name="Google Shape;490;p4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pic>
        <p:nvPicPr>
          <p:cNvPr id="2" name="Picture 1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58E1A2A4-CC72-A75E-C302-CFCAAEFA6C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793" y="4117332"/>
            <a:ext cx="4134160" cy="13872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20"/>
    </mc:Choice>
    <mc:Fallback xmlns="">
      <p:transition spd="slow" advTm="96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Objectives</a:t>
            </a:r>
            <a:endParaRPr sz="4400" dirty="0"/>
          </a:p>
        </p:txBody>
      </p:sp>
      <p:sp>
        <p:nvSpPr>
          <p:cNvPr id="501" name="Google Shape;501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237061" indent="-50799">
              <a:spcBef>
                <a:spcPts val="0"/>
              </a:spcBef>
              <a:buSzPts val="2100"/>
              <a:buNone/>
            </a:pPr>
            <a:endParaRPr sz="1467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02CCFD-886D-2545-BC60-C52EF5EED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00" y="307975"/>
            <a:ext cx="5471491" cy="6108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304101-7652-31E5-CF5A-B7B664417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575" y="2381373"/>
            <a:ext cx="2057400" cy="1962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866"/>
    </mc:Choice>
    <mc:Fallback xmlns="">
      <p:transition spd="slow" advTm="2686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12EAC-6BAA-F2F1-9C54-67BBCE10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Why genetic diversity?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7D773-9385-BABE-89F1-1EF000E1B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82278"/>
            <a:ext cx="10416702" cy="3689958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Diploid organisms carry two alleles from each gene, one from the father and one from the mother – the genotype of these organisms, which then contributes to the phenotype (outward appearance)</a:t>
            </a:r>
          </a:p>
          <a:p>
            <a:r>
              <a:rPr lang="en-US" sz="2600" dirty="0"/>
              <a:t>Sexual reproduction causes these alleles to be mixed up and produce varying offspring</a:t>
            </a:r>
          </a:p>
          <a:p>
            <a:r>
              <a:rPr lang="en-US" sz="2600" dirty="0"/>
              <a:t>If an entire population consisted of organisms with the same genotype/phenotype, it would not be able to survive an environmental change – if the change affects one organism it could affect all, because they are all the same</a:t>
            </a:r>
          </a:p>
        </p:txBody>
      </p:sp>
      <p:pic>
        <p:nvPicPr>
          <p:cNvPr id="2050" name="Picture 2" descr="Jumping gene turned peppered moths the color of soot">
            <a:extLst>
              <a:ext uri="{FF2B5EF4-FFF2-40B4-BE49-F238E27FC236}">
                <a16:creationId xmlns:a16="http://schemas.microsoft.com/office/drawing/2014/main" id="{D2990BD0-1D60-B9C8-F22E-3E32BEBD3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650" y="286563"/>
            <a:ext cx="4783171" cy="255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6A8F49B-A994-98AE-B4C0-87A375E6F76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16920" y="1292760"/>
              <a:ext cx="9249120" cy="4491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6A8F49B-A994-98AE-B4C0-87A375E6F7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7560" y="1283400"/>
                <a:ext cx="9267840" cy="450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731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011"/>
    </mc:Choice>
    <mc:Fallback xmlns="">
      <p:transition spd="slow" advTm="1690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928E-4BE1-D864-192E-3F5BE3DF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How Meiosis Increases Genetic Variation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0B050-1C31-92C0-ACDA-EE9C953795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Crossing over – all chromatids that make up tetrad are now unique, increasing variation</a:t>
            </a:r>
          </a:p>
          <a:p>
            <a:pPr lvl="1"/>
            <a:r>
              <a:rPr lang="en-US" sz="2300" dirty="0"/>
              <a:t>Ends in 4 non identical chromatids passed down to the 4 daughter cells</a:t>
            </a:r>
          </a:p>
          <a:p>
            <a:r>
              <a:rPr lang="en-US" sz="2600" dirty="0"/>
              <a:t>Independent assortment – 50% chance to get maternal or paternal chromosome -&gt; 2</a:t>
            </a:r>
            <a:r>
              <a:rPr lang="en-US" sz="2600" baseline="30000" dirty="0"/>
              <a:t>23 </a:t>
            </a:r>
            <a:r>
              <a:rPr lang="en-US" sz="2600" dirty="0"/>
              <a:t>or 8.2 million combos</a:t>
            </a:r>
          </a:p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Random fertilization </a:t>
            </a:r>
            <a:r>
              <a:rPr lang="en-US" sz="2600" dirty="0"/>
              <a:t>– each combo of egg and sperm is unique -&gt; 70 trillion combos (2</a:t>
            </a:r>
            <a:r>
              <a:rPr lang="en-US" sz="2600" baseline="30000" dirty="0"/>
              <a:t>23</a:t>
            </a:r>
            <a:r>
              <a:rPr lang="en-US" sz="2600" dirty="0"/>
              <a:t> * 2</a:t>
            </a:r>
            <a:r>
              <a:rPr lang="en-US" sz="2600" baseline="30000" dirty="0"/>
              <a:t>23</a:t>
            </a:r>
            <a:r>
              <a:rPr lang="en-US" sz="2600" dirty="0"/>
              <a:t>)</a:t>
            </a:r>
          </a:p>
          <a:p>
            <a:endParaRPr lang="en-US" sz="2600" dirty="0"/>
          </a:p>
        </p:txBody>
      </p:sp>
      <p:pic>
        <p:nvPicPr>
          <p:cNvPr id="1026" name="Picture 2" descr="Importance of Meiosis Revision notes | A-Level Biology CIE | Cognito">
            <a:extLst>
              <a:ext uri="{FF2B5EF4-FFF2-40B4-BE49-F238E27FC236}">
                <a16:creationId xmlns:a16="http://schemas.microsoft.com/office/drawing/2014/main" id="{71090B61-E71B-0F5D-169D-6E330D5C0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03907"/>
            <a:ext cx="5108191" cy="188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6F89280-9A08-E3BB-B827-C3BD949C990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707560" y="5215680"/>
              <a:ext cx="8506800" cy="14328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6F89280-9A08-E3BB-B827-C3BD949C990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98200" y="5206320"/>
                <a:ext cx="8525520" cy="145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471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744"/>
    </mc:Choice>
    <mc:Fallback xmlns="">
      <p:transition spd="slow" advTm="1877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Meiosis and Genetic Diversity Review</a:t>
            </a:r>
            <a:endParaRPr sz="4400" dirty="0"/>
          </a:p>
        </p:txBody>
      </p:sp>
      <p:sp>
        <p:nvSpPr>
          <p:cNvPr id="542" name="Google Shape;542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507987" indent="-507987">
              <a:spcBef>
                <a:spcPts val="0"/>
              </a:spcBef>
              <a:buSzPts val="2000"/>
              <a:buFont typeface="Kalam"/>
              <a:buAutoNum type="arabicPeriod"/>
            </a:pPr>
            <a:r>
              <a:rPr lang="en-US" sz="2600" dirty="0"/>
              <a:t>How meiosis increases genetic diversity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39"/>
    </mc:Choice>
    <mc:Fallback xmlns="">
      <p:transition spd="slow" advTm="11539"/>
    </mc:Fallback>
  </mc:AlternateContent>
</p:sld>
</file>

<file path=ppt/theme/theme1.xml><?xml version="1.0" encoding="utf-8"?>
<a:theme xmlns:a="http://schemas.openxmlformats.org/drawingml/2006/main" name="FunkyShapesVTI">
  <a:themeElements>
    <a:clrScheme name="Custom 15">
      <a:dk1>
        <a:srgbClr val="000000"/>
      </a:dk1>
      <a:lt1>
        <a:srgbClr val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 Bio 5.1</Template>
  <TotalTime>12087</TotalTime>
  <Words>210</Words>
  <Application>Microsoft Office PowerPoint</Application>
  <PresentationFormat>Widescreen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Cambria</vt:lpstr>
      <vt:lpstr>Fredericka the Great</vt:lpstr>
      <vt:lpstr>Kalam</vt:lpstr>
      <vt:lpstr>FunkyShapesVTI</vt:lpstr>
      <vt:lpstr>AP BIO</vt:lpstr>
      <vt:lpstr>Objectives</vt:lpstr>
      <vt:lpstr>Why genetic diversity?</vt:lpstr>
      <vt:lpstr>How Meiosis Increases Genetic Variation</vt:lpstr>
      <vt:lpstr>Meiosis and Genetic Diversity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Karpoukhin</dc:creator>
  <cp:lastModifiedBy>Zohar Brand</cp:lastModifiedBy>
  <cp:revision>5</cp:revision>
  <dcterms:created xsi:type="dcterms:W3CDTF">2025-03-31T01:38:50Z</dcterms:created>
  <dcterms:modified xsi:type="dcterms:W3CDTF">2025-08-17T00:49:51Z</dcterms:modified>
</cp:coreProperties>
</file>