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7" r:id="rId2"/>
    <p:sldId id="268" r:id="rId3"/>
    <p:sldId id="278" r:id="rId4"/>
    <p:sldId id="274" r:id="rId5"/>
    <p:sldId id="275" r:id="rId6"/>
    <p:sldId id="277" r:id="rId7"/>
    <p:sldId id="27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Plasmid – small, circular, extrachromosomal loop of DNA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4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6.8: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Biotechnology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76"/>
    </mc:Choice>
    <mc:Fallback xmlns="">
      <p:transition spd="slow" advTm="727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6CE2B1-EB62-B736-4356-D98976DCB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460" y="0"/>
            <a:ext cx="659990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80E11-F2F8-8450-74C3-36C081C82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473" y="2663078"/>
            <a:ext cx="2114550" cy="1962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694"/>
    </mc:Choice>
    <mc:Fallback xmlns="">
      <p:transition spd="slow" advTm="2469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6495F-DF44-F8AD-663C-DDD1ED05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Biotechnology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523A-D7CE-DB13-07CA-53C223298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Biotechnology </a:t>
            </a:r>
            <a:r>
              <a:rPr lang="en-US" sz="2600" dirty="0">
                <a:solidFill>
                  <a:schemeClr val="tx1"/>
                </a:solidFill>
              </a:rPr>
              <a:t>– the process of manipulating organisms for the purpose of making useful products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DNA sequencing </a:t>
            </a:r>
            <a:r>
              <a:rPr lang="en-US" sz="2600" dirty="0"/>
              <a:t>– used to determine the complete nucleotide sequence of a DNA molecule using base pairing</a:t>
            </a:r>
          </a:p>
          <a:p>
            <a:pPr lvl="1"/>
            <a:r>
              <a:rPr lang="en-US" sz="2300" dirty="0"/>
              <a:t>Allows for comparison of DNA between species</a:t>
            </a:r>
          </a:p>
          <a:p>
            <a:pPr lvl="1"/>
            <a:r>
              <a:rPr lang="en-US" sz="2300" dirty="0"/>
              <a:t>Humans and potatoes share 50% of their genomes</a:t>
            </a:r>
          </a:p>
          <a:p>
            <a:endParaRPr lang="en-US" dirty="0"/>
          </a:p>
        </p:txBody>
      </p:sp>
      <p:pic>
        <p:nvPicPr>
          <p:cNvPr id="3074" name="Picture 2" descr="What is HGP read? How it is different from HGP write? List down the  application of Human genome project? - Jammu&amp;Kashmir PCS Exam Notes">
            <a:extLst>
              <a:ext uri="{FF2B5EF4-FFF2-40B4-BE49-F238E27FC236}">
                <a16:creationId xmlns:a16="http://schemas.microsoft.com/office/drawing/2014/main" id="{77FD8CD1-A451-86B6-4A66-5FC0D15CD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6870" y="4295407"/>
            <a:ext cx="4179233" cy="219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1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150"/>
    </mc:Choice>
    <mc:Fallback xmlns="">
      <p:transition spd="slow" advTm="601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2CC0-4681-4058-A626-8BF536434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Gel Electrophoresis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BB533-C4E9-9795-5741-EE6793F0C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961094" cy="4667250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Gel electrophoresis </a:t>
            </a:r>
            <a:r>
              <a:rPr lang="en-US" sz="2600" dirty="0"/>
              <a:t>– a lab technique used to separate DNA </a:t>
            </a:r>
          </a:p>
          <a:p>
            <a:pPr lvl="1"/>
            <a:r>
              <a:rPr lang="en-US" sz="2300" dirty="0"/>
              <a:t>DNA is placed in small depressions in a gel matrix that allows small molecules to move through it</a:t>
            </a:r>
          </a:p>
          <a:p>
            <a:pPr lvl="1"/>
            <a:r>
              <a:rPr lang="en-US" sz="2300" dirty="0"/>
              <a:t>An electric current is applied to the field – DNA is negatively charged and will migrate to the positive end of the field (smaller fragments move the fastest)</a:t>
            </a:r>
          </a:p>
          <a:p>
            <a:pPr lvl="1"/>
            <a:r>
              <a:rPr lang="en-US" sz="2300" dirty="0"/>
              <a:t>Difference in banding patterns allows for diagnosis of disease, paternity</a:t>
            </a:r>
          </a:p>
        </p:txBody>
      </p:sp>
      <p:pic>
        <p:nvPicPr>
          <p:cNvPr id="1026" name="Picture 2" descr="Interpreting Results of a Gel Electrophoresis Experiment Practice | Biology  Practice Problems | Study.com">
            <a:extLst>
              <a:ext uri="{FF2B5EF4-FFF2-40B4-BE49-F238E27FC236}">
                <a16:creationId xmlns:a16="http://schemas.microsoft.com/office/drawing/2014/main" id="{66C8114E-B25D-1E74-D5B7-893F593BD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113" y="835025"/>
            <a:ext cx="3333750" cy="565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71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897"/>
    </mc:Choice>
    <mc:Fallback xmlns="">
      <p:transition spd="slow" advTm="758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CA31C-8C01-E127-78A2-9405EBA4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PCR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9F13C-E543-EAC7-CD1F-DEBDC67B9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1825625"/>
            <a:ext cx="11351419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Polymerase chain reaction </a:t>
            </a:r>
            <a:r>
              <a:rPr lang="en-US" sz="2600" dirty="0"/>
              <a:t>– amplifies a piece of DNA without using cells</a:t>
            </a:r>
          </a:p>
          <a:p>
            <a:pPr lvl="1"/>
            <a:r>
              <a:rPr lang="en-US" sz="2300" dirty="0"/>
              <a:t>Quickly heat to denature and separate DNA strands</a:t>
            </a:r>
          </a:p>
          <a:p>
            <a:pPr lvl="1"/>
            <a:r>
              <a:rPr lang="en-US" sz="2300" dirty="0"/>
              <a:t>Allow cooling for primers to attach</a:t>
            </a:r>
          </a:p>
          <a:p>
            <a:pPr lvl="1"/>
            <a:r>
              <a:rPr lang="en-US" sz="2300" dirty="0"/>
              <a:t>DNA polymerase adds nucleotides to the 3’ end of the primer -&gt; a bunch of identical DNA molecules</a:t>
            </a:r>
          </a:p>
        </p:txBody>
      </p:sp>
      <p:pic>
        <p:nvPicPr>
          <p:cNvPr id="2050" name="Picture 2" descr="Polymerase Chain Reaction (PCR)">
            <a:extLst>
              <a:ext uri="{FF2B5EF4-FFF2-40B4-BE49-F238E27FC236}">
                <a16:creationId xmlns:a16="http://schemas.microsoft.com/office/drawing/2014/main" id="{94CE1E00-8ECD-5DDD-D813-89EE8512C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293" y="3529892"/>
            <a:ext cx="5914325" cy="3328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950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460"/>
    </mc:Choice>
    <mc:Fallback xmlns="">
      <p:transition spd="slow" advTm="7046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4EE2-F66D-3EEA-7F6A-835CD5BED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Recombinant DNA and Gene Cloning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F84B7-62AA-2ECB-CF3A-CCF9B5FDA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047" y="1321772"/>
            <a:ext cx="6313259" cy="5536228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Recombinant DNA </a:t>
            </a:r>
            <a:r>
              <a:rPr lang="en-US" sz="2600" dirty="0"/>
              <a:t>– artificially made DNA using DNA from different sources</a:t>
            </a:r>
          </a:p>
          <a:p>
            <a:pPr lvl="1"/>
            <a:r>
              <a:rPr lang="en-US" sz="2300" dirty="0"/>
              <a:t>Introducing human genes into bacteria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Gene cloning </a:t>
            </a:r>
            <a:r>
              <a:rPr lang="en-US" sz="2600" dirty="0"/>
              <a:t>– process by which scientists can produce multiple copies of specific segments of DNA – turn the gene into a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plasmid</a:t>
            </a:r>
            <a:r>
              <a:rPr lang="en-US" sz="2600" dirty="0"/>
              <a:t>, enter it into bacteria, bacteria reproduces faster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Restriction enzymes (CRISPR-Cas9) </a:t>
            </a:r>
            <a:r>
              <a:rPr lang="en-US" sz="2300" dirty="0"/>
              <a:t>cut DNA at a specific location -&gt; restriction fragments, one single stranded end will be “sticky” – can bond to complementary strands using ligase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876C27-6A03-1183-0985-4178CD42C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8232" y="1199983"/>
            <a:ext cx="2880063" cy="252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triction Enzymes vs DNA Ligases | BioRender Science Templates">
            <a:extLst>
              <a:ext uri="{FF2B5EF4-FFF2-40B4-BE49-F238E27FC236}">
                <a16:creationId xmlns:a16="http://schemas.microsoft.com/office/drawing/2014/main" id="{1230AF9E-E13F-BD70-F042-D67F68142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18" y="3721252"/>
            <a:ext cx="4347882" cy="313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932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8912"/>
    </mc:Choice>
    <mc:Fallback xmlns="">
      <p:transition spd="slow" advTm="98912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Biotechnology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0" indent="0">
              <a:spcBef>
                <a:spcPts val="0"/>
              </a:spcBef>
              <a:buSzPts val="2000"/>
              <a:buNone/>
            </a:pPr>
            <a:r>
              <a:rPr lang="en-US" sz="2600" dirty="0"/>
              <a:t>1. Methods and benefits of dealing with DNA using biotechnology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21"/>
    </mc:Choice>
    <mc:Fallback xmlns="">
      <p:transition spd="slow" advTm="16621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6.7</Template>
  <TotalTime>421</TotalTime>
  <Words>284</Words>
  <Application>Microsoft Office PowerPoint</Application>
  <PresentationFormat>Widescreen</PresentationFormat>
  <Paragraphs>31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Biotechnology</vt:lpstr>
      <vt:lpstr>Gel Electrophoresis</vt:lpstr>
      <vt:lpstr>PCR</vt:lpstr>
      <vt:lpstr>Recombinant DNA and Gene Cloning</vt:lpstr>
      <vt:lpstr>Biotechnology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11</cp:revision>
  <dcterms:created xsi:type="dcterms:W3CDTF">2025-07-23T17:03:04Z</dcterms:created>
  <dcterms:modified xsi:type="dcterms:W3CDTF">2025-08-15T05:11:51Z</dcterms:modified>
</cp:coreProperties>
</file>