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>
        <p:scale>
          <a:sx n="77" d="100"/>
          <a:sy n="77" d="100"/>
        </p:scale>
        <p:origin x="91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0T23:38:52.4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0116">
    <iact:property name="dataType"/>
    <iact:actionData xml:id="d0">
      <inkml:trace xmlns:inkml="http://www.w3.org/2003/InkML" xml:id="stk0" contextRef="#ctx0" brushRef="#br0">11426 8736 0,'0'0'0,"25"0"3,47 0 35,-23 0-36,72 0 42,49 0-42,48 0 27,49 0-27,73 0 28,-122 0-28,-72 0 26,-98 0-26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7.3: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Artificial Selection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2"/>
    </mc:Choice>
    <mc:Fallback xmlns="">
      <p:transition spd="slow" advTm="7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9607E-C003-9C12-97C8-1C80591A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958" y="2042272"/>
            <a:ext cx="6829425" cy="2647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F9107C-ECD7-C9C4-F593-856CCC975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5" y="2111468"/>
            <a:ext cx="2364456" cy="3088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74"/>
    </mc:Choice>
    <mc:Fallback xmlns="">
      <p:transition spd="slow" advTm="193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5DB4F-6AA7-1921-C1BB-E6C105EDD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Artificial selection </a:t>
            </a:r>
            <a:r>
              <a:rPr lang="en-US" sz="2600" dirty="0"/>
              <a:t>– the process by which species are modified by humans</a:t>
            </a:r>
          </a:p>
          <a:p>
            <a:pPr lvl="1"/>
            <a:r>
              <a:rPr lang="en-US" sz="2300" dirty="0"/>
              <a:t>Also known as selective breeding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9E433-DD3D-041D-6F60-CC04ABB2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Artificial Selection</a:t>
            </a:r>
          </a:p>
        </p:txBody>
      </p:sp>
      <p:pic>
        <p:nvPicPr>
          <p:cNvPr id="1026" name="Picture 2" descr="Belgian Blue: The Monster Cow - Dengarden">
            <a:extLst>
              <a:ext uri="{FF2B5EF4-FFF2-40B4-BE49-F238E27FC236}">
                <a16:creationId xmlns:a16="http://schemas.microsoft.com/office/drawing/2014/main" id="{311B2CC6-1299-B467-D780-B2D50FDFC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258" y="2458570"/>
            <a:ext cx="4563035" cy="34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34524E-BD4E-2417-C9C4-FBE6C27B4D5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13360" y="3144960"/>
              <a:ext cx="603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34524E-BD4E-2417-C9C4-FBE6C27B4D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4000" y="3135600"/>
                <a:ext cx="62172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2F9559-EB16-BA4D-049F-BE4648168735}"/>
              </a:ext>
            </a:extLst>
          </p:cNvPr>
          <p:cNvSpPr/>
          <p:nvPr/>
        </p:nvSpPr>
        <p:spPr>
          <a:xfrm>
            <a:off x="4113360" y="3061252"/>
            <a:ext cx="603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30"/>
    </mc:Choice>
    <mc:Fallback xmlns="">
      <p:transition spd="slow" advTm="391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94D-29C2-76C0-A8E8-AD5374E6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Examples of Artificial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1424-D65C-C62F-FABD-B7D7E643A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Dog breeding</a:t>
            </a:r>
          </a:p>
          <a:p>
            <a:r>
              <a:rPr lang="en-US" sz="2600" dirty="0"/>
              <a:t>Mustard plant</a:t>
            </a:r>
          </a:p>
        </p:txBody>
      </p:sp>
      <p:pic>
        <p:nvPicPr>
          <p:cNvPr id="2050" name="Picture 2" descr="Artificial selection">
            <a:extLst>
              <a:ext uri="{FF2B5EF4-FFF2-40B4-BE49-F238E27FC236}">
                <a16:creationId xmlns:a16="http://schemas.microsoft.com/office/drawing/2014/main" id="{E0DD0DBD-92E9-54D7-B32E-D9109AE8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139" y="1379864"/>
            <a:ext cx="4619749" cy="40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le, Brussels sprouts, cauliflower, and cabbage are all varieties of a  single magical plant species | Vox">
            <a:extLst>
              <a:ext uri="{FF2B5EF4-FFF2-40B4-BE49-F238E27FC236}">
                <a16:creationId xmlns:a16="http://schemas.microsoft.com/office/drawing/2014/main" id="{30CF03FE-8592-39C6-828E-81359E5DE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3244579"/>
            <a:ext cx="5515115" cy="34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39"/>
    </mc:Choice>
    <mc:Fallback xmlns="">
      <p:transition spd="slow" advTm="62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Artificial Selection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Artificial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20"/>
    </mc:Choice>
    <mc:Fallback xmlns="">
      <p:transition spd="slow" advTm="16820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7.2</Template>
  <TotalTime>1437</TotalTime>
  <Words>43</Words>
  <Application>Microsoft Office PowerPoint</Application>
  <PresentationFormat>Widescreen</PresentationFormat>
  <Paragraphs>15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Artificial Selection</vt:lpstr>
      <vt:lpstr>Examples of Artificial Selection</vt:lpstr>
      <vt:lpstr>Artificial Selection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4</cp:revision>
  <dcterms:created xsi:type="dcterms:W3CDTF">2025-07-27T04:47:46Z</dcterms:created>
  <dcterms:modified xsi:type="dcterms:W3CDTF">2025-08-15T05:14:18Z</dcterms:modified>
</cp:coreProperties>
</file>