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fossil record is the collection of fossils found in Earth's crust, arranged in chronological order, that provides evidence of past life and how it has changed over time.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7.8: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Continuing Evolution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7"/>
    </mc:Choice>
    <mc:Fallback xmlns="">
      <p:transition spd="slow" advTm="8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17249-FA53-3C85-4856-19EF9836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2" y="1992406"/>
            <a:ext cx="574357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A070B-4F5A-FEE9-E9F9-3D1529BBE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13" y="2621103"/>
            <a:ext cx="2185986" cy="1990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58"/>
    </mc:Choice>
    <mc:Fallback xmlns="">
      <p:transition spd="slow" advTm="390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06D0-DE22-1375-25E6-F6A509F5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All Species Have Evolved…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51FBF-5372-4F83-D8B5-B2169735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055659" cy="4351339"/>
          </a:xfrm>
        </p:spPr>
        <p:txBody>
          <a:bodyPr>
            <a:normAutofit/>
          </a:bodyPr>
          <a:lstStyle/>
          <a:p>
            <a:r>
              <a:rPr lang="en-US" sz="2600" dirty="0"/>
              <a:t>Environments continue to change -&gt; population continue to evolve through natural selection</a:t>
            </a:r>
          </a:p>
          <a:p>
            <a:pPr lvl="1"/>
            <a:r>
              <a:rPr lang="en-US" sz="2300" dirty="0"/>
              <a:t>Gene pools change over generations; evolution is ongoing and indefinite</a:t>
            </a:r>
          </a:p>
          <a:p>
            <a:r>
              <a:rPr lang="en-US" sz="2600" dirty="0"/>
              <a:t>Evidence for evolution having occurred continuously through the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fossil record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BA986-71DA-C919-65FE-6BADB66A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88" y="1641785"/>
            <a:ext cx="4077541" cy="41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75CF-6402-E422-5514-56AD9A1B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…And Continue To Evolve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DF9F-8F7D-0E5E-7DE0-6AE0EE01B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Within present day evolution is seen</a:t>
            </a:r>
          </a:p>
          <a:p>
            <a:pPr lvl="1"/>
            <a:r>
              <a:rPr lang="en-US" sz="2300" dirty="0"/>
              <a:t>Genomic changes – mutations, allele frequency shifts due to genetic drift</a:t>
            </a:r>
          </a:p>
          <a:p>
            <a:pPr lvl="1"/>
            <a:r>
              <a:rPr lang="en-US" sz="2300" dirty="0"/>
              <a:t>Resistance to antibiotics (bacteria) and pesticides such as DDT (insects)</a:t>
            </a:r>
          </a:p>
          <a:p>
            <a:pPr lvl="1"/>
            <a:r>
              <a:rPr lang="en-US" sz="2300" dirty="0"/>
              <a:t>Pathogens evolving and causing emergent diseases - SARS-CoV-2, originating in bats and spreading to humans, causing the COVID-19 pandemic</a:t>
            </a:r>
          </a:p>
        </p:txBody>
      </p:sp>
      <p:pic>
        <p:nvPicPr>
          <p:cNvPr id="2050" name="Picture 2" descr="SARS-CoV-2: Evolution and Emergence of New Viral Variants">
            <a:extLst>
              <a:ext uri="{FF2B5EF4-FFF2-40B4-BE49-F238E27FC236}">
                <a16:creationId xmlns:a16="http://schemas.microsoft.com/office/drawing/2014/main" id="{5DC59CBB-4EFE-422F-D0B4-C60B0662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17" y="4283310"/>
            <a:ext cx="5061398" cy="24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3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Continuing Evolution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Evidence for ongoing evolution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61"/>
    </mc:Choice>
    <mc:Fallback xmlns="">
      <p:transition spd="slow" advTm="23461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7.7</Template>
  <TotalTime>2373</TotalTime>
  <Words>149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All Species Have Evolved…</vt:lpstr>
      <vt:lpstr>…And Continue To Evolve Over Time</vt:lpstr>
      <vt:lpstr>Continuing Evolution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3</cp:revision>
  <dcterms:created xsi:type="dcterms:W3CDTF">2025-07-30T23:30:17Z</dcterms:created>
  <dcterms:modified xsi:type="dcterms:W3CDTF">2025-08-02T05:24:34Z</dcterms:modified>
</cp:coreProperties>
</file>