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notesSlides/notesSlide3.xml" ContentType="application/vnd.openxmlformats-officedocument.presentationml.notesSlide+xml"/>
  <Override PartName="/ppt/ink/inkAction4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8" r:id="rId3"/>
    <p:sldId id="274" r:id="rId4"/>
    <p:sldId id="275" r:id="rId5"/>
    <p:sldId id="276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74" d="100"/>
          <a:sy n="74" d="100"/>
        </p:scale>
        <p:origin x="57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2T01:40:50.397"/>
    </inkml:context>
    <inkml:brush xml:id="br0">
      <inkml:brushProperty name="width" value="0.05292" units="cm"/>
      <inkml:brushProperty name="height" value="0.05292" units="cm"/>
    </inkml:brush>
  </inkml:definitions>
  <iact:action type="add" startTime="6518">
    <iact:property name="dataType"/>
    <iact:actionData xml:id="d0">
      <inkml:trace xmlns:inkml="http://www.w3.org/2003/InkML" xml:id="stk0" contextRef="#ctx0" brushRef="#br0">15090 6042 0,'24'-48'39,"24"48"-36,-72 0 41,-461 97-42,-170-24 29,-218-73-29,-316-49 42,970 49-41,365-121 71,339-170-72,-339 169 28,-122 122-28,-97 122 43,-363 169-43,193-146 41,243-96-40,49 0 26,145-49-26,-49 0 25,243 48-25,-315-48-3,24-24 25</inkml:trace>
    </iact:actionData>
  </iact:action>
  <iact:action type="add" startTime="27453">
    <iact:property name="dataType"/>
    <iact:actionData xml:id="d1">
      <inkml:trace xmlns:inkml="http://www.w3.org/2003/InkML" xml:id="stk1" contextRef="#ctx0" brushRef="#br0">26346 18249 0,'24'0'35,"-24"-146"12,0-169-44,0 96 26,73-460-26,-73 436 25,0-193-24,0 387-2,0 0 40,0 74-39,-24 72-2,-194 582 41,169-509-39,1-170 41,96-388-42,1 218 26,72-73-26,-73 243-1,49 0 43,0 146-41,-48 24 0,48 194 34,-24-316-37</inkml:trace>
    </iact:actionData>
  </iact:action>
  <iact:action type="add" startTime="32078">
    <iact:property name="dataType"/>
    <iact:actionData xml:id="d2">
      <inkml:trace xmlns:inkml="http://www.w3.org/2003/InkML" xml:id="stk2" contextRef="#ctx0" brushRef="#br0">26637 9416 0,'0'0'0,"49"72"44,-49 147-40,0-49-3,73 218 41,-73-242-39,-73-389 73,-24 24-73,97 292 40,121 194-39,-72-121-4,48 48 43,0-315-12,-97-171-29,0 171 28,48 121-27,-48 97 41,-24-48-44</inkml:trace>
    </iact:actionData>
  </iact:action>
  <iact:action type="add" startTime="55780">
    <iact:property name="dataType"/>
    <iact:actionData xml:id="d3">
      <inkml:trace xmlns:inkml="http://www.w3.org/2003/InkML" xml:id="stk3" contextRef="#ctx0" brushRef="#br0">13197 17958 0,'0'-73'58,"0"24"-53,0-48-5,0-315 26,0 290 4,0-72-28,-48 340 44,48-122-42,-49 73 22,98-97 6,-49-73-31,267-193 29,-195 266 1,1 0-27,-24 145 24</inkml:trace>
    </iact:actionData>
  </iact:action>
  <iact:action type="add" startTime="57063">
    <iact:property name="dataType"/>
    <iact:actionData xml:id="d4">
      <inkml:trace xmlns:inkml="http://www.w3.org/2003/InkML" xml:id="stk4" contextRef="#ctx0" brushRef="#br0">13076 9343 0,'0'170'50,"0"0"-47,0 169 40,0-290-40,0-1 25,-48-48-26,-1-72 28,0-50-26,49 49-4,25 170 58,72 25-55,48-25 40,-72-97-41,0-97 43,-25-122-43,-48 171 35,-24 48-36</inkml:trace>
    </iact:actionData>
  </iact:action>
  <iact:action type="add" startTime="75320">
    <iact:property name="dataType"/>
    <iact:actionData xml:id="d5">
      <inkml:trace xmlns:inkml="http://www.w3.org/2003/InkML" xml:id="stk5" contextRef="#ctx0" brushRef="#br0">19189 17036 0,'0'0'0,"0"509"40,0-72-38,0-97 28,0-122-28,-24-194 27,24-388 2,-48-218-29,48 145 28,0 316-28,-49 194 43,49 145-43,0-121 42,0-194-29,0-315-14,24 145 29,25 170-29,24 97 29,72 121-28,98 194 27,-195-145-27,-23-121 27,-25-195 1</inkml:trace>
    </iact:actionData>
  </iact:action>
  <iact:action type="add" startTime="76608">
    <iact:property name="dataType"/>
    <iact:actionData xml:id="d6">
      <inkml:trace xmlns:inkml="http://www.w3.org/2003/InkML" xml:id="stk6" contextRef="#ctx0" brushRef="#br0">19456 9464 0,'49'0'29,"-49"24"-27,0 98 28,0 48-28,0 48 27,0-72-26,0-74 26,-24-169 2,-49-48-29,97 169 59,49 73-59,48-73 27,-48-24-27,0-72 27,-73-26-27,-25 1 44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2T01:40:50.397"/>
    </inkml:context>
    <inkml:brush xml:id="br0">
      <inkml:brushProperty name="width" value="0.05292" units="cm"/>
      <inkml:brushProperty name="height" value="0.05292" units="cm"/>
    </inkml:brush>
  </inkml:definitions>
  <iact:action type="add" startTime="37000">
    <iact:property name="dataType"/>
    <iact:actionData xml:id="d0">
      <inkml:trace xmlns:inkml="http://www.w3.org/2003/InkML" xml:id="stk0" contextRef="#ctx0" brushRef="#br0">32387 2135 0,'48'0'43,"-48"49"-41,97 315 43,-24 48-43,-73-169-1,49 461 42,-49-316-40,-25-315 26,-47-194 18,-244-704-45,316 703 42,0 146-42,0 74 28,219 338-28,-74 25 41,-145-412-40,121-122 42,74-509-43,47 339 42,-193 243-42,-98 0 59,1-48-61</inkml:trace>
    </iact:actionData>
  </iact:action>
  <iact:action type="add" startTime="48650">
    <iact:property name="dataType"/>
    <iact:actionData xml:id="d1">
      <inkml:trace xmlns:inkml="http://www.w3.org/2003/InkML" xml:id="stk1" contextRef="#ctx0" brushRef="#br0">23799 3494 0,'0'-48'30,"24"48"64,25 0-91,-49 24 21,48 0-21,1-24-2,23 97 31,50-72 10,-49 23-39,24 74 41,-25-98-42,-72 24-1,97 1 32,-97 24-31,170 48 27,0-48 15,-24 24-41,72 24 28,-170-121-28,219 170 26,-170-97-2,146 73-24,-170-98-2,97 98 29,-98-98-28,147 146 27,96 73 4,-266-242-31,48 144 26,24-72 14,-121-48-40,48 0 28,1-25-27,-1 24 41,-48-120-8,-48-26-33,-73-193 37,24 49-39,24 23 42,24 219-40,171 219 62,-50-98-62,219 291 49,1-48-50,-220-291 27,25 49-26,-242-122 56,-316-122-56,0 74 41,364 48-42,48 24 27,122-145-14</inkml:trace>
    </iact:actionData>
  </iact:action>
  <iact:action type="add" startTime="73298">
    <iact:property name="dataType"/>
    <iact:actionData xml:id="d2">
      <inkml:trace xmlns:inkml="http://www.w3.org/2003/InkML" xml:id="stk2" contextRef="#ctx0" brushRef="#br0">25376 8469 0,'0'0'0,"121"-48"44,-121-1-41,-146 268 87,-339 630-86,364-679-4,-73 242 42,145-266-39,49-49 40,25-146 49</inkml:trace>
    </iact:actionData>
  </iact:action>
  <iact:action type="add" startTime="79869">
    <iact:property name="dataType"/>
    <iact:actionData xml:id="d3">
      <inkml:trace xmlns:inkml="http://www.w3.org/2003/InkML" xml:id="stk3" contextRef="#ctx0" brushRef="#br0">28020 10386 0,'0'0'0,"73"0"38,0 25-34,-25-25-4,98 0 43,-49 0-41,-24 0-1,266 0 41,-242 0-37,24 0-5,340 121 41,-169-121-38,217 0 40,219 0-41,145 218 42,-557-121-41,-219-97-1,97 49 39,-219-49 21,-484-413-58,315 292-3,-437-170 41,607 291-39,121 0 41,170 73-41,558 242 39,-559-266-39,-120 72 41,-146-48-12,-49 24-28,49-73-4,-121 97 43,24-48-40,24 24 41</inkml:trace>
    </iact:actionData>
  </iact:action>
  <iact:action type="add" startTime="97186">
    <iact:property name="dataType"/>
    <iact:actionData xml:id="d4">
      <inkml:trace xmlns:inkml="http://www.w3.org/2003/InkML" xml:id="stk4" contextRef="#ctx0" brushRef="#br0">27680 16987 0,'25'0'175,"193"0"-172,-169 0-1,96-24 41,-96 24-40,-49-24-2,48 24 41,-72-49 5,-49-24-45,49 73 27,-49 0-26,97 0 86,195 24-84,-171-24-4,25 49 40,-73-25-10,-49 25-28,-96 145 41,96-170-42,25-24 26</inkml:trace>
    </iact:actionData>
  </iact:action>
  <iact:action type="add" startTime="100957">
    <iact:property name="dataType"/>
    <iact:actionData xml:id="d5">
      <inkml:trace xmlns:inkml="http://www.w3.org/2003/InkML" xml:id="stk5" contextRef="#ctx0" brushRef="#br0">29621 13177 0,'24'0'38,"98"0"25,-1 49-61,25-49 27,-49 0-27,-49 0 27,-24 0-26,-96-97 87,-122-25-88,169 122 42,98 24-41,145 25 41,-121 0-41,-48-1 41,-98 25 2,1-49-43,-25-24-3,0 121 61,-48 25-61</inkml:trace>
    </iact:actionData>
  </iact:action>
  <iact:action type="add" startTime="104358">
    <iact:property name="dataType"/>
    <iact:actionData xml:id="d6">
      <inkml:trace xmlns:inkml="http://www.w3.org/2003/InkML" xml:id="stk6" contextRef="#ctx0" brushRef="#br0">24333 14900 0,'-49'0'34,"25"0"-1,-25 0-32,1-24 42,72 24 48,122 0-88,-1 0 25,-48-49-26,-24 49-2,-49 0 30,49 0-29,-73-24 0,0-25 59,-49-48-57,-96 49 40,96-1-41,49 74 42,97 72-41,-48-25-2,218 74 43,-73-97-42,-146-1 43,-145 25 1,-145 48-44,145-72 43,48-49-41</inkml:trace>
    </iact:actionData>
  </iact:action>
  <iact:action type="add" startTime="113660">
    <iact:property name="dataType"/>
    <iact:actionData xml:id="d7">
      <inkml:trace xmlns:inkml="http://www.w3.org/2003/InkML" xml:id="stk7" contextRef="#ctx0" brushRef="#br0">19117 16332 0,'0'-24'134,"72"24"-131,123 0 40,-26 0-41,1 0 27,49 0-27,-50-49 27,-47 49-26,-50 0-2,1 0 41,-73-48-40,0 23 43,-145-96-43,72 72-2,0 1 29,0-1-26,1 49 41,169 25-13,0 23-29,121 1 43,-170-49-42,-48 97 55,-97 24-56,-24 0 58,48-121-57</inkml:trace>
    </iact:actionData>
  </iact:action>
  <iact:action type="add" startTime="115067">
    <iact:property name="dataType"/>
    <iact:actionData xml:id="d8">
      <inkml:trace xmlns:inkml="http://www.w3.org/2003/InkML" xml:id="stk8" contextRef="#ctx0" brushRef="#br0">18826 15046 0,'48'0'77,"1"0"-74,23 0-1,244 48 40,-25-48-40,-194 0-2,121-48 44,-169-25-40,-1 0 38,-72-24-39,-24 48 25,-122 25-26,121 24 27,-24 0-27,73 24 27,49 98-26,363 72 40,-290-194-40,-50 24-3,-23-24 44,-49 49-42,-24-49 26,-146 73-25,97-1-3,25-72 29,-49 49-27,48-49 28</inkml:trace>
    </iact:actionData>
  </iact:action>
  <iact:action type="add" startTime="128278">
    <iact:property name="dataType"/>
    <iact:actionData xml:id="d9">
      <inkml:trace xmlns:inkml="http://www.w3.org/2003/InkML" xml:id="stk9" contextRef="#ctx0" brushRef="#br0">25230 13056 0,'0'0'1,"24"0"33,-96-49 45,-122 49-77,24 0 42,97 0-41,0 24-2,-24 25 42,49-49-41,48 49 28,0-25-27,0 218 55,0 25-56,0-72 42,0-74-41,0 25 39,0-98 6,72-48-2,1 24-41,-24-24-5,-1 0 1,146 0 39,-48 0-38,-49 0 27,-24 0-27,-25 0 27,-24 0 33,25 0-31,-122-121-3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2T01:40:50.397"/>
    </inkml:context>
    <inkml:brush xml:id="br0">
      <inkml:brushProperty name="width" value="0.05292" units="cm"/>
      <inkml:brushProperty name="height" value="0.05292" units="cm"/>
    </inkml:brush>
  </inkml:definitions>
  <iact:action type="add" startTime="19459">
    <iact:property name="dataType"/>
    <iact:actionData xml:id="d0">
      <inkml:trace xmlns:inkml="http://www.w3.org/2003/InkML" xml:id="stk0" contextRef="#ctx0" brushRef="#br0">23944 4659 0,'0'0'0,"73"-48"3,-24-25 39,-268 291 5,-96 122-44,169-122-2,-266 219 41,339-291-38,25-98-4,242 49 42,437 0-39,72-97 42,-630-24-44,-49-24 29,-97-122-28,-218 97 43,218 73-43,170 146 43,122 23-42,-49-120-2,72 24 41,-412-73 20,-339 0-59,363 145 14</inkml:trace>
    </iact:actionData>
  </iact:action>
  <iact:action type="add" startTime="30949">
    <iact:property name="dataType"/>
    <iact:actionData xml:id="d1">
      <inkml:trace xmlns:inkml="http://www.w3.org/2003/InkML" xml:id="stk1" contextRef="#ctx0" brushRef="#br0">26710 6406 0,'0'25'40,"49"-25"-38,-1 0 26,49 0 3,-73-49-29,25 49 57</inkml:trace>
    </iact:actionData>
  </iact:action>
  <iact:action type="add" startTime="31409">
    <iact:property name="dataType"/>
    <iact:actionData xml:id="d2">
      <inkml:trace xmlns:inkml="http://www.w3.org/2003/InkML" xml:id="stk2" contextRef="#ctx0" brushRef="#br0">27608 6528 0,'0'0'29,"72"0"3,50 0-30,48 0 26,-98 0-25,-23 24-3,-1-24 44,-120 0-27</inkml:trace>
    </iact:actionData>
  </iact:action>
  <iact:action type="add" startTime="43517">
    <iact:property name="dataType"/>
    <iact:actionData xml:id="d3">
      <inkml:trace xmlns:inkml="http://www.w3.org/2003/InkML" xml:id="stk3" contextRef="#ctx0" brushRef="#br0">19747 14536 0,'0'-48'92,"49"48"34,0 0-79,-25 0-16,24 0 0,-23 0-29,23 0 27,1 0 3,-25 0-2,24 0 0,25-25 2,-24 25 0,-25 0-29,24 0 24,-23 0 6,23 0 7,1-48-37,48 48 40,-49 0-40,25-49 41,-49 49-42,-24-24 27,73 24-28,24 0 43,-48-49-41,-25 49 41,-24-24-41,48 24 26,1 0-26,-25-48 41,25 48-41,-49-49-3,73 25 43,-73-25-12,48 49-29,-48-24 28,24 24-28,25-49 41,-1 1-40,-23-25 41,23 73-42,1-73 43,-25 25-13,-24 23-28,48 25-1,-48-48 37,49-1-38,-25 1 43,25-25-43,-1 73 28,-48-73-28,25 49 42,-25-25-40,48 49 23,-48-72-24,24 72-2,25-73 42,-49 24-42,48 25 44,25-73-42,-73 24 26,73 49-26,-25-49 42,-48 25-44,49-1 28,-49 1-26,0-1-2,24 25 42,25-25-40,-1-24 40,-48 1-40,0 23-3,24-72 43,-24 72-41,0 25 27,49-25-26,-49-23 42,0-1-43,0-24 44,49 48-44,-49-24 43,0 1-43,0-1 42,0 0-41,0-24 41,0 24-40,0 49-4,0-25 42,24 25-10,-24-25-29,0-23 41,0-1-12,0 49-29,0-73 39,-73 194 51,-48 97-90,72-146 40,122-169-12,-25-49-29,50-48 43,-74 218-42,24 0-3,122 242 44,24 98-42,-170-267 27,25-25-27,-122-72 44</inkml:trace>
    </iact:actionData>
  </iact:action>
  <iact:action type="add" startTime="56539">
    <iact:property name="dataType"/>
    <iact:actionData xml:id="d4">
      <inkml:trace xmlns:inkml="http://www.w3.org/2003/InkML" xml:id="stk4" contextRef="#ctx0" brushRef="#br0">24745 12619 0,'0'0'0,"73"-49"43,-195 219 4,1 24-45,0 292 42,121-365-43,48-48 29,171-25-27,169-72 40,-291-24-40,-97 23-3,-73-96 44,-48 72-42,48 49 28,0 0-27,122 0 73,290 219-72,-290-146 37,-49-25-37,-24-48-2,-25 49-1,-145-49 41,97 0-41,24 0 44,73 48-45</inkml:trace>
    </iact:actionData>
  </iact:action>
  <iact:action type="add" startTime="63988">
    <iact:property name="dataType"/>
    <iact:actionData xml:id="d5">
      <inkml:trace xmlns:inkml="http://www.w3.org/2003/InkML" xml:id="stk5" contextRef="#ctx0" brushRef="#br0">26759 14221 0,'24'0'33,"24"0"-31,98 0 42,-25 0-41,-97 0-2,25 0 41</inkml:trace>
    </iact:actionData>
  </iact:action>
  <iact:action type="add" startTime="64801">
    <iact:property name="dataType"/>
    <iact:actionData xml:id="d6">
      <inkml:trace xmlns:inkml="http://www.w3.org/2003/InkML" xml:id="stk6" contextRef="#ctx0" brushRef="#br0">27656 14196 0,'24'0'42,"25"0"-10,-1 0-31,1 0 28,24 0-26,-25 0 56,-169 0-27,0 0 0,218 0 31,97 0-32,-194 49 17,-24-49-45,-74 73 25,-71-73 3,266 0 47,73-25-47,-146 25 0,-97 0 47,-73 0-48,195 0 18,97-24-16,-98 24-1,-96 0 0,-50 0 1,26 0-30,23 0 26,122 0 19,73 0-16,-98 0 11,-145 0 5,48 0-45,-48 0 27,73 49-27,73-49 58,-25 0-59,24-25 36,-96 25 20,-73-97-57</inkml:trace>
    </iact:actionData>
  </iact:action>
  <iact:action type="add" startTime="75380">
    <iact:property name="dataType"/>
    <iact:actionData xml:id="d7">
      <inkml:trace xmlns:inkml="http://www.w3.org/2003/InkML" xml:id="stk7" contextRef="#ctx0" brushRef="#br0">1310 16405 0,'73'0'58,"48"48"-55,-24-48 24,243 49-24,48-49 41,-364 0-41,-24-25 27,-48-96-1,-1 73-25,-24-1-4,-48-24 29,194 73 3,291 243-1,-219-170-1,-145-49 2,-97 146 0,24-170-30,1 48 26,-25-48-25,48 49 19</inkml:trace>
    </iact:actionData>
  </iact:action>
  <iact:action type="add" startTime="77178">
    <iact:property name="dataType"/>
    <iact:actionData xml:id="d8">
      <inkml:trace xmlns:inkml="http://www.w3.org/2003/InkML" xml:id="stk8" contextRef="#ctx0" brushRef="#br0">8515 17424 0,'0'-170'77,"-24"-704"-75,-25 777 41,49 194-12,0 73-30,-48-97 45,-1-170-14,49-243-30,25 340 26,-1 0-11,24 97-14,1 195 39,-1-244-39,-23-48 10</inkml:trace>
    </iact:actionData>
  </iact:action>
  <iact:action type="add" startTime="77935">
    <iact:property name="dataType"/>
    <iact:actionData xml:id="d9">
      <inkml:trace xmlns:inkml="http://www.w3.org/2003/InkML" xml:id="stk9" contextRef="#ctx0" brushRef="#br0">11329 17278 0,'0'-24'19,"-24"-243"12,24 146-30,-97-437 28,97 509 2,-48 340 0,48-194-28,-98-24 27,98-170 0,0-24-28,98-170 28,-50 242-29,25 49 29,-25 170 1,-48-97-13</inkml:trace>
    </iact:actionData>
  </iact:action>
  <iact:action type="add" startTime="79167">
    <iact:property name="dataType"/>
    <iact:actionData xml:id="d10">
      <inkml:trace xmlns:inkml="http://www.w3.org/2003/InkML" xml:id="stk10" contextRef="#ctx0" brushRef="#br0">15381 16235 0,'0'0'0,"-122"0"68,-290 0-66,121 0 27,121 0-26,97 0 26,98-49 2,144-96-29,50-1 42,-268 219-11,-121 121-31,73-121-1,-218 145 43,315-194-42,170 25 43,48-49-43,-97 0 28,-96 0-28,-50 0 57</inkml:trace>
    </iact:actionData>
  </iact:action>
  <iact:action type="add" startTime="91358">
    <iact:property name="dataType"/>
    <iact:actionData xml:id="d11">
      <inkml:trace xmlns:inkml="http://www.w3.org/2003/InkML" xml:id="stk11" contextRef="#ctx0" brushRef="#br0">16521 16211 0,'0'0'1,"0"-49"31,-97 122 9,48 24-40,49-24 0,97 145 44,49-169-45,-98-98 31,25-145-30,-146 24 45,25 170-46,-1 24 23,49 1-23</inkml:trace>
    </iact:actionData>
  </iact:action>
  <iact:action type="add" startTime="91683">
    <iact:property name="dataType"/>
    <iact:actionData xml:id="d12">
      <inkml:trace xmlns:inkml="http://www.w3.org/2003/InkML" xml:id="stk12" contextRef="#ctx0" brushRef="#br0">17006 16526 0,'0'0'14,"0"49"31</inkml:trace>
    </iact:actionData>
  </iact:action>
  <iact:action type="add" startTime="91907">
    <iact:property name="dataType"/>
    <iact:actionData xml:id="d13">
      <inkml:trace xmlns:inkml="http://www.w3.org/2003/InkML" xml:id="stk13" contextRef="#ctx0" brushRef="#br0">17127 16113 0,'0'0'24,"73"146"-23,-24 24 29,-49-73-29,0-48 37,24-74-38</inkml:trace>
    </iact:actionData>
  </iact:action>
  <iact:action type="add" startTime="92080">
    <iact:property name="dataType"/>
    <iact:actionData xml:id="d14">
      <inkml:trace xmlns:inkml="http://www.w3.org/2003/InkML" xml:id="stk14" contextRef="#ctx0" brushRef="#br0">17370 16113 0,'0'0'22,"73"0"-21,-25-48 29,1 48-29,-25 0 29,-24 73-28,0 24 28,0 24-30,-24-97 31,24 49-31,0-24 30,24-49-29,25 0-1,-25 0 30,49 0-29,-1-25 29,-72-23-30</inkml:trace>
    </iact:actionData>
  </iact:action>
  <iact:action type="add" startTime="92515">
    <iact:property name="dataType"/>
    <iact:actionData xml:id="d15">
      <inkml:trace xmlns:inkml="http://www.w3.org/2003/InkML" xml:id="stk15" contextRef="#ctx0" brushRef="#br0">18146 15798 0,'-48'73'35,"-1"242"-34,1-48 30,72-73-30,25-121 29,169 48-29,-145-145 20</inkml:trace>
    </iact:actionData>
  </iact:action>
  <iact:action type="add" startTime="95387">
    <iact:property name="dataType"/>
    <iact:actionData xml:id="d16">
      <inkml:trace xmlns:inkml="http://www.w3.org/2003/InkML" xml:id="stk16" contextRef="#ctx0" brushRef="#br0">18801 16089 0,'0'0'0,"-97"0"50,25 0-48,-123 24 29,147-24-30,-25 73 28,122 97 33,72 97-30,-121-340 14,73-97-2,0 170-44,24 0 30,48 340-29,-145-243 44,0-48-44,-48-49 0,-49 0 44,48-25-44,49-23 23</inkml:trace>
    </iact:actionData>
  </iact:action>
  <iact:action type="add" startTime="95943">
    <iact:property name="dataType"/>
    <iact:actionData xml:id="d17">
      <inkml:trace xmlns:inkml="http://www.w3.org/2003/InkML" xml:id="stk17" contextRef="#ctx0" brushRef="#br0">19165 16356 0,'0'0'20,"-73"0"26,1 49-45,72 23-1,0 171 45,48-194-44,122-49 30,-146-49-30,73-96 29,-97-1-29,-24 49 23,-24 48-24</inkml:trace>
    </iact:actionData>
  </iact:action>
  <iact:action type="add" startTime="96255">
    <iact:property name="dataType"/>
    <iact:actionData xml:id="d18">
      <inkml:trace xmlns:inkml="http://www.w3.org/2003/InkML" xml:id="stk18" contextRef="#ctx0" brushRef="#br0">19359 15895 0,'0'0'17,"49"24"14,48 146-30,97 97 30,-24 24-30,-170-169 30,0-50-30,-97 1 44,-25-73-44,50-48-1</inkml:trace>
    </iact:actionData>
  </iact:action>
  <iact:action type="add" startTime="96647">
    <iact:property name="dataType"/>
    <iact:actionData xml:id="d19">
      <inkml:trace xmlns:inkml="http://www.w3.org/2003/InkML" xml:id="stk19" contextRef="#ctx0" brushRef="#br0">20597 16211 0,'-146'0'63,"73"0"-62,25 0 29,-25 72-29,73-23-1,48-49 10</inkml:trace>
    </iact:actionData>
  </iact:action>
  <iact:action type="add" startTime="96835">
    <iact:property name="dataType"/>
    <iact:actionData xml:id="d20">
      <inkml:trace xmlns:inkml="http://www.w3.org/2003/InkML" xml:id="stk20" contextRef="#ctx0" brushRef="#br0">20742 16405 0,'-73'48'45,"-96"-48"-43,-195 49 38</inkml:trace>
    </iact:actionData>
  </iact:action>
  <iact:action type="add" startTime="97900">
    <iact:property name="dataType"/>
    <iact:actionData xml:id="d21">
      <inkml:trace xmlns:inkml="http://www.w3.org/2003/InkML" xml:id="stk21" contextRef="#ctx0" brushRef="#br0">21688 15968 0,'0'0'0,"0"-24"21,-97 72 27,49 1-45,-122 290 25,170-217-22,48 169 18,219-170 8,-194-194-30,97-242 27,-170 266-27,-24-72 27,-73 121-27,-98 121 39,123 219-38,72-243 30,170-412-7</inkml:trace>
    </iact:actionData>
  </iact:action>
  <iact:action type="add" startTime="110080">
    <iact:property name="dataType"/>
    <iact:actionData xml:id="d22">
      <inkml:trace xmlns:inkml="http://www.w3.org/2003/InkML" xml:id="stk22" contextRef="#ctx0" brushRef="#br0">22368 16502 0,'48'0'86,"122"0"-83,0 0 41,-146 0-43,-97-49 60,0 25-58,170 97 58,73 72-59,-97-145 0,97 122 42,-219-122-25,-23 48-16,-147-48 25,195 0-25,-49 0 27,73-97-30</inkml:trace>
    </iact:actionData>
  </iact:action>
  <iact:action type="add" startTime="110638">
    <iact:property name="dataType"/>
    <iact:actionData xml:id="d23">
      <inkml:trace xmlns:inkml="http://www.w3.org/2003/InkML" xml:id="stk23" contextRef="#ctx0" brushRef="#br0">23847 16016 0,'-121'0'49,"-24"97"-16,72-97-5,73 49-25,145 0 27,-72-49-27,73 24 25,-98 24 2,-24 49-27,25 0 27,-98 1-27,-120-50 24,96-72 6</inkml:trace>
    </iact:actionData>
  </iact:action>
  <iact:action type="add" startTime="111124">
    <iact:property name="dataType"/>
    <iact:actionData xml:id="d24">
      <inkml:trace xmlns:inkml="http://www.w3.org/2003/InkML" xml:id="stk24" contextRef="#ctx0" brushRef="#br0">24284 16065 0,'0'24'1,"0"-48"27,24 24-26,-145 146 47,72-49-47,49 145 26,25-169-25,145-24 40,-98-74-41,25-145 29,-169 146 0,-220 121 0,220-48-29,72-25 24</inkml:trace>
    </iact:actionData>
  </iact:action>
  <iact:action type="add" startTime="111881">
    <iact:property name="dataType"/>
    <iact:actionData xml:id="d25">
      <inkml:trace xmlns:inkml="http://www.w3.org/2003/InkML" xml:id="stk25" contextRef="#ctx0" brushRef="#br0">22780 16623 0,'0'0'22,"24"0"-21,25 0 44,-98-48 17,-48-50-60,73 74 28,-122-97-29</inkml:trace>
    </iact:actionData>
  </iact:action>
  <iact:action type="add" startTime="120306">
    <iact:property name="dataType"/>
    <iact:actionData xml:id="d26">
      <inkml:trace xmlns:inkml="http://www.w3.org/2003/InkML" xml:id="stk26" contextRef="#ctx0" brushRef="#br0">26759 6528 0,'24'0'43,"73"0"-11,-24 0-29,72 0 39,-121 0-39,-145 0 71,73 0-72,-74 0 26,122 48 3,25-48-27,23 0-4,122 0 42,-267 0 37,-73 0-76,97 49-3,98-49 76,120-49-76</inkml:trace>
    </iact:actionData>
  </iact:action>
  <iact:action type="add" startTime="121147">
    <iact:property name="dataType"/>
    <iact:actionData xml:id="d27">
      <inkml:trace xmlns:inkml="http://www.w3.org/2003/InkML" xml:id="stk27" contextRef="#ctx0" brushRef="#br0">27802 6479 0,'0'25'24,"24"-25"-21,49 48 25,48-48 5,-121-24 9,-97 24-23,24 0 8,0 0-25,49 0 31,73 0 0,-1 0-30,74-49 35,-74 49-36,-145 0 48,24 0-48,25 0-1,-1 0 36,49 25-35,24-25 43,122 48-42,-49-48 25,-48 0-26,-171 0 74,49 0-73,1-24 14</inkml:trace>
    </iact:actionData>
  </iact:action>
  <iact:action type="add" startTime="121961">
    <iact:property name="dataType"/>
    <iact:actionData xml:id="d28">
      <inkml:trace xmlns:inkml="http://www.w3.org/2003/InkML" xml:id="stk28" contextRef="#ctx0" brushRef="#br0">27244 6455 0,'0'0'15,"-49"24"17,-24 25-29,1-49-2,-74 48 41,98-48-39,23 0 25,74 49 34,96-73-60,-96 24 27,-146 0 33,-97-49-59,145 49 40,122 0-12,-49 0-26,25-48-5,-73-1 58,-25 49-58</inkml:trace>
    </iact:actionData>
  </iact:action>
  <iact:action type="add" startTime="127523">
    <iact:property name="dataType"/>
    <iact:actionData xml:id="d29">
      <inkml:trace xmlns:inkml="http://www.w3.org/2003/InkML" xml:id="stk29" contextRef="#ctx0" brushRef="#br0">6599 17424 0,'0'97'39,"0"-49"-8,0 25-30</inkml:trace>
    </iact:actionData>
  </iact:action>
  <iact:action type="add" startTime="127828">
    <iact:property name="dataType"/>
    <iact:actionData xml:id="d30">
      <inkml:trace xmlns:inkml="http://www.w3.org/2003/InkML" xml:id="stk30" contextRef="#ctx0" brushRef="#br0">6914 17448 0,'-24'24'31,"24"25"-30,0 72 29,48-72-30,98-98 47,-146-72-47,0 72 32,-24 49-31,-49 0-1,-146 195 17</inkml:trace>
    </iact:actionData>
  </iact:action>
  <iact:action type="add" startTime="128334">
    <iact:property name="dataType"/>
    <iact:actionData xml:id="d31">
      <inkml:trace xmlns:inkml="http://www.w3.org/2003/InkML" xml:id="stk31" contextRef="#ctx0" brushRef="#br0">7205 17934 0,'0'0'20,"-121"0"26,0 0-43,-195 48 40,195-48-41,121 24 19,-24-24-21</inkml:trace>
    </iact:actionData>
  </iact:action>
  <iact:action type="add" startTime="128628">
    <iact:property name="dataType"/>
    <iact:actionData xml:id="d32">
      <inkml:trace xmlns:inkml="http://www.w3.org/2003/InkML" xml:id="stk32" contextRef="#ctx0" brushRef="#br0">6890 18273 0,'-49'0'68,"1"49"-66,48 24 44,24-25-44,49 1 27,-49-25-26,25 24 41,-122 1-13,-24-49-28,24-49 16,24-48-19</inkml:trace>
    </iact:actionData>
  </iact:action>
  <iact:action type="add" startTime="128939">
    <iact:property name="dataType"/>
    <iact:actionData xml:id="d33">
      <inkml:trace xmlns:inkml="http://www.w3.org/2003/InkML" xml:id="stk33" contextRef="#ctx0" brushRef="#br0">6841 18322 0,'0'0'24,"122"0"-23,-50 0 44,-23-49-28</inkml:trace>
    </iact:actionData>
  </iact:action>
  <iact:action type="add" startTime="129102">
    <iact:property name="dataType"/>
    <iact:actionData xml:id="d34">
      <inkml:trace xmlns:inkml="http://www.w3.org/2003/InkML" xml:id="stk34" contextRef="#ctx0" brushRef="#br0">7132 18249 0,'25'0'0,"-25"-24"33,48 24-31,-96 24 43,-1 73-42,49-48-1,-48 96 39,72-72-38,146-146 40,-122-72-40,-24-98 27,-121 146-26,49 97 23</inkml:trace>
    </iact:actionData>
  </iact:action>
  <iact:action type="add" startTime="132664">
    <iact:property name="dataType"/>
    <iact:actionData xml:id="d35">
      <inkml:trace xmlns:inkml="http://www.w3.org/2003/InkML" xml:id="stk35" contextRef="#ctx0" brushRef="#br0">7909 17909 0,'-49'0'120,"-72"0"-117,72 0 26</inkml:trace>
    </iact:actionData>
  </iact:action>
  <iact:action type="add" startTime="133098">
    <iact:property name="dataType"/>
    <iact:actionData xml:id="d36">
      <inkml:trace xmlns:inkml="http://www.w3.org/2003/InkML" xml:id="stk36" contextRef="#ctx0" brushRef="#br0">7957 18103 0,'49'0'2,"-98"0"71,-121 0-70,73 0 41,49 0-41</inkml:trace>
    </iact:actionData>
  </iact:action>
  <iact:action type="add" startTime="133672">
    <iact:property name="dataType"/>
    <iact:actionData xml:id="d37">
      <inkml:trace xmlns:inkml="http://www.w3.org/2003/InkML" xml:id="stk37" contextRef="#ctx0" brushRef="#br0">8685 17788 0,'-73'0'31,"25"73"-28,-1-25-2,49 146 42,97-24-40,-24-170 25,-24 0-24,-1-73-3,-24-169 42,-48 193-41,-97 49 57,121 25-59</inkml:trace>
    </iact:actionData>
  </iact:action>
  <iact:action type="add" startTime="134000">
    <iact:property name="dataType"/>
    <iact:actionData xml:id="d38">
      <inkml:trace xmlns:inkml="http://www.w3.org/2003/InkML" xml:id="stk38" contextRef="#ctx0" brushRef="#br0">9073 18128 0,'0'48'32,"0"-96"-32,-24 96 1</inkml:trace>
    </iact:actionData>
  </iact:action>
  <iact:action type="add" startTime="134224">
    <iact:property name="dataType"/>
    <iact:actionData xml:id="d39">
      <inkml:trace xmlns:inkml="http://www.w3.org/2003/InkML" xml:id="stk39" contextRef="#ctx0" brushRef="#br0">9243 17739 0,'0'0'25,"24"-72"-22,49 72 29,-24 97-4,-49-25-23,-25 123 22,-48-147-25,73 25 28,49-73-1,72 0 3,-121-24 0</inkml:trace>
    </iact:actionData>
  </iact:action>
  <iact:action type="add" startTime="134601">
    <iact:property name="dataType"/>
    <iact:actionData xml:id="d40">
      <inkml:trace xmlns:inkml="http://www.w3.org/2003/InkML" xml:id="stk40" contextRef="#ctx0" brushRef="#br0">9680 17691 0,'-97'24'55,"72"25"-50,-23 121 21,96 72 7,25-242-31,73-24 25,-146-25-25,24-339 28,-218 242-6</inkml:trace>
    </iact:actionData>
  </iact:action>
  <iact:action type="add" startTime="137108">
    <iact:property name="dataType"/>
    <iact:actionData xml:id="d41">
      <inkml:trace xmlns:inkml="http://www.w3.org/2003/InkML" xml:id="stk41" contextRef="#ctx0" brushRef="#br0">11062 17521 0,'0'73'42,"0"24"-42,0-24 31,0-49-28,98-24 41,-26 0-40,25-24 30,-97-1-34</inkml:trace>
    </iact:actionData>
  </iact:action>
  <iact:action type="add" startTime="137381">
    <iact:property name="dataType"/>
    <iact:actionData xml:id="d42">
      <inkml:trace xmlns:inkml="http://www.w3.org/2003/InkML" xml:id="stk42" contextRef="#ctx0" brushRef="#br0">11329 17691 0,'0'48'31,"0"-96"-31,0 266 2,0-193 58</inkml:trace>
    </iact:actionData>
  </iact:action>
  <iact:action type="add" startTime="137583">
    <iact:property name="dataType"/>
    <iact:actionData xml:id="d43">
      <inkml:trace xmlns:inkml="http://www.w3.org/2003/InkML" xml:id="stk43" contextRef="#ctx0" brushRef="#br0">11572 17934 0,'0'0'14,"-24"0"-11,-1 0-3,-169 0 43,25 0-39,120 0-4,-145 0 45</inkml:trace>
    </iact:actionData>
  </iact:action>
  <iact:action type="add" startTime="137923">
    <iact:property name="dataType"/>
    <iact:actionData xml:id="d44">
      <inkml:trace xmlns:inkml="http://www.w3.org/2003/InkML" xml:id="stk44" contextRef="#ctx0" brushRef="#br0">10965 18103 0,'-24'0'46,"-49"49"-43,73 121 40,0-146-40,73-24 42,-24 0-41,-1 0-4,-24 49 42,-24-1-39,-48 25 41,-25-73-41,49-24 25,-25-25-26,49 1 27</inkml:trace>
    </iact:actionData>
  </iact:action>
  <iact:action type="add" startTime="138255">
    <iact:property name="dataType"/>
    <iact:actionData xml:id="d45">
      <inkml:trace xmlns:inkml="http://www.w3.org/2003/InkML" xml:id="stk45" contextRef="#ctx0" brushRef="#br0">11014 18225 0,'24'0'2,"-48"0"22,218 0-20,-145 0-4,48 0 44,-97-25-42</inkml:trace>
    </iact:actionData>
  </iact:action>
  <iact:action type="add" startTime="138452">
    <iact:property name="dataType"/>
    <iact:actionData xml:id="d46">
      <inkml:trace xmlns:inkml="http://www.w3.org/2003/InkML" xml:id="stk46" contextRef="#ctx0" brushRef="#br0">11402 18152 0,'49'0'3,"-171"48"59,50 98-31,72-73-30,145 0 57,1-195-56,-195-120 29,1 242-27,-146-49 12</inkml:trace>
    </iact:actionData>
  </iact:action>
  <iact:action type="add" startTime="140849">
    <iact:property name="dataType"/>
    <iact:actionData xml:id="d47">
      <inkml:trace xmlns:inkml="http://www.w3.org/2003/InkML" xml:id="stk47" contextRef="#ctx0" brushRef="#br0">12130 17861 0,'48'-49'44,"-72"49"33,-194 24-74,169 1 58</inkml:trace>
    </iact:actionData>
  </iact:action>
  <iact:action type="add" startTime="141189">
    <iact:property name="dataType"/>
    <iact:actionData xml:id="d48">
      <inkml:trace xmlns:inkml="http://www.w3.org/2003/InkML" xml:id="stk48" contextRef="#ctx0" brushRef="#br0">12227 17982 0,'-24'0'30,"-146"49"-27,49-1 56</inkml:trace>
    </iact:actionData>
  </iact:action>
  <iact:action type="add" startTime="141548">
    <iact:property name="dataType"/>
    <iact:actionData xml:id="d49">
      <inkml:trace xmlns:inkml="http://www.w3.org/2003/InkML" xml:id="stk49" contextRef="#ctx0" brushRef="#br0">12688 17642 0,'0'25'30,"0"120"-27,0-48 25,0-24-24,0-49-4,194 25 42,-121-73-39,-73-98 26,-73-96-27,0 96 0,0 98 23</inkml:trace>
    </iact:actionData>
  </iact:action>
  <iact:action type="add" startTime="141891">
    <iact:property name="dataType"/>
    <iact:actionData xml:id="d50">
      <inkml:trace xmlns:inkml="http://www.w3.org/2003/InkML" xml:id="stk50" contextRef="#ctx0" brushRef="#br0">13270 17861 0,'0'0'30,"-24"0"-30</inkml:trace>
    </iact:actionData>
  </iact:action>
  <iact:action type="add" startTime="142142">
    <iact:property name="dataType"/>
    <iact:actionData xml:id="d51">
      <inkml:trace xmlns:inkml="http://www.w3.org/2003/InkML" xml:id="stk51" contextRef="#ctx0" brushRef="#br0">13440 17448 0,'0'0'29,"-24"73"-26,-25 194 41,98-121-41,23-122 26,25-24-27,-97-97 26,0-97-24,0 121-3,-72-49 23</inkml:trace>
    </iact:actionData>
  </iact:action>
  <iact:action type="add" startTime="142423">
    <iact:property name="dataType"/>
    <iact:actionData xml:id="d52">
      <inkml:trace xmlns:inkml="http://www.w3.org/2003/InkML" xml:id="stk52" contextRef="#ctx0" brushRef="#br0">13852 17497 0,'0'0'0,"0"-122"43,0 74-40,-97 96 27,49 195 2,48-194-30,121 72 28,-48-48-28,72 24 27,-96 48 2,-267-169 0,169-121-1,243-147 2,-145 244-30,-1-74 27,-48 74-9</inkml:trace>
    </iact:actionData>
  </iact:action>
  <iact:action type="add" startTime="144935">
    <iact:property name="dataType"/>
    <iact:actionData xml:id="d53">
      <inkml:trace xmlns:inkml="http://www.w3.org/2003/InkML" xml:id="stk53" contextRef="#ctx0" brushRef="#br0">15696 18055 0,'0'0'0,"-24"0"43,0 0-41,-171 194 43,195-24-43,25-122 26,96 1-24,-72-49-3,23-218 43,-72 48-42,0 145-1,-24 25 19</inkml:trace>
    </iact:actionData>
  </iact:action>
  <iact:action type="add" startTime="145259">
    <iact:property name="dataType"/>
    <iact:actionData xml:id="d54">
      <inkml:trace xmlns:inkml="http://www.w3.org/2003/InkML" xml:id="stk54" contextRef="#ctx0" brushRef="#br0">16011 18322 0,'49'48'3,"-98"-96"0,98 72 13</inkml:trace>
    </iact:actionData>
  </iact:action>
  <iact:action type="add" startTime="145407">
    <iact:property name="dataType"/>
    <iact:actionData xml:id="d55">
      <inkml:trace xmlns:inkml="http://www.w3.org/2003/InkML" xml:id="stk55" contextRef="#ctx0" brushRef="#br0">16424 17934 0,'0'0'22,"48"0"-20,-48 48 41,0 73-40,-48-48-2,-25 73 42,73-98-41,0 1 27,73-49-26,-49 0-2,97-97 36,-72 24-37</inkml:trace>
    </iact:actionData>
  </iact:action>
  <iact:action type="add" startTime="145707">
    <iact:property name="dataType"/>
    <iact:actionData xml:id="d56">
      <inkml:trace xmlns:inkml="http://www.w3.org/2003/InkML" xml:id="stk56" contextRef="#ctx0" brushRef="#br0">16836 17982 0,'0'0'30,"0"-48"-30,-145 145 3,96 145 40,73-217-39,49-25-3,73-25 41,-98-169-41,-72 0 45</inkml:trace>
    </iact:actionData>
  </iact:action>
  <iact:action type="add" startTime="145984">
    <iact:property name="dataType"/>
    <iact:actionData xml:id="d57">
      <inkml:trace xmlns:inkml="http://www.w3.org/2003/InkML" xml:id="stk57" contextRef="#ctx0" brushRef="#br0">17370 18152 0,'49'-49'33,"-98"49"-30,0 0 26,-96 0-24,96 0-5</inkml:trace>
    </iact:actionData>
  </iact:action>
  <iact:action type="add" startTime="146220">
    <iact:property name="dataType"/>
    <iact:actionData xml:id="d58">
      <inkml:trace xmlns:inkml="http://www.w3.org/2003/InkML" xml:id="stk58" contextRef="#ctx0" brushRef="#br0">17928 17739 0,'0'-24'4,"-24"24"-4,-122 170 42,146-49-40,24 49 58,219-218-57,-122-244 40,-145 171-40,-24 73 11</inkml:trace>
    </iact:actionData>
  </iact:action>
  <iact:action type="add" startTime="146587">
    <iact:property name="dataType"/>
    <iact:actionData xml:id="d59">
      <inkml:trace xmlns:inkml="http://www.w3.org/2003/InkML" xml:id="stk59" contextRef="#ctx0" brushRef="#br0">18510 18273 0,'0'0'20</inkml:trace>
    </iact:actionData>
  </iact:action>
  <iact:action type="add" startTime="146751">
    <iact:property name="dataType"/>
    <iact:actionData xml:id="d60">
      <inkml:trace xmlns:inkml="http://www.w3.org/2003/InkML" xml:id="stk60" contextRef="#ctx0" brushRef="#br0">18801 17861 0,'0'0'26,"0"-97"-24,-72 145 42,-1 49-42,121 122 31,1-147-31,96-72 38,-48-145-38,-72-195 42,-25 292-42,0 23 3</inkml:trace>
    </iact:actionData>
  </iact:action>
  <iact:action type="add" startTime="147040">
    <iact:property name="dataType"/>
    <iact:actionData xml:id="d61">
      <inkml:trace xmlns:inkml="http://www.w3.org/2003/InkML" xml:id="stk61" contextRef="#ctx0" brushRef="#br0">19311 17618 0,'0'0'16,"48"-97"-14,-48 73 27,0-73-26,-121 97 40,72 72-40,49-23 26,0 145-25,25-145-4,72 72 41,0 0-39,-97-72 28,0 24-28,-73-98 44,25-72-45,145-194 42,-25 218-40,-23 0 25,-1 73-25,1 0 25</inkml:trace>
    </iact:actionData>
  </iact:action>
  <iact:action type="add" startTime="147520">
    <iact:property name="dataType"/>
    <iact:actionData xml:id="d62">
      <inkml:trace xmlns:inkml="http://www.w3.org/2003/InkML" xml:id="stk62" contextRef="#ctx0" brushRef="#br0">20111 17788 0,'0'0'16,"49"0"-14,-49 24 28,-49-24-15,1 0-12,24 0-3,-25 0 29,25 0-26,24 49-2</inkml:trace>
    </iact:actionData>
  </iact:action>
  <iact:action type="add" startTime="147688">
    <iact:property name="dataType"/>
    <iact:actionData xml:id="d63">
      <inkml:trace xmlns:inkml="http://www.w3.org/2003/InkML" xml:id="stk63" contextRef="#ctx0" brushRef="#br0">20160 17982 0,'0'0'19,"-121"73"43,-25-25-60,122-48 12</inkml:trace>
    </iact:actionData>
  </iact:action>
  <iact:action type="add" startTime="148293">
    <iact:property name="dataType"/>
    <iact:actionData xml:id="d64">
      <inkml:trace xmlns:inkml="http://www.w3.org/2003/InkML" xml:id="stk64" contextRef="#ctx0" brushRef="#br0">20936 17667 0,'0'24'69,"-48"121"-67,48 1 28,0 24-29,48-146 30,73-24-29,-72-291 42,-122-97-40,-24 315 38,97 121-41</inkml:trace>
    </iact:actionData>
  </iact:action>
  <iact:action type="add" startTime="148609">
    <iact:property name="dataType"/>
    <iact:actionData xml:id="d65">
      <inkml:trace xmlns:inkml="http://www.w3.org/2003/InkML" xml:id="stk65" contextRef="#ctx0" brushRef="#br0">21494 17958 0,'0'0'18,"73"48"-16,-73 1 42,0-25-40,-24-24 6</inkml:trace>
    </iact:actionData>
  </iact:action>
  <iact:action type="add" startTime="148875">
    <iact:property name="dataType"/>
    <iact:actionData xml:id="d66">
      <inkml:trace xmlns:inkml="http://www.w3.org/2003/InkML" xml:id="stk66" contextRef="#ctx0" brushRef="#br0">21640 17667 0,'73'339'4,"-73"-242"-4,48 0 42,-48-24-41</inkml:trace>
    </iact:actionData>
  </iact:action>
  <iact:action type="add" startTime="149019">
    <iact:property name="dataType"/>
    <iact:actionData xml:id="d67">
      <inkml:trace xmlns:inkml="http://www.w3.org/2003/InkML" xml:id="stk67" contextRef="#ctx0" brushRef="#br0">21931 17642 0,'0'0'27,"145"0"-25,-120 25 25,23-1-23,-48 24-3,-73 98 28,73-97-2,-72 23-21,72 1-6,97-24 29,-25-49-27,98 0 28,-121-73 1</inkml:trace>
    </iact:actionData>
  </iact:action>
  <iact:action type="add" startTime="159091">
    <iact:property name="dataType"/>
    <iact:actionData xml:id="d68">
      <inkml:trace xmlns:inkml="http://www.w3.org/2003/InkML" xml:id="stk68" contextRef="#ctx0" brushRef="#br0">14920 15021 0,'0'122'69,"48"23"-65,-48-120-3,0 23 41,0-72-40,49-49 26</inkml:trace>
    </iact:actionData>
  </iact:action>
  <iact:action type="add" startTime="159332">
    <iact:property name="dataType"/>
    <iact:actionData xml:id="d69">
      <inkml:trace xmlns:inkml="http://www.w3.org/2003/InkML" xml:id="stk69" contextRef="#ctx0" brushRef="#br0">15284 14949 0,'0'0'30,"-73"24"-27,0 170 40,97-121-40,-24-25-2,170-96 42,-121-74-41,-49 1 26,0 0-25,-49 121 41,1 0-44</inkml:trace>
    </iact:actionData>
  </iact:action>
  <iact:action type="add" startTime="159675">
    <iact:property name="dataType"/>
    <iact:actionData xml:id="d70">
      <inkml:trace xmlns:inkml="http://www.w3.org/2003/InkML" xml:id="stk70" contextRef="#ctx0" brushRef="#br0">15817 15021 0,'0'0'14,"-48"25"-12,-25-25 27,25 0-26,-1 0-2,49 24 58</inkml:trace>
    </iact:actionData>
  </iact:action>
  <iact:action type="add" startTime="159863">
    <iact:property name="dataType"/>
    <iact:actionData xml:id="d71">
      <inkml:trace xmlns:inkml="http://www.w3.org/2003/InkML" xml:id="stk71" contextRef="#ctx0" brushRef="#br0">15963 14852 0,'0'0'30,"0"72"1,0 1-27,0-24-4,97-49 43,-49-122-41,-48-23 27,0 120-26,25 244 55,23-1-55,-23-24 41,-25-363-29</inkml:trace>
    </iact:actionData>
  </iact:action>
  <iact:action type="add" startTime="160254">
    <iact:property name="dataType"/>
    <iact:actionData xml:id="d72">
      <inkml:trace xmlns:inkml="http://www.w3.org/2003/InkML" xml:id="stk72" contextRef="#ctx0" brushRef="#br0">16764 14973 0,'0'0'29,"24"-24"-25,-73-25 39,-72 49-40,-25 73 40,122-73-39,24 48 23</inkml:trace>
    </iact:actionData>
  </iact:action>
  <iact:action type="add" startTime="160503">
    <iact:property name="dataType"/>
    <iact:actionData xml:id="d73">
      <inkml:trace xmlns:inkml="http://www.w3.org/2003/InkML" xml:id="stk73" contextRef="#ctx0" brushRef="#br0">16982 15167 0,'-146'24'3,"-96"-24"37,169 0-38,49 49 28,96-49-28</inkml:trace>
    </iact:actionData>
  </iact:action>
  <iact:action type="add" startTime="160685">
    <iact:property name="dataType"/>
    <iact:actionData xml:id="d74">
      <inkml:trace xmlns:inkml="http://www.w3.org/2003/InkML" xml:id="stk74" contextRef="#ctx0" brushRef="#br0">17516 14730 0,'0'0'2,"-49"24"29,-72 146 2,121-145-32,0 144 29,48-120-29,219 0 28,-170-147 3,-73 50-29,-72-73 26,-170 145 1,145 121-4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8-12T01:40:50.397"/>
    </inkml:context>
    <inkml:brush xml:id="br0">
      <inkml:brushProperty name="width" value="0.05292" units="cm"/>
      <inkml:brushProperty name="height" value="0.05292" units="cm"/>
    </inkml:brush>
  </inkml:definitions>
  <iact:action type="add" startTime="10045">
    <iact:property name="dataType"/>
    <iact:actionData xml:id="d0">
      <inkml:trace xmlns:inkml="http://www.w3.org/2003/InkML" xml:id="stk0" contextRef="#ctx0" brushRef="#br0">13828 7717 0,'0'97'66,"24"73"-63,-24-49-3,49 170 42,-49-630 6,0-25-46,48 267-2,98 24 43,-73 73-41,-73 73 27,0 72-26,-49 1 41,1-98-42,145-48 43,24 0-41,-48 0-4,0 122 42,-73-74-38,0 25-4,-219 97 42,74-170-39,72-24 39,243-122-42</inkml:trace>
    </iact:actionData>
  </iact:action>
  <iact:action type="add" startTime="10611">
    <iact:property name="dataType"/>
    <iact:actionData xml:id="d1">
      <inkml:trace xmlns:inkml="http://www.w3.org/2003/InkML" xml:id="stk1" contextRef="#ctx0" brushRef="#br0">15211 7887 0,'121'0'43,"-169"0"-12,-49 48-29,48 1 27,-96-49-28,145 24 12</inkml:trace>
    </iact:actionData>
  </iact:action>
  <iact:action type="add" startTime="10949">
    <iact:property name="dataType"/>
    <iact:actionData xml:id="d2">
      <inkml:trace xmlns:inkml="http://www.w3.org/2003/InkML" xml:id="stk2" contextRef="#ctx0" brushRef="#br0">15817 7790 0,'0'0'17,"0"97"12,25 97-25,-25-97-4,24 0 43,-24-315-11,73-1-30,48 98 41,25 194-40,48 218 26,-146 49-27,-72 48 42,-170-340-41,72-48-1,-290-169 58,412 120-60</inkml:trace>
    </iact:actionData>
  </iact:action>
  <iact:action type="add" startTime="13381">
    <iact:property name="dataType"/>
    <iact:actionData xml:id="d3">
      <inkml:trace xmlns:inkml="http://www.w3.org/2003/InkML" xml:id="stk3" contextRef="#ctx0" brushRef="#br0">12251 10289 0,'0'97'37,"0"-24"-35,24 243 25,-24-244-24,0-144 41,0-147-43,73-485 30,-49 704-28,171-24 25,-123 194 16,-72-121-42</inkml:trace>
    </iact:actionData>
  </iact:action>
  <iact:action type="add" startTime="13753">
    <iact:property name="dataType"/>
    <iact:actionData xml:id="d4">
      <inkml:trace xmlns:inkml="http://www.w3.org/2003/InkML" xml:id="stk4" contextRef="#ctx0" brushRef="#br0">12664 10386 0,'0'267'24,"0"-242"-22,0 72 26,0-170 15,48-121-41,-48 121-2,97-24 33,0 194 0,-97-24-7,0-1-24,97-217 31,-97-1-29,122 49 34,-98 97-36,24 194 42,-48-169-41,0-74 30,0 25-33</inkml:trace>
    </iact:actionData>
  </iact:action>
  <iact:action type="add" startTime="14176">
    <iact:property name="dataType"/>
    <iact:actionData xml:id="d5">
      <inkml:trace xmlns:inkml="http://www.w3.org/2003/InkML" xml:id="stk5" contextRef="#ctx0" brushRef="#br0">13391 10119 0,'0'0'8,"0"49"30,-72 48-37,23 0 29,49-24-27,97-25 39,-73-96-38,-24-49-3,0-73 40,0 146-39,49 72 43,-1 25-42,-48-49-2,97 25 43,-24-49-44</inkml:trace>
    </iact:actionData>
  </iact:action>
  <iact:action type="add" startTime="14547">
    <iact:property name="dataType"/>
    <iact:actionData xml:id="d6">
      <inkml:trace xmlns:inkml="http://www.w3.org/2003/InkML" xml:id="stk6" contextRef="#ctx0" brushRef="#br0">13877 9998 0,'0'0'30,"-97"194"-28,72-170 0,-72 74 41,24-50-41,73-121 15</inkml:trace>
    </iact:actionData>
  </iact:action>
  <iact:action type="add" startTime="14687">
    <iact:property name="dataType"/>
    <iact:actionData xml:id="d7">
      <inkml:trace xmlns:inkml="http://www.w3.org/2003/InkML" xml:id="stk7" contextRef="#ctx0" brushRef="#br0">13610 10216 0,'48'-72'3,"-96"144"23,121-144-22,24 96-4,-49 24 2,49 25 40,-48-24-41,-25-49 29</inkml:trace>
    </iact:actionData>
  </iact:action>
  <iact:action type="add" startTime="14921">
    <iact:property name="dataType"/>
    <iact:actionData xml:id="d8">
      <inkml:trace xmlns:inkml="http://www.w3.org/2003/InkML" xml:id="stk8" contextRef="#ctx0" brushRef="#br0">14435 9828 0,'0'0'29,"0"291"-26,145 195 40,-145-535-11,-24-315-29,24 194-3,0 49 42,145 121-38,-96 0-3,315 340 42,-291-340-42,-25 0 28,25-243-27,-73-24 27,-24 24-27,24 195 27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7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11/relationships/inkAction" Target="../ink/inkAction3.xml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inkAction" Target="../ink/inkAction4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8.3: 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Population Ecology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endParaRPr lang="en" sz="52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48"/>
    </mc:Choice>
    <mc:Fallback xmlns="">
      <p:transition spd="slow" advTm="78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090C14-08A6-41C1-915D-909FBF2DB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975" y="1201269"/>
            <a:ext cx="5106836" cy="5522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3B9DD-DC61-DC71-92DD-9E7480B18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883" y="2196965"/>
            <a:ext cx="3744446" cy="36418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BDB80-F257-03AB-1F0A-78085BECC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71" y="1606550"/>
            <a:ext cx="2228850" cy="488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87"/>
    </mc:Choice>
    <mc:Fallback xmlns="">
      <p:transition spd="slow" advTm="3918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AB6B-EB4F-BCCD-4423-A3B55E92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Populations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1DD3E-9A13-45D7-B957-F90060A6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0495"/>
            <a:ext cx="9991165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Population</a:t>
            </a:r>
            <a:r>
              <a:rPr lang="en-US" sz="2600" dirty="0"/>
              <a:t> – group of individuals of a single species living in the same general area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Population ecology </a:t>
            </a:r>
            <a:r>
              <a:rPr lang="en-US" sz="2300" dirty="0"/>
              <a:t>– explores factors that influence size, density, distribution, and age structure of populations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Density</a:t>
            </a:r>
            <a:r>
              <a:rPr lang="en-US" sz="2600" dirty="0"/>
              <a:t> - # of individuals per unit of volume – different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dispersions</a:t>
            </a:r>
          </a:p>
          <a:p>
            <a:pPr lvl="1"/>
            <a:r>
              <a:rPr lang="en-US" sz="2300" dirty="0"/>
              <a:t>Clumped</a:t>
            </a:r>
          </a:p>
          <a:p>
            <a:pPr lvl="1"/>
            <a:r>
              <a:rPr lang="en-US" sz="2300" dirty="0"/>
              <a:t>Uniform</a:t>
            </a:r>
          </a:p>
          <a:p>
            <a:pPr lvl="1"/>
            <a:r>
              <a:rPr lang="en-US" sz="2300" dirty="0"/>
              <a:t>Random</a:t>
            </a:r>
          </a:p>
          <a:p>
            <a:pPr lvl="1"/>
            <a:endParaRPr lang="en-US" sz="2300" dirty="0"/>
          </a:p>
        </p:txBody>
      </p:sp>
      <p:pic>
        <p:nvPicPr>
          <p:cNvPr id="1026" name="Picture 2" descr="Biology 2e, Ecology, Population and Community Ecology, Population  Demography | OpenEd CUNY">
            <a:extLst>
              <a:ext uri="{FF2B5EF4-FFF2-40B4-BE49-F238E27FC236}">
                <a16:creationId xmlns:a16="http://schemas.microsoft.com/office/drawing/2014/main" id="{976C6B57-B7B2-3E8F-75DB-2FDA85650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988" y="3657086"/>
            <a:ext cx="7270377" cy="25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8EBCB24-922D-CFBE-C271-FB8D8587E4F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18120" y="2009160"/>
              <a:ext cx="5502600" cy="4674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8EBCB24-922D-CFBE-C271-FB8D8587E4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8760" y="1999800"/>
                <a:ext cx="5521320" cy="46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024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54"/>
    </mc:Choice>
    <mc:Fallback xmlns="">
      <p:transition spd="slow" advTm="936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11B-E47E-52B6-761B-54685E7A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Population 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7A53-83CF-B5C8-3B7E-854898CF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136341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Survivorship curves </a:t>
            </a:r>
            <a:r>
              <a:rPr lang="en-US" sz="2600" dirty="0"/>
              <a:t>– rate of survival over time</a:t>
            </a:r>
          </a:p>
          <a:p>
            <a:pPr lvl="1"/>
            <a:r>
              <a:rPr lang="en-US" sz="2300" dirty="0"/>
              <a:t> Type I (long life), Type II (preyed upon), Type III (survivor curve)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Age-structure pyramids </a:t>
            </a:r>
            <a:r>
              <a:rPr lang="en-US" sz="2600" dirty="0"/>
              <a:t>– relative # of individuals of each age in a population</a:t>
            </a:r>
          </a:p>
          <a:p>
            <a:pPr lvl="1"/>
            <a:r>
              <a:rPr lang="en-US" sz="2300" dirty="0"/>
              <a:t>Rate of population growth in relation to births/deaths</a:t>
            </a:r>
          </a:p>
          <a:p>
            <a:endParaRPr lang="en-US" sz="2600" dirty="0"/>
          </a:p>
        </p:txBody>
      </p:sp>
      <p:pic>
        <p:nvPicPr>
          <p:cNvPr id="2050" name="Picture 2" descr="Type I survivorship curve | Definition, Examples, &amp; Facts | Britannica">
            <a:extLst>
              <a:ext uri="{FF2B5EF4-FFF2-40B4-BE49-F238E27FC236}">
                <a16:creationId xmlns:a16="http://schemas.microsoft.com/office/drawing/2014/main" id="{D977CA38-1276-790F-31D9-8AB23CB841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" r="1" b="5324"/>
          <a:stretch>
            <a:fillRect/>
          </a:stretch>
        </p:blipFill>
        <p:spPr bwMode="auto">
          <a:xfrm>
            <a:off x="7593106" y="246529"/>
            <a:ext cx="4536141" cy="341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84 Stationary Population Pyramid Royalty-Free Images, Stock Photos &amp;  Pictures | Shutterstock">
            <a:extLst>
              <a:ext uri="{FF2B5EF4-FFF2-40B4-BE49-F238E27FC236}">
                <a16:creationId xmlns:a16="http://schemas.microsoft.com/office/drawing/2014/main" id="{538EBF84-8D8E-5D45-760E-524503E710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3" b="11176"/>
          <a:stretch>
            <a:fillRect/>
          </a:stretch>
        </p:blipFill>
        <p:spPr bwMode="auto">
          <a:xfrm>
            <a:off x="6853038" y="3662033"/>
            <a:ext cx="5276209" cy="31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4DD79AA-8D71-CC95-2163-36831CB00D0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777360" y="768600"/>
              <a:ext cx="5179320" cy="5416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4DD79AA-8D71-CC95-2163-36831CB00D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8000" y="759240"/>
                <a:ext cx="5198040" cy="54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35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621"/>
    </mc:Choice>
    <mc:Fallback xmlns="">
      <p:transition spd="slow" advTm="14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7A18-61AC-95B5-497A-2A55C5D0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Population and Exponential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C2488-5DE9-7D60-B857-02E5A4BA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646" y="1392562"/>
            <a:ext cx="8600515" cy="4933763"/>
          </a:xfrm>
        </p:spPr>
        <p:txBody>
          <a:bodyPr>
            <a:normAutofit/>
          </a:bodyPr>
          <a:lstStyle/>
          <a:p>
            <a:r>
              <a:rPr lang="en-US" sz="2600" dirty="0"/>
              <a:t>Population growth over time = individuals born – individuals died (usually measured in years)</a:t>
            </a:r>
          </a:p>
          <a:p>
            <a:pPr lvl="1"/>
            <a:r>
              <a:rPr lang="en-US" sz="2300" dirty="0"/>
              <a:t>Population grows when birth rate &gt; death rate</a:t>
            </a:r>
          </a:p>
          <a:p>
            <a:r>
              <a:rPr lang="en-US" sz="2600" dirty="0"/>
              <a:t>Exponential growth – growth of a population under ideal conditions (abundant resources)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Exponential population growth </a:t>
            </a:r>
            <a:r>
              <a:rPr lang="en-US" sz="2600" dirty="0"/>
              <a:t>=                       initial population * max growth rate </a:t>
            </a:r>
          </a:p>
          <a:p>
            <a:pPr lvl="1"/>
            <a:r>
              <a:rPr lang="en-US" sz="2300" dirty="0"/>
              <a:t>As pop. gets larger, grows faster</a:t>
            </a:r>
          </a:p>
          <a:p>
            <a:r>
              <a:rPr lang="en-US" sz="2600" dirty="0"/>
              <a:t>Find growth rate and pop after 1 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03512-B7EE-118B-BB13-7C078DD1A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1162" y="1317168"/>
            <a:ext cx="2991690" cy="254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9B0DF-9F38-6B98-9E62-070CAB52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62" y="4149700"/>
            <a:ext cx="2991690" cy="2446537"/>
          </a:xfrm>
          <a:prstGeom prst="rect">
            <a:avLst/>
          </a:prstGeom>
        </p:spPr>
      </p:pic>
      <p:pic>
        <p:nvPicPr>
          <p:cNvPr id="3074" name="Picture 2" descr="Exponential growth &amp; logistic growth (article) | Khan Academy">
            <a:extLst>
              <a:ext uri="{FF2B5EF4-FFF2-40B4-BE49-F238E27FC236}">
                <a16:creationId xmlns:a16="http://schemas.microsoft.com/office/drawing/2014/main" id="{E9B8C1CB-96BF-3333-7927-C5B63017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077" y="3582284"/>
            <a:ext cx="2241176" cy="200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09EBF1-7FB9-55C6-A5B1-7982D1069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810091"/>
              </p:ext>
            </p:extLst>
          </p:nvPr>
        </p:nvGraphicFramePr>
        <p:xfrm>
          <a:off x="1225179" y="5333329"/>
          <a:ext cx="4001246" cy="75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727">
                  <a:extLst>
                    <a:ext uri="{9D8B030D-6E8A-4147-A177-3AD203B41FA5}">
                      <a16:colId xmlns:a16="http://schemas.microsoft.com/office/drawing/2014/main" val="3838704657"/>
                    </a:ext>
                  </a:extLst>
                </a:gridCol>
                <a:gridCol w="977153">
                  <a:extLst>
                    <a:ext uri="{9D8B030D-6E8A-4147-A177-3AD203B41FA5}">
                      <a16:colId xmlns:a16="http://schemas.microsoft.com/office/drawing/2014/main" val="4069942374"/>
                    </a:ext>
                  </a:extLst>
                </a:gridCol>
                <a:gridCol w="950259">
                  <a:extLst>
                    <a:ext uri="{9D8B030D-6E8A-4147-A177-3AD203B41FA5}">
                      <a16:colId xmlns:a16="http://schemas.microsoft.com/office/drawing/2014/main" val="333787767"/>
                    </a:ext>
                  </a:extLst>
                </a:gridCol>
                <a:gridCol w="735107">
                  <a:extLst>
                    <a:ext uri="{9D8B030D-6E8A-4147-A177-3AD203B41FA5}">
                      <a16:colId xmlns:a16="http://schemas.microsoft.com/office/drawing/2014/main" val="1505823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Initial Pop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Births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Deaths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Rate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5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5104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7D2C61-3D24-DF67-ED7F-BBB1300C9ED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71600" y="1633680"/>
              <a:ext cx="9659520" cy="5067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7D2C61-3D24-DF67-ED7F-BBB1300C9ED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2240" y="1624320"/>
                <a:ext cx="9678240" cy="50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80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743"/>
    </mc:Choice>
    <mc:Fallback xmlns="">
      <p:transition spd="slow" advTm="167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Population Ecology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Population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Dispersion, survivorship, age-structure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Population growth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Exponential growth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9AF9E5-5172-4EC4-1767-80450596D5E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10360" y="2708280"/>
              <a:ext cx="1511280" cy="1197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9AF9E5-5172-4EC4-1767-80450596D5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01000" y="2698920"/>
                <a:ext cx="1530000" cy="1215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0"/>
    </mc:Choice>
    <mc:Fallback xmlns="">
      <p:transition spd="slow" advTm="19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8.2</Template>
  <TotalTime>1090</TotalTime>
  <Words>202</Words>
  <Application>Microsoft Office PowerPoint</Application>
  <PresentationFormat>Widescreen</PresentationFormat>
  <Paragraphs>39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Populations</vt:lpstr>
      <vt:lpstr>Population Demographics</vt:lpstr>
      <vt:lpstr>Population and Exponential Growth</vt:lpstr>
      <vt:lpstr>Population Ecology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13</cp:revision>
  <dcterms:created xsi:type="dcterms:W3CDTF">2025-08-03T22:23:16Z</dcterms:created>
  <dcterms:modified xsi:type="dcterms:W3CDTF">2025-08-17T00:53:36Z</dcterms:modified>
</cp:coreProperties>
</file>