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76" r:id="rId7"/>
    <p:sldId id="258" r:id="rId8"/>
    <p:sldId id="265" r:id="rId9"/>
    <p:sldId id="266" r:id="rId10"/>
    <p:sldId id="267" r:id="rId11"/>
    <p:sldId id="280" r:id="rId12"/>
    <p:sldId id="269" r:id="rId13"/>
    <p:sldId id="270" r:id="rId14"/>
    <p:sldId id="274" r:id="rId15"/>
    <p:sldId id="277" r:id="rId16"/>
    <p:sldId id="268" r:id="rId17"/>
    <p:sldId id="278" r:id="rId18"/>
    <p:sldId id="271" r:id="rId19"/>
    <p:sldId id="272" r:id="rId20"/>
    <p:sldId id="275" r:id="rId21"/>
    <p:sldId id="279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6/28/2021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6/28/2021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6/28/2021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6/28/2021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6/28/2021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6/28/2021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6/28/2021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</a:t>
            </a:r>
            <a:r>
              <a:rPr lang="en-US" sz="5400" dirty="0"/>
              <a:t>Strings in python </a:t>
            </a:r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0EE72B-000E-4D3B-8982-6A64B0245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 strings we have two types of indexing.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1) Positive Indexing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2) Negative Indexing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101BF5-9B3F-4FE9-A7F5-BF4CBAE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indexing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AC37B-64BC-4555-B7E2-462BDF693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197" y="3543300"/>
            <a:ext cx="426666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9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032A5E-E290-489F-A931-C174B4BC5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We can able to access strings by using index numbers.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We can access through positive indexing or negative indexing.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147F1-7022-4B5A-B3AB-9D416B49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access strings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015B5-8A17-41F3-9C21-03730D4BC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938" y="3103685"/>
            <a:ext cx="5906324" cy="285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5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BCA8A6-F9E7-4E9D-B5C2-B50A50F04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200" dirty="0"/>
              <a:t>WHAT IS MEAN BY SLICING 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616622-20D4-4AD7-9F8D-96EF7EC1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A0DB5-F622-42E8-993E-E22A3C7DF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054" y="234168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00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18F72C-8540-41FC-8805-A9B767422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If we want to return a range of characters by using the slice syntax.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4B04B8-AB54-48B8-8E21-2B6AE6B5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AA4FC-7E21-4DF5-8770-BC72DBBB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483" y="2817003"/>
            <a:ext cx="4546032" cy="1523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E133D6-F388-4AF8-9A99-80DF74911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574" y="1863759"/>
            <a:ext cx="2604595" cy="375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63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CD7BC8-8871-4AB1-8093-88B191688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72889E-2ED8-4E30-86B7-30E85C15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get a reverse string 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6DFEC-84FA-439A-9A3C-5994C7BDF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893" y="2015732"/>
            <a:ext cx="4499463" cy="2222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D1FC38-F6FB-4B38-8BC8-F2F11CED6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994" y="1853754"/>
            <a:ext cx="2364491" cy="283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20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CD5225-5FC2-466C-89CD-5CFBE3F71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We have many built-in methods in strings.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Among that length is the most commonly used method.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CEDE57-0AEE-4F0B-89B6-9330F77B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E0710-4279-41DA-B272-33CF0AB1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285" y="3047048"/>
            <a:ext cx="39528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8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19777-A2D2-468E-80B4-35B67B792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787" y="1717185"/>
            <a:ext cx="6589129" cy="388351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8BD1CF-9DCB-4B60-A159-EA10941D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289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534F8B-BEF4-4A08-A474-AFADE057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string format() method formats the given string into a nicer output in Python.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292E11-DE86-4D50-A7BD-A496C22A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B2098-0ECD-4A8C-8307-AD6F8EE8F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811" y="3012831"/>
            <a:ext cx="4762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21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43FA43-8C31-4C7A-813B-61FCF481F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count the no of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occurances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of characters in a string.</a:t>
            </a:r>
          </a:p>
          <a:p>
            <a:pPr marL="457200" indent="-457200">
              <a:buAutoNum type="arabicPeriod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remove the characters which are in  odd index positions.</a:t>
            </a:r>
          </a:p>
          <a:p>
            <a:pPr marL="457200" indent="-457200">
              <a:buAutoNum type="arabicPeriod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reverse a string without using s[::-1] and any built-in methods.</a:t>
            </a:r>
          </a:p>
          <a:p>
            <a:pPr marL="457200" indent="-457200">
              <a:buAutoNum type="arabicPeriod"/>
            </a:pPr>
            <a:r>
              <a:rPr lang="en-US" dirty="0">
                <a:latin typeface="Helvetica" panose="020B0604020202020204" pitchFamily="34" charset="0"/>
              </a:rPr>
              <a:t>Write a Python program to print all the vowels in a given string.</a:t>
            </a:r>
          </a:p>
          <a:p>
            <a:pPr marL="457200" indent="-457200">
              <a:buAutoNum type="arabicPeriod"/>
            </a:pPr>
            <a:r>
              <a:rPr lang="en-US" dirty="0">
                <a:latin typeface="Helvetica" panose="020B0604020202020204" pitchFamily="34" charset="0"/>
              </a:rPr>
              <a:t>Write a Python Program to print repeated characters in a given string. 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AED9D1-C9F7-4843-A0D3-D037F1CC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087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61CB2A-8867-4994-B8DA-6C112C6B0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86" y="0"/>
            <a:ext cx="10049606" cy="601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Session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What is a string 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String Declaration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String Operations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String Indexing &amp; Accessing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String Slicing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String Methods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String Formatting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74FA8-AF29-45A7-91FD-6368CD546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083" y="2166388"/>
            <a:ext cx="4116632" cy="252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89E77E-6A9C-4646-8B06-D7E65BA3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371F09-0843-47C8-A261-47BFC10D6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4400" dirty="0"/>
              <a:t>what is a string ?</a:t>
            </a:r>
            <a:endParaRPr lang="en-IN" sz="4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905A09-6FC5-4D89-8376-A3E3235E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058" y="2136531"/>
            <a:ext cx="50889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1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string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String is a sequence of characters and it is immutable.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We can create a string by using single or double or triple quotes.</a:t>
            </a:r>
          </a:p>
          <a:p>
            <a:pPr marL="0" lvl="0" indent="0">
              <a:buNone/>
            </a:pPr>
            <a:endParaRPr lang="en-US" sz="24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D828F6-E459-4BA2-AC49-B4525AC0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260" y="3518347"/>
            <a:ext cx="3819525" cy="14859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C27005-9D17-4937-89F4-696D5BFAF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079" y="3600450"/>
            <a:ext cx="34766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7DC9CA-7A11-4181-8832-AC00ABD78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Basically we can perform three operations on strings.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1)  Concatenation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8BA4C0-8AAB-4AEE-BCF8-B2190636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FE64F-0D25-45D4-BE8B-D9DA8C9F9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338" y="3114675"/>
            <a:ext cx="5715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5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8E4F9E-9D72-4BDB-98E9-EFD5E9D85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2) Repetition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A4B834-E090-41D9-A7DA-A8F513B5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Conti…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DB920-B692-496D-8DE7-3745B3577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607" y="2687976"/>
            <a:ext cx="6550269" cy="277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6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2AA746-C9E0-48C4-9F75-A257B38F5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3) Membership Operation: in and not 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in : if the given substring is present in the original string </a:t>
            </a:r>
            <a:r>
              <a:rPr lang="en-US" dirty="0" err="1"/>
              <a:t>then’the</a:t>
            </a:r>
            <a:r>
              <a:rPr lang="en-US" dirty="0"/>
              <a:t> output is True else False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Not in : This is work like inverse to the in operator.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1240A5-8168-447E-9A39-891FF5A7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519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A5372D-5740-4E76-88AA-FD2FF7AC1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Iterate through a loop:  </a:t>
            </a:r>
            <a:r>
              <a:rPr lang="en-US" dirty="0"/>
              <a:t>We can get all the elements in a string by using for loop and this is called as iterate over a loop.</a:t>
            </a:r>
            <a:endParaRPr lang="en-IN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146389-2EA0-4552-B16F-70056D14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20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A331D2-1BFA-4FAE-B04C-F677E5095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 python string indexing starts from 0.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27E061-6E2E-4CB2-B5D7-621F431C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indexing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ABBF1-F12A-4D92-B840-1ABC69E21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798" y="2993419"/>
            <a:ext cx="4438095" cy="1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532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1DB373-C1A1-4924-9AF2-F0436820150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0</TotalTime>
  <Words>380</Words>
  <Application>Microsoft Office PowerPoint</Application>
  <PresentationFormat>Widescreen</PresentationFormat>
  <Paragraphs>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Helvetica</vt:lpstr>
      <vt:lpstr>Wingdings</vt:lpstr>
      <vt:lpstr>Gallery</vt:lpstr>
      <vt:lpstr>    Strings in python </vt:lpstr>
      <vt:lpstr>Session topics</vt:lpstr>
      <vt:lpstr>          </vt:lpstr>
      <vt:lpstr>string DEFINITION</vt:lpstr>
      <vt:lpstr>String operations</vt:lpstr>
      <vt:lpstr>Conti…</vt:lpstr>
      <vt:lpstr>Conti…</vt:lpstr>
      <vt:lpstr>CONTI…</vt:lpstr>
      <vt:lpstr>String indexing</vt:lpstr>
      <vt:lpstr>Types of indexing</vt:lpstr>
      <vt:lpstr>How can we access strings</vt:lpstr>
      <vt:lpstr>Query</vt:lpstr>
      <vt:lpstr>String slicing</vt:lpstr>
      <vt:lpstr>How can I get a reverse string ?</vt:lpstr>
      <vt:lpstr>String methods</vt:lpstr>
      <vt:lpstr>CONTI…</vt:lpstr>
      <vt:lpstr>STRING FORMATTING</vt:lpstr>
      <vt:lpstr>Tasks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2020-07-07T15:09:54Z</dcterms:created>
  <dcterms:modified xsi:type="dcterms:W3CDTF">2021-06-28T04:08:53Z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