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.fntdata"/><Relationship Id="rId10" Type="http://schemas.openxmlformats.org/officeDocument/2006/relationships/slide" Target="slides/slide5.xml"/><Relationship Id="rId21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24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3228c976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3228c976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228c976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228c976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9b75b0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9b75b0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f8923512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f8923512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8923512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8923512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e6ec41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e6ec41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1486dfc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1486dfc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304968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304968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9389" y="154945"/>
            <a:ext cx="8216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9389" y="1380174"/>
            <a:ext cx="82161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48794" y="484409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755130" y="4835128"/>
            <a:ext cx="2300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2330162" y="484409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36425" y="5108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/>
          <p:nvPr/>
        </p:nvSpPr>
        <p:spPr>
          <a:xfrm>
            <a:off x="200" y="4637575"/>
            <a:ext cx="9144000" cy="47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59B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-300" y="4873100"/>
            <a:ext cx="1773000" cy="1800"/>
          </a:xfrm>
          <a:prstGeom prst="straightConnector1">
            <a:avLst/>
          </a:prstGeom>
          <a:noFill/>
          <a:ln cap="flat" cmpd="sng" w="19050">
            <a:solidFill>
              <a:srgbClr val="059B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 flipH="1" rot="10800000">
            <a:off x="7399650" y="4873100"/>
            <a:ext cx="1744500" cy="1800"/>
          </a:xfrm>
          <a:prstGeom prst="straightConnector1">
            <a:avLst/>
          </a:prstGeom>
          <a:noFill/>
          <a:ln cap="flat" cmpd="sng" w="19050">
            <a:solidFill>
              <a:srgbClr val="059B0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/>
          <p:nvPr/>
        </p:nvSpPr>
        <p:spPr>
          <a:xfrm>
            <a:off x="1164650" y="1460250"/>
            <a:ext cx="7754100" cy="2223000"/>
          </a:xfrm>
          <a:prstGeom prst="horizontalScroll">
            <a:avLst>
              <a:gd fmla="val 12639" name="adj"/>
            </a:avLst>
          </a:prstGeom>
          <a:solidFill>
            <a:srgbClr val="C5F3C5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84050" y="1667950"/>
            <a:ext cx="67332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76F9F"/>
                </a:solidFill>
                <a:latin typeface="Aharoni"/>
                <a:ea typeface="Aharoni"/>
                <a:cs typeface="Aharoni"/>
                <a:sym typeface="Aharoni"/>
              </a:rPr>
              <a:t>Data Analysis </a:t>
            </a:r>
            <a:r>
              <a:rPr lang="en" sz="5400">
                <a:solidFill>
                  <a:srgbClr val="FF9900"/>
                </a:solidFill>
                <a:latin typeface="Aharoni"/>
                <a:ea typeface="Aharoni"/>
                <a:cs typeface="Aharoni"/>
                <a:sym typeface="Aharoni"/>
              </a:rPr>
              <a:t>Using Python</a:t>
            </a:r>
            <a:endParaRPr sz="4400">
              <a:solidFill>
                <a:srgbClr val="059B0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300" y="1542075"/>
            <a:ext cx="1974000" cy="2223000"/>
          </a:xfrm>
          <a:prstGeom prst="flowChartDelay">
            <a:avLst/>
          </a:prstGeom>
          <a:solidFill>
            <a:srgbClr val="C5F3C5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425" y="1713000"/>
            <a:ext cx="1886409" cy="19702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473925" y="2212725"/>
            <a:ext cx="881700" cy="881700"/>
          </a:xfrm>
          <a:prstGeom prst="ellipse">
            <a:avLst/>
          </a:prstGeom>
          <a:solidFill>
            <a:srgbClr val="AAF8AA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075" y="3471650"/>
            <a:ext cx="1509850" cy="16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187" y="2394987"/>
            <a:ext cx="517188" cy="51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225" y="11125"/>
            <a:ext cx="7515550" cy="11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 of the Training</a:t>
            </a:r>
            <a:endParaRPr b="1" sz="3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326032" y="1025165"/>
            <a:ext cx="8656014" cy="3612825"/>
            <a:chOff x="3171" y="0"/>
            <a:chExt cx="11541352" cy="4817100"/>
          </a:xfrm>
        </p:grpSpPr>
        <p:sp>
          <p:nvSpPr>
            <p:cNvPr id="81" name="Google Shape;81;p15"/>
            <p:cNvSpPr/>
            <p:nvPr/>
          </p:nvSpPr>
          <p:spPr>
            <a:xfrm>
              <a:off x="866087" y="0"/>
              <a:ext cx="9815700" cy="4817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AF8A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71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06555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Day1 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Intro to Data and Data Manipulation with NumPy</a:t>
              </a:r>
              <a:endParaRPr sz="11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942142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2133887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Day2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Dzata Analysis with pandas</a:t>
              </a:r>
              <a:endParaRPr sz="11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881112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3971257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Day3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Data Preprocessing with Scikit-Learn</a:t>
              </a:r>
              <a:endParaRPr sz="11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820082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5910227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Day4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Cleaning Data in Python</a:t>
              </a:r>
              <a:endParaRPr sz="11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759053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7849198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Day5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Introduction to Data Visualization &amp; Matplotlib</a:t>
              </a:r>
              <a:endParaRPr sz="11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698023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9788168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Day6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Data Visualization using Seaborn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Generation</a:t>
            </a:r>
            <a:endParaRPr b="1" sz="3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yData by okffi" id="102" name="Google Shape;102;p16"/>
          <p:cNvPicPr preferRelativeResize="0"/>
          <p:nvPr/>
        </p:nvPicPr>
        <p:blipFill rotWithShape="1">
          <a:blip r:embed="rId4">
            <a:alphaModFix/>
          </a:blip>
          <a:srcRect b="0" l="19947" r="18140" t="0"/>
          <a:stretch/>
        </p:blipFill>
        <p:spPr>
          <a:xfrm>
            <a:off x="2225932" y="606552"/>
            <a:ext cx="4692134" cy="426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32025" y="1153400"/>
            <a:ext cx="3439800" cy="22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Data Analysis is the process of collecting and organizing data.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3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300" y="2350325"/>
            <a:ext cx="5067376" cy="187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17600" y="1246000"/>
            <a:ext cx="42711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Data analysis for B2C marketing plays a critical role in improving your business strategy.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It is important in business to understand problems facing an organisation, and to explore data in meaningful ways.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Data Analysis is Required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950" y="1536500"/>
            <a:ext cx="3940100" cy="1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17725" y="1152475"/>
            <a:ext cx="50400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Import data sets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Clean and prepare data for analysis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Manipulate pandas DataFrame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Visualize the data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Build machine learning models using scikit-learn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 of Analysing the Data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50" y="1144600"/>
            <a:ext cx="37528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217725" y="257300"/>
            <a:ext cx="77157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 Libraries for Analyzing Data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850" y="999138"/>
            <a:ext cx="1685925" cy="96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3" y="1027350"/>
            <a:ext cx="2205223" cy="9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373" y="2451148"/>
            <a:ext cx="1445625" cy="13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6787" y="2235155"/>
            <a:ext cx="1685925" cy="105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5475" y="2095724"/>
            <a:ext cx="2539125" cy="1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82650" y="4079325"/>
            <a:ext cx="3178700" cy="82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217725" y="1152475"/>
            <a:ext cx="50400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rabicPeriod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Numerical data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lphaLcPeriod"/>
            </a:pP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Discrete data</a:t>
            </a:r>
            <a:endParaRPr sz="1800"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Ex: 0,1 or 0,1,2,3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lphaLcPeriod"/>
            </a:pP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Continuous data</a:t>
            </a:r>
            <a:endParaRPr sz="1800"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Ex: 122,134.6,150,180,232,....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rabicPeriod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Categorical data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Ex: Yes/No, A Grade/ B Grad/ C Grade,Male/Female, etc,..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 of Data in Statistics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775" y="1135075"/>
            <a:ext cx="34480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3052125" y="1036600"/>
            <a:ext cx="48903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1693050" y="1502750"/>
            <a:ext cx="7451100" cy="2301300"/>
          </a:xfrm>
          <a:prstGeom prst="rect">
            <a:avLst/>
          </a:prstGeom>
          <a:solidFill>
            <a:srgbClr val="059B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2297200" y="2187350"/>
            <a:ext cx="6325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</a:t>
            </a: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rint(“THANK YOU”)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0" y="4468300"/>
            <a:ext cx="9144000" cy="67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Slides created, maintained and distributed by</a:t>
            </a:r>
            <a:b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Andhra Pradesh State Skill Development Corporation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0" y="1502750"/>
            <a:ext cx="1692900" cy="230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50"/>
            <a:ext cx="2301300" cy="2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26100" y="1502750"/>
            <a:ext cx="284700" cy="2871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2"/>
          <p:cNvGrpSpPr/>
          <p:nvPr/>
        </p:nvGrpSpPr>
        <p:grpSpPr>
          <a:xfrm>
            <a:off x="681000" y="87325"/>
            <a:ext cx="7782000" cy="1162600"/>
            <a:chOff x="1092250" y="11125"/>
            <a:chExt cx="7782000" cy="1162600"/>
          </a:xfrm>
        </p:grpSpPr>
        <p:sp>
          <p:nvSpPr>
            <p:cNvPr id="169" name="Google Shape;169;p22"/>
            <p:cNvSpPr txBox="1"/>
            <p:nvPr/>
          </p:nvSpPr>
          <p:spPr>
            <a:xfrm>
              <a:off x="1092250" y="11125"/>
              <a:ext cx="7782000" cy="116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pic>
          <p:nvPicPr>
            <p:cNvPr id="170" name="Google Shape;17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01475" y="11125"/>
              <a:ext cx="7515550" cy="116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AB622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