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39f2de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39f2dee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39f2dee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39f2dee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d430f42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d430f42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d430f42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d430f42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d430f42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d430f42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d430f42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d430f42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d430f42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d430f42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39f2de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39f2de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39f2de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39f2de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d430f4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d430f4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39f2de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39f2de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39f2de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39f2de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TYPE OF MACHINE LEARNING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775"/>
            <a:ext cx="9144000" cy="37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 is a Clustering Algorithm whose main goal is group similar elements or data points in to a cluster.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9250" y="0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Unsupervised Learning can be thought of as self-learning where the algorithm can find previously unknown patterns in datasets that does not have any sort of labels.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Unsupervised learning is a type of machine learning in which models are trained using unlabeled dataset and are allowed to act on that data without any supervision.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50" y="117020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500" y="3304475"/>
            <a:ext cx="3556500" cy="18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0200"/>
            <a:ext cx="5587500" cy="3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Clustering </a:t>
            </a:r>
            <a:r>
              <a:rPr lang="en"/>
              <a:t>is the process of dividing the datasets into groups, consisting of similar data-points.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Points in the same group are as similar as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Points in different group are as dissimilar as possible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0" cy="36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3999" cy="36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(16:9)</PresentationFormat>
  <Paragraphs>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Calibri</vt:lpstr>
      <vt:lpstr>Geometric</vt:lpstr>
      <vt:lpstr>UNSUPERVISED MACHINE LEARNING</vt:lpstr>
      <vt:lpstr>Unsupervised Machine Learning</vt:lpstr>
      <vt:lpstr>Unsupervised Learning</vt:lpstr>
      <vt:lpstr>Slide 4</vt:lpstr>
      <vt:lpstr>Slide 5</vt:lpstr>
      <vt:lpstr>Clustering</vt:lpstr>
      <vt:lpstr>Slide 7</vt:lpstr>
      <vt:lpstr>Types of Clustering</vt:lpstr>
      <vt:lpstr>Types of Clustering</vt:lpstr>
      <vt:lpstr>Types of Clustering</vt:lpstr>
      <vt:lpstr>K-Means Clustering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cp:lastModifiedBy>Windows User</cp:lastModifiedBy>
  <cp:revision>1</cp:revision>
  <dcterms:modified xsi:type="dcterms:W3CDTF">2021-06-03T06:15:13Z</dcterms:modified>
</cp:coreProperties>
</file>