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Alfa Slab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Roboto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Supervised Machine Learning 2nd Type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75" y="138950"/>
            <a:ext cx="8839200" cy="1047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152400"/>
            <a:ext cx="41148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6800" y="2619375"/>
            <a:ext cx="4114801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796049" cy="47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KNN Algorithm</a:t>
            </a:r>
            <a:endParaRPr/>
          </a:p>
        </p:txBody>
      </p:sp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Classification Algorithms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K-Nearest Neighbour(KNN)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Decision Tree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Support Vector Machine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00" y="657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385762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2425" y="152400"/>
            <a:ext cx="4829175" cy="480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3943350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8150" y="152400"/>
            <a:ext cx="4743450" cy="355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611"/>
            <a:ext cx="9143999" cy="5154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Accuracy = (TP+TN)/(TP+TN+FP+FN)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Precision = TP/(TP/FP)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Recall = TP/(TP+FN)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True_Positive_Rate = TP/(TP+FN)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False_Positive_Rate = FP/(FP+TN)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Classification 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 process of categorizing a given set of data into classes, It can be performed on both structured or unstructured data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Categorical Data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58575" y="912900"/>
            <a:ext cx="72876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Categorical data is when numbers are collected in groups or categories. Categorical data is also data that is collected in an either/or or yes/no situation.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Analysis of the customer data to predict whether he will buy computer accessories (Target class: Yes or No)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Classifying fruits from features like color, taste, size, weight (Target classes: Apple, Orange, Cherry, Banana)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Gender classification from hair length (Target classes: Male or Female)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2085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Types Of Classification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58575" y="912900"/>
            <a:ext cx="72876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 Classification we have different types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Binary Classification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Multi-Class Classification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Multi-Label Classification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Imbalanced Classification </a:t>
            </a:r>
            <a:endParaRPr b="0" i="0" sz="1800" u="none" cap="none" strike="noStrike">
              <a:solidFill>
                <a:srgbClr val="555555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55555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Binary Classification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58575" y="912900"/>
            <a:ext cx="72876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Binary Classification:</a:t>
            </a: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Classification task with two possible outcomes. Eg: 1. Gender classification (Male/Female)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 2. Email spam detection (spam or not)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binary classification tasks involve one class that is the normal state and another class that is the abnormal state.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Popular algorithms that can be used for binary classification include: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Logistic Regression ( It Supports only for Binary )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k-Nearest Neighbors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Decision Trees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Support Vector Machine ( It Supports only for Binary )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Naive Bayes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3225" cy="47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Multi-Class Classification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458575" y="912900"/>
            <a:ext cx="72876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Multi-class classification refers to those classification tasks that have more than two class labels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Eg:1. Face classification.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2. Plant species classification.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Popular algorithms that can be used for multi-class classification: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k-Nearest Neighbors.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Decision Trees.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Naive Bayes.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Random Forest.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Gradient Boosting.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