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hjAm8vOrYWPUEq7SuE3IbwCF6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296"/>
        <p:guide pos="41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descriptions should be brief.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At the end of this lesson, you will be able to: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Save files to the team Web server.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Move files to different locations on the team Web server.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Share files on the team Web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2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1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2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2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TUPLES &amp; SETS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APSSDC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746" y="1901824"/>
            <a:ext cx="5751300" cy="41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SESSION TOPICS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a Tuple 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to create a Tuple 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Tuple Methods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Set Definition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Set Operations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Set Methods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Tasks &amp; Examples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15732"/>
            <a:ext cx="3929282" cy="333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WHAT IS A TUPLE ?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tuple in python is similar to a list. Means we can store different types of data at a time.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Tuples are immutable data structures.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t = (1,2,3,4)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TUPLE CREATION &amp; INDEXING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We can create a tuple by using parenthesis or with tuple() method.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Like String and Lists in tuples also indexing starts from 0.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704" y="3231719"/>
            <a:ext cx="5690591" cy="261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TUPLE METHODS</a:t>
            </a:r>
            <a:endParaRPr/>
          </a:p>
        </p:txBody>
      </p:sp>
      <p:pic>
        <p:nvPicPr>
          <p:cNvPr id="135" name="Google Shape;13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928" y="2213586"/>
            <a:ext cx="5752996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SET DEFINITION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set is an unordered collection of items. Every set element is unique and must be immutable.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There is no Concept of Slicing and Indexing in Sets.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We can create a set by using curly brackets {} or with set()  method.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Syntax: s = {1,2,3,4}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SET OPERATIONS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Sets can be used to carry out mathematical set operations like union, intersection, difference and symmetric difference.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 We can do this with operators or methods.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We can perform membership operation also.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SET METHODS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447330" y="2010878"/>
            <a:ext cx="9605635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We have many set methods in python.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using dir() method we can get all methods in sets.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Syntax: dir(set)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i="0" lang="en-US">
                <a:latin typeface="Helvetica Neue"/>
                <a:ea typeface="Helvetica Neue"/>
                <a:cs typeface="Helvetica Neue"/>
                <a:sym typeface="Helvetica Neue"/>
              </a:rPr>
              <a:t> Write a Python program to find the repeated items of a tuple.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>
                <a:latin typeface="Helvetica Neue"/>
                <a:ea typeface="Helvetica Neue"/>
                <a:cs typeface="Helvetica Neue"/>
                <a:sym typeface="Helvetica Neue"/>
              </a:rPr>
              <a:t>Write a Python program to remove an item from a tuple.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0" i="0" lang="en-US">
                <a:latin typeface="Helvetica Neue"/>
                <a:ea typeface="Helvetica Neue"/>
                <a:cs typeface="Helvetica Neue"/>
                <a:sym typeface="Helvetica Neue"/>
              </a:rPr>
              <a:t> Write a Python program to reverse a tuple.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0" i="0" lang="en-US">
                <a:latin typeface="Helvetica Neue"/>
                <a:ea typeface="Helvetica Neue"/>
                <a:cs typeface="Helvetica Neue"/>
                <a:sym typeface="Helvetica Neue"/>
              </a:rPr>
              <a:t> Write a Python program to find maximum and the minimum value in a set.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Write a Python Program to print multiplication sum of all the elements in a set.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2020-08-06T14:59:51Z</dcterms:created>
  <dc:creator>JESUS CHRIEST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