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4366-67EF-43FC-A80D-2776D9697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Programming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7EBCA-28F6-4EBF-B13D-7DF0EDE37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Day - 1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216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03C-6E8A-4CA3-8989-D1130DA2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Topics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64A2-6BC2-43BC-AAA2-414A4157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is Python ?</a:t>
            </a:r>
          </a:p>
          <a:p>
            <a:r>
              <a:rPr lang="en-US" dirty="0"/>
              <a:t> Why Python ?</a:t>
            </a:r>
          </a:p>
          <a:p>
            <a:r>
              <a:rPr lang="en-US" dirty="0"/>
              <a:t> Features of Python</a:t>
            </a:r>
          </a:p>
          <a:p>
            <a:r>
              <a:rPr lang="en-US" dirty="0"/>
              <a:t> Applications </a:t>
            </a:r>
          </a:p>
          <a:p>
            <a:r>
              <a:rPr lang="en-US" dirty="0"/>
              <a:t> Python Basics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0FEF4-248D-4DC6-A96A-97755896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25" y="1905000"/>
            <a:ext cx="3173144" cy="24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7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9A8-0DC5-49AD-8E1B-F0C5317A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Python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EFA3-31F2-487F-8977-4DB67EE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04592"/>
          </a:xfrm>
        </p:spPr>
        <p:txBody>
          <a:bodyPr/>
          <a:lstStyle/>
          <a:p>
            <a:r>
              <a:rPr lang="en-US" dirty="0"/>
              <a:t> Python is a </a:t>
            </a:r>
            <a:r>
              <a:rPr lang="en-US" b="1" dirty="0"/>
              <a:t>high level</a:t>
            </a:r>
            <a:r>
              <a:rPr lang="en-US" dirty="0"/>
              <a:t>, </a:t>
            </a:r>
            <a:r>
              <a:rPr lang="en-US" b="1" dirty="0"/>
              <a:t>interpreted</a:t>
            </a:r>
            <a:r>
              <a:rPr lang="en-US" dirty="0"/>
              <a:t> language with </a:t>
            </a:r>
            <a:r>
              <a:rPr lang="en-US" b="1" dirty="0"/>
              <a:t>dynamic</a:t>
            </a:r>
            <a:r>
              <a:rPr lang="en-US" dirty="0"/>
              <a:t> semantics and </a:t>
            </a:r>
            <a:r>
              <a:rPr lang="en-US" b="1" dirty="0"/>
              <a:t>easy</a:t>
            </a:r>
            <a:r>
              <a:rPr lang="en-US" dirty="0"/>
              <a:t> syntax </a:t>
            </a:r>
          </a:p>
          <a:p>
            <a:r>
              <a:rPr lang="en-US" dirty="0"/>
              <a:t> Created by Guido Van Rossum in 1989.</a:t>
            </a:r>
          </a:p>
          <a:p>
            <a:r>
              <a:rPr lang="en-US" dirty="0"/>
              <a:t> Python is a case-sensitive language.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0B470-0D94-4367-917E-75E627555F17}"/>
              </a:ext>
            </a:extLst>
          </p:cNvPr>
          <p:cNvSpPr txBox="1"/>
          <p:nvPr/>
        </p:nvSpPr>
        <p:spPr>
          <a:xfrm>
            <a:off x="530935" y="791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3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442-3620-495A-B289-94F100B7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Python ?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55DB6-8C9B-44F6-A603-F6778050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936561"/>
            <a:ext cx="5715000" cy="217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7397D-66DC-431F-89B8-257553F10531}"/>
              </a:ext>
            </a:extLst>
          </p:cNvPr>
          <p:cNvSpPr txBox="1"/>
          <p:nvPr/>
        </p:nvSpPr>
        <p:spPr>
          <a:xfrm>
            <a:off x="615462" y="764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9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AA1E-2B9F-4ED0-83D2-7186549E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Python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9946F-72A3-43D8-945C-BBBDA4DF6167}"/>
              </a:ext>
            </a:extLst>
          </p:cNvPr>
          <p:cNvSpPr txBox="1"/>
          <p:nvPr/>
        </p:nvSpPr>
        <p:spPr>
          <a:xfrm flipH="1">
            <a:off x="608257" y="756137"/>
            <a:ext cx="33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63A44-C808-49AE-A347-62B02574A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893" y="1679332"/>
            <a:ext cx="6926214" cy="4317022"/>
          </a:xfrm>
        </p:spPr>
      </p:pic>
    </p:spTree>
    <p:extLst>
      <p:ext uri="{BB962C8B-B14F-4D97-AF65-F5344CB8AC3E}">
        <p14:creationId xmlns:p14="http://schemas.microsoft.com/office/powerpoint/2010/main" val="223352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57C3-DD91-4995-B105-B2A2FE80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Python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B2161-FC8C-452E-8349-F676B503F78F}"/>
              </a:ext>
            </a:extLst>
          </p:cNvPr>
          <p:cNvSpPr txBox="1"/>
          <p:nvPr/>
        </p:nvSpPr>
        <p:spPr>
          <a:xfrm flipH="1">
            <a:off x="556382" y="773723"/>
            <a:ext cx="26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5BEB60-EAE3-4456-AD9A-2E272DA82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207" y="2045677"/>
            <a:ext cx="7219585" cy="3778250"/>
          </a:xfrm>
        </p:spPr>
      </p:pic>
    </p:spTree>
    <p:extLst>
      <p:ext uri="{BB962C8B-B14F-4D97-AF65-F5344CB8AC3E}">
        <p14:creationId xmlns:p14="http://schemas.microsoft.com/office/powerpoint/2010/main" val="13577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3BC44-CF38-476E-950E-F119C53C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99" y="1349985"/>
            <a:ext cx="7068283" cy="47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84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73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Python Programming</vt:lpstr>
      <vt:lpstr>Session Topics</vt:lpstr>
      <vt:lpstr>What is Python ?</vt:lpstr>
      <vt:lpstr>Why Python ?</vt:lpstr>
      <vt:lpstr>Features of Python</vt:lpstr>
      <vt:lpstr>Applications of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JESUS CHRIEST</dc:creator>
  <cp:lastModifiedBy>Sireesha Reyyi</cp:lastModifiedBy>
  <cp:revision>24</cp:revision>
  <dcterms:created xsi:type="dcterms:W3CDTF">2020-08-04T03:15:36Z</dcterms:created>
  <dcterms:modified xsi:type="dcterms:W3CDTF">2021-06-11T16:08:31Z</dcterms:modified>
</cp:coreProperties>
</file>