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iRx0KeBPVLhu1cNpdIsyWtBEIV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ctrTitle"/>
          </p:nvPr>
        </p:nvSpPr>
        <p:spPr>
          <a:xfrm>
            <a:off x="1066800" y="260604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mbria"/>
              <a:buNone/>
              <a:defRPr sz="6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1066800" y="5360437"/>
            <a:ext cx="1005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 cap="none">
                <a:solidFill>
                  <a:srgbClr val="7E3D1E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2"/>
          <p:cNvSpPr/>
          <p:nvPr/>
        </p:nvSpPr>
        <p:spPr>
          <a:xfrm>
            <a:off x="0" y="5888736"/>
            <a:ext cx="12192000" cy="1097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" rotWithShape="0" algn="t" dir="5400000" dist="254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4038600" y="-914400"/>
            <a:ext cx="4114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 rot="5400000">
            <a:off x="7430115" y="2477115"/>
            <a:ext cx="556136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 rot="5400000">
            <a:off x="2446635" y="-769005"/>
            <a:ext cx="5561370" cy="786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1" type="ftr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0" type="dt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1066800" y="1565829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mbria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1066801" y="5682343"/>
            <a:ext cx="5943600" cy="41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 cap="none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15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" rotWithShape="0" algn="t" dist="254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4" name="Google Shape;3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1948" y="283"/>
            <a:ext cx="4427508" cy="6856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1295400" y="1825625"/>
            <a:ext cx="4724400" cy="411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16"/>
          <p:cNvSpPr txBox="1"/>
          <p:nvPr>
            <p:ph idx="2" type="body"/>
          </p:nvPr>
        </p:nvSpPr>
        <p:spPr>
          <a:xfrm>
            <a:off x="6172199" y="1825625"/>
            <a:ext cx="4724400" cy="411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1295400" y="1828800"/>
            <a:ext cx="4727448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 cap="none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2" type="body"/>
          </p:nvPr>
        </p:nvSpPr>
        <p:spPr>
          <a:xfrm>
            <a:off x="1295400" y="2470151"/>
            <a:ext cx="4727448" cy="347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3" type="body"/>
          </p:nvPr>
        </p:nvSpPr>
        <p:spPr>
          <a:xfrm>
            <a:off x="6167628" y="1828800"/>
            <a:ext cx="4727448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 cap="none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4" type="body"/>
          </p:nvPr>
        </p:nvSpPr>
        <p:spPr>
          <a:xfrm>
            <a:off x="6169152" y="2470151"/>
            <a:ext cx="4727448" cy="347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0" type="dt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6439" y="283"/>
            <a:ext cx="4435717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9"/>
          <p:cNvSpPr txBox="1"/>
          <p:nvPr>
            <p:ph type="title"/>
          </p:nvPr>
        </p:nvSpPr>
        <p:spPr>
          <a:xfrm>
            <a:off x="8229601" y="2514600"/>
            <a:ext cx="34747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E3D1E"/>
              </a:buClr>
              <a:buSzPts val="3200"/>
              <a:buFont typeface="Cambria"/>
              <a:buNone/>
              <a:defRPr sz="3200">
                <a:solidFill>
                  <a:srgbClr val="7E3D1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" type="body"/>
          </p:nvPr>
        </p:nvSpPr>
        <p:spPr>
          <a:xfrm>
            <a:off x="790302" y="685800"/>
            <a:ext cx="612648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0" name="Google Shape;60;p19"/>
          <p:cNvSpPr txBox="1"/>
          <p:nvPr>
            <p:ph idx="2" type="body"/>
          </p:nvPr>
        </p:nvSpPr>
        <p:spPr>
          <a:xfrm>
            <a:off x="8229600" y="4343400"/>
            <a:ext cx="347472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9"/>
          <p:cNvSpPr/>
          <p:nvPr/>
        </p:nvSpPr>
        <p:spPr>
          <a:xfrm>
            <a:off x="7711702" y="0"/>
            <a:ext cx="54864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" rotWithShape="0" algn="t" dist="254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" name="Google Shape;62;p19"/>
          <p:cNvSpPr txBox="1"/>
          <p:nvPr>
            <p:ph idx="11" type="ftr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0" type="dt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6439" y="283"/>
            <a:ext cx="4435717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0"/>
          <p:cNvSpPr txBox="1"/>
          <p:nvPr>
            <p:ph type="title"/>
          </p:nvPr>
        </p:nvSpPr>
        <p:spPr>
          <a:xfrm>
            <a:off x="8229600" y="2514600"/>
            <a:ext cx="34747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E3D1E"/>
              </a:buClr>
              <a:buSzPts val="3200"/>
              <a:buFont typeface="Cambria"/>
              <a:buNone/>
              <a:defRPr sz="3200">
                <a:solidFill>
                  <a:srgbClr val="7E3D1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68" name="Google Shape;68;p20"/>
          <p:cNvSpPr/>
          <p:nvPr>
            <p:ph idx="2" type="pic"/>
          </p:nvPr>
        </p:nvSpPr>
        <p:spPr>
          <a:xfrm>
            <a:off x="0" y="1325880"/>
            <a:ext cx="6858000" cy="420624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63500" sx="101000" rotWithShape="0" algn="ctr" sy="101000">
              <a:srgbClr val="000000">
                <a:alpha val="1490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8229600" y="4343400"/>
            <a:ext cx="347472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0"/>
          <p:cNvSpPr/>
          <p:nvPr/>
        </p:nvSpPr>
        <p:spPr>
          <a:xfrm>
            <a:off x="7711702" y="0"/>
            <a:ext cx="54864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" rotWithShape="0" algn="t" dist="254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mbria"/>
              <a:buNone/>
              <a:defRPr b="1" i="0" sz="32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1" type="ftr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1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066800" y="260604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mbria"/>
              <a:buNone/>
            </a:pPr>
            <a:r>
              <a:rPr lang="en-US"/>
              <a:t>FUNCTIONAL PROGRAMMING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066800" y="5360437"/>
            <a:ext cx="1005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DAY - 8</a:t>
            </a:r>
            <a:endParaRPr>
              <a:solidFill>
                <a:srgbClr val="7E3D1E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mbria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List Comprehensions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Iterators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Generators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Functional Programming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Lambda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Filter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Map</a:t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7115" y="1312496"/>
            <a:ext cx="2540000" cy="32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mbria"/>
              <a:buNone/>
            </a:pPr>
            <a:r>
              <a:rPr lang="en-US"/>
              <a:t>LIST COMPREHENSIONS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if we want to access each character from a word like “python” then our first priority will be using for loop.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Python has an easier way for doing this by using List Comprehension.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Syntax:  </a:t>
            </a:r>
            <a:r>
              <a:rPr lang="en-US"/>
              <a:t>[expression for item in list]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Example: li = </a:t>
            </a:r>
            <a:r>
              <a:rPr lang="en-US"/>
              <a:t>[ch for ch in 'python’]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rPr lang="en-US"/>
              <a:t>	     print(li)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1186925" y="554450"/>
            <a:ext cx="96012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mbria"/>
              <a:buNone/>
            </a:pPr>
            <a:r>
              <a:rPr lang="en-US"/>
              <a:t>LAMBDA</a:t>
            </a:r>
            <a:endParaRPr/>
          </a:p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295400" y="1361950"/>
            <a:ext cx="9601200" cy="4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>
                <a:solidFill>
                  <a:schemeClr val="dk2"/>
                </a:solidFill>
              </a:rPr>
              <a:t>In Python, an anonymous function means that a function is without a name. 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i="1" lang="en-US">
                <a:solidFill>
                  <a:schemeClr val="dk2"/>
                </a:solidFill>
              </a:rPr>
              <a:t>def</a:t>
            </a:r>
            <a:r>
              <a:rPr lang="en-US">
                <a:solidFill>
                  <a:schemeClr val="dk2"/>
                </a:solidFill>
              </a:rPr>
              <a:t> keyword is used to define a normal function in Python. 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i="1" lang="en-US">
                <a:solidFill>
                  <a:schemeClr val="dk2"/>
                </a:solidFill>
              </a:rPr>
              <a:t>lambda</a:t>
            </a:r>
            <a:r>
              <a:rPr lang="en-US">
                <a:solidFill>
                  <a:schemeClr val="dk2"/>
                </a:solidFill>
              </a:rPr>
              <a:t> keyword is used to define an anonymous function in Python. 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>
                <a:solidFill>
                  <a:schemeClr val="dk2"/>
                </a:solidFill>
              </a:rPr>
              <a:t>It has the following syntax: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>
                <a:solidFill>
                  <a:schemeClr val="dk2"/>
                </a:solidFill>
              </a:rPr>
              <a:t>lambda arguments : expression</a:t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>
                <a:solidFill>
                  <a:schemeClr val="dk2"/>
                </a:solidFill>
              </a:rPr>
              <a:t>It can have number of arguments but single expression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>
                <a:solidFill>
                  <a:schemeClr val="dk2"/>
                </a:solidFill>
              </a:rPr>
              <a:t>lambda with if-else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>
                <a:solidFill>
                  <a:schemeClr val="dk2"/>
                </a:solidFill>
              </a:rPr>
              <a:t>lambda x : x**2 if x%2==0 else x**3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mbria"/>
              <a:buNone/>
            </a:pPr>
            <a:r>
              <a:rPr lang="en-US"/>
              <a:t>FILTER</a:t>
            </a:r>
            <a:endParaRPr/>
          </a:p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>
                <a:solidFill>
                  <a:schemeClr val="dk2"/>
                </a:solidFill>
              </a:rPr>
              <a:t>The filter() function in Python takes in a function and a list as arguments. 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>
                <a:solidFill>
                  <a:schemeClr val="dk2"/>
                </a:solidFill>
              </a:rPr>
              <a:t>This offers an elegant way to filter out all the elements of a sequence “sequence”, for which the function returns True.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>
                <a:solidFill>
                  <a:schemeClr val="dk2"/>
                </a:solidFill>
              </a:rPr>
              <a:t>filter(function, </a:t>
            </a:r>
            <a:r>
              <a:rPr lang="en-US">
                <a:solidFill>
                  <a:schemeClr val="dk2"/>
                </a:solidFill>
              </a:rPr>
              <a:t>sequence)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mbria"/>
              <a:buNone/>
            </a:pPr>
            <a:r>
              <a:rPr lang="en-US"/>
              <a:t>MAP</a:t>
            </a:r>
            <a:endParaRPr/>
          </a:p>
        </p:txBody>
      </p:sp>
      <p:sp>
        <p:nvSpPr>
          <p:cNvPr id="122" name="Google Shape;122;p9"/>
          <p:cNvSpPr txBox="1"/>
          <p:nvPr>
            <p:ph idx="1" type="body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b="1" lang="en-US" sz="2200">
                <a:solidFill>
                  <a:schemeClr val="dk2"/>
                </a:solidFill>
              </a:rPr>
              <a:t>map()</a:t>
            </a:r>
            <a:r>
              <a:rPr lang="en-US" sz="2200">
                <a:solidFill>
                  <a:schemeClr val="dk2"/>
                </a:solidFill>
              </a:rPr>
              <a:t> function returns a map object(which is an iterator) of the results after applying the given function to each item of a given iterable (list, tuple etc.)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-368300" lvl="0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map(function, sequence)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9138" y="989135"/>
            <a:ext cx="7306408" cy="4879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RedLineBusiness_16x9">
      <a:dk1>
        <a:srgbClr val="514A40"/>
      </a:dk1>
      <a:lt1>
        <a:srgbClr val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d Line Business 16x9">
  <a:themeElements>
    <a:clrScheme name="RedLineBusiness_16x9">
      <a:dk1>
        <a:srgbClr val="514A40"/>
      </a:dk1>
      <a:lt1>
        <a:srgbClr val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2020-07-19T07:38:02Z</dcterms:created>
  <dc:creator>JESUS CHRIEST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