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Gill Sans" panose="020B0604020202020204" charset="0"/>
      <p:regular r:id="rId25"/>
      <p:bold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qLfM5VeE6ep44StkA8oDnu3R6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28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9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0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2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9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3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2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99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0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>
            <a:spLocks noGrp="1"/>
          </p:cNvSpPr>
          <p:nvPr>
            <p:ph type="ctrTitle"/>
          </p:nvPr>
        </p:nvSpPr>
        <p:spPr>
          <a:xfrm>
            <a:off x="1080478" y="142963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rPr lang="en-US" sz="4800"/>
              <a:t>REGULAR EXPRESSIONS IN PYTHON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CONTII…</a:t>
            </a:r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</a:t>
            </a:r>
            <a:r>
              <a:rPr lang="en-US" b="1" u="sng"/>
              <a:t>sub() </a:t>
            </a:r>
            <a:r>
              <a:rPr lang="en-US"/>
              <a:t>: This method returns a string where matched occurrences are replaced with the text which is assigned to replace variable.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Syntax: re.sub(‘pattern’,replace,string, max_replace(opt))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 sz="4400"/>
              <a:t>CONTII…</a:t>
            </a:r>
            <a:endParaRPr sz="4400"/>
          </a:p>
        </p:txBody>
      </p:sp>
      <p:sp>
        <p:nvSpPr>
          <p:cNvPr id="170" name="Google Shape;170;p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</a:t>
            </a:r>
            <a:r>
              <a:rPr lang="en-US" b="1" u="sng"/>
              <a:t>match() </a:t>
            </a:r>
            <a:r>
              <a:rPr lang="en-US" b="1"/>
              <a:t>:  </a:t>
            </a:r>
            <a:r>
              <a:rPr lang="en-US"/>
              <a:t>used to search a pattern within the string. It  returns a match object if the pattern search is successful if not it returns None.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Syntax: re.match(‘pattern’,string_name or string)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MODULE</a:t>
            </a:r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Module is  a </a:t>
            </a:r>
            <a:r>
              <a:rPr lang="en-US" b="1"/>
              <a:t>.</a:t>
            </a:r>
            <a:r>
              <a:rPr lang="en-US" b="1" i="1"/>
              <a:t>py file </a:t>
            </a:r>
            <a:r>
              <a:rPr lang="en-US"/>
              <a:t>which contains methods or functions. Modules are  two types user-defined modules  and  built-in modules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	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77" name="Google Shape;17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1159" y="3103685"/>
            <a:ext cx="3623164" cy="2218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5882" y="3297116"/>
            <a:ext cx="3494210" cy="221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WHAT DO YOU UNDERSTAND BY SEEING THIS PICTURE ?</a:t>
            </a:r>
            <a:endParaRPr/>
          </a:p>
        </p:txBody>
      </p:sp>
      <p:pic>
        <p:nvPicPr>
          <p:cNvPr id="184" name="Google Shape;184;p13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014294"/>
            <a:ext cx="5303903" cy="438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78969" y="2655277"/>
            <a:ext cx="3692770" cy="27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PACKAGE</a:t>
            </a:r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Package is nothing but a collection of modules which like a folder.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92" name="Google Shape;1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6858" y="3094189"/>
            <a:ext cx="3782158" cy="283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TASKS</a:t>
            </a: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-US"/>
              <a:t>Write a Python program to search the numbers (0-9) of length between 2 to 4 in a given string.</a:t>
            </a:r>
            <a:endParaRPr/>
          </a:p>
          <a:p>
            <a:pPr marL="514350" lvl="0" indent="-514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arenR"/>
            </a:pPr>
            <a:r>
              <a:rPr lang="en-US"/>
              <a:t> Write a Python program that matches a string that has an </a:t>
            </a:r>
            <a:r>
              <a:rPr lang="en-US" i="1"/>
              <a:t>a</a:t>
            </a:r>
            <a:r>
              <a:rPr lang="en-US"/>
              <a:t> followed by zero or one 'b’.</a:t>
            </a:r>
            <a:endParaRPr/>
          </a:p>
          <a:p>
            <a:pPr marL="514350" lvl="0" indent="-514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arenR"/>
            </a:pPr>
            <a:r>
              <a:rPr lang="en-US"/>
              <a:t> Write a Python program to match if two words from a list of words starting with letter ‘v’.</a:t>
            </a:r>
            <a:endParaRPr/>
          </a:p>
          <a:p>
            <a:pPr marL="514350" lvl="0" indent="-514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arenR"/>
            </a:pPr>
            <a:r>
              <a:rPr lang="en-US"/>
              <a:t> Write a Python program to replace whitespaces with an hash symbol and vice versa.</a:t>
            </a:r>
            <a:endParaRPr/>
          </a:p>
          <a:p>
            <a:pPr marL="514350" lvl="0" indent="-514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arenR"/>
            </a:pPr>
            <a:r>
              <a:rPr lang="en-US"/>
              <a:t>Write a Python program to find all words which are at least 4 characters long in a string.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6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39715" y="915101"/>
            <a:ext cx="9864970" cy="521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SESSION TOPICS</a:t>
            </a:r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200"/>
              <a:t>Overview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200"/>
              <a:t> Introduction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200"/>
              <a:t> Metacharacters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200"/>
              <a:t> Special Sequences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200"/>
              <a:t> Functions in RegEx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200"/>
              <a:t> Modules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200"/>
              <a:t> Packages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200"/>
              <a:t> Tasks</a:t>
            </a:r>
            <a:endParaRPr/>
          </a:p>
          <a:p>
            <a:pPr marL="228600" lvl="0" indent="-11112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6246" y="1935480"/>
            <a:ext cx="2540000" cy="32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 sz="4400"/>
              <a:t>INTRODUCTION</a:t>
            </a:r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</a:t>
            </a:r>
            <a:r>
              <a:rPr lang="en-US" sz="2400"/>
              <a:t>A </a:t>
            </a:r>
            <a:r>
              <a:rPr lang="en-US" sz="2400" b="1"/>
              <a:t>Re</a:t>
            </a:r>
            <a:r>
              <a:rPr lang="en-US" sz="2400"/>
              <a:t>gular </a:t>
            </a:r>
            <a:r>
              <a:rPr lang="en-US" sz="2400" b="1"/>
              <a:t>Ex</a:t>
            </a:r>
            <a:r>
              <a:rPr lang="en-US" sz="2400"/>
              <a:t>pression (RegEx) is a sequence of characters that defines a search pattern.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 We have a built-in module in python to work with RegEx  i.e., re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 We have to  import that module into our python file by using a keyword called import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Syntax: import re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 sz="4000"/>
              <a:t>METACHARACTERS</a:t>
            </a:r>
            <a:endParaRPr sz="4000"/>
          </a:p>
        </p:txBody>
      </p:sp>
      <p:sp>
        <p:nvSpPr>
          <p:cNvPr id="126" name="Google Shape;126;p4"/>
          <p:cNvSpPr txBox="1">
            <a:spLocks noGrp="1"/>
          </p:cNvSpPr>
          <p:nvPr>
            <p:ph idx="1"/>
          </p:nvPr>
        </p:nvSpPr>
        <p:spPr>
          <a:xfrm>
            <a:off x="387927" y="2015732"/>
            <a:ext cx="5458691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 Metacharacters are the special symbols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    in </a:t>
            </a:r>
            <a:r>
              <a:rPr lang="en-US" sz="2400" dirty="0" err="1"/>
              <a:t>RegEx</a:t>
            </a:r>
            <a:r>
              <a:rPr lang="en-US" sz="2400" dirty="0"/>
              <a:t>.</a:t>
            </a:r>
            <a:endParaRPr lang="en-US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- In python we have 11 metacharacters.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  which are list below.</a:t>
            </a:r>
            <a:endParaRPr dirty="0"/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14277"/>
            <a:ext cx="5301762" cy="5939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02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 sz="4400"/>
              <a:t>SPECIAL SEQUENCES</a:t>
            </a:r>
            <a:endParaRPr sz="4400"/>
          </a:p>
        </p:txBody>
      </p:sp>
      <p:pic>
        <p:nvPicPr>
          <p:cNvPr id="133" name="Google Shape;133;p5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48627" y="1935163"/>
            <a:ext cx="8393250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 sz="4400"/>
              <a:t>FUNCTIONS IN REGEX</a:t>
            </a:r>
            <a:endParaRPr sz="4400"/>
          </a:p>
        </p:txBody>
      </p:sp>
      <p:sp>
        <p:nvSpPr>
          <p:cNvPr id="139" name="Google Shape;139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8963" y="2517933"/>
            <a:ext cx="6594230" cy="2819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CONTII</a:t>
            </a:r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</a:t>
            </a:r>
            <a:r>
              <a:rPr lang="en-US" b="1" u="sng"/>
              <a:t>findall() </a:t>
            </a:r>
            <a:r>
              <a:rPr lang="en-US"/>
              <a:t>: This method returns a list of strings that contains all search patterns. If the pattern is not found then it returns an empty list.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Syntax: re.findall(‘pattern’, string)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CONTII…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</a:t>
            </a:r>
            <a:r>
              <a:rPr lang="en-US" b="1" u="sng"/>
              <a:t>search() </a:t>
            </a:r>
            <a:r>
              <a:rPr lang="en-US"/>
              <a:t>: This method returns the first occurrence of the matching pattern in a string. If match not  found then it returns None.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Syntax: re.search(‘pattern’, string)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CONTII…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</a:t>
            </a:r>
            <a:r>
              <a:rPr lang="en-US" b="1" u="sng"/>
              <a:t>split() </a:t>
            </a:r>
            <a:r>
              <a:rPr lang="en-US"/>
              <a:t>: This methods splits the string where there is a match and returns a list where the splits have occurred.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Syntax: re.split(‘pattern’, string, max_splits(opt))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</TotalTime>
  <Words>472</Words>
  <Application>Microsoft Office PowerPoint</Application>
  <PresentationFormat>Widescreen</PresentationFormat>
  <Paragraphs>62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Gill Sans</vt:lpstr>
      <vt:lpstr>Calibri Light</vt:lpstr>
      <vt:lpstr>Calibri</vt:lpstr>
      <vt:lpstr>Retrospect</vt:lpstr>
      <vt:lpstr>REGULAR EXPRESSIONS IN PYTHON </vt:lpstr>
      <vt:lpstr>SESSION TOPICS</vt:lpstr>
      <vt:lpstr>INTRODUCTION</vt:lpstr>
      <vt:lpstr>METACHARACTERS</vt:lpstr>
      <vt:lpstr>SPECIAL SEQUENCES</vt:lpstr>
      <vt:lpstr>FUNCTIONS IN REGEX</vt:lpstr>
      <vt:lpstr>CONTII</vt:lpstr>
      <vt:lpstr>CONTII…</vt:lpstr>
      <vt:lpstr>CONTII…</vt:lpstr>
      <vt:lpstr>CONTII…</vt:lpstr>
      <vt:lpstr>CONTII…</vt:lpstr>
      <vt:lpstr>MODULE</vt:lpstr>
      <vt:lpstr>WHAT DO YOU UNDERSTAND BY SEEING THIS PICTURE ?</vt:lpstr>
      <vt:lpstr>PACKAGE</vt:lpstr>
      <vt:lpstr>TASKS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IN PYTHON </dc:title>
  <dc:creator>JESUS CHRIEST</dc:creator>
  <cp:lastModifiedBy>Sireesha Reyyi</cp:lastModifiedBy>
  <cp:revision>2</cp:revision>
  <dcterms:created xsi:type="dcterms:W3CDTF">2020-07-08T16:19:47Z</dcterms:created>
  <dcterms:modified xsi:type="dcterms:W3CDTF">2021-06-19T03:26:17Z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