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Alfa Slab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2f9b3ac5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2f9b3ac5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79eada8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79eada8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c79eada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c79eada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c79eada8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c79eada8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c79eada8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c79eada8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c79eada8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c79eada8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c79eada8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c79eada8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92f9f51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92f9f51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2f9f51b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2f9f51b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c79eada82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c79eada82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c79eada8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c79eada8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2f9b3ac5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92f9b3ac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c79eada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c79eada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79eada8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79eada8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f9b3ac57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92f9b3ac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2f9b3ac57_0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92f9b3ac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c79eada8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c79eada8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2f9b3ac57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92f9b3ac5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Machine Learning 2nd Type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75" y="138950"/>
            <a:ext cx="8839200" cy="104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152400"/>
            <a:ext cx="4114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800" y="2619375"/>
            <a:ext cx="411480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6049" cy="4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Algorithm</a:t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</a:t>
            </a:r>
            <a:r>
              <a:rPr lang="en"/>
              <a:t>Nearest</a:t>
            </a:r>
            <a:r>
              <a:rPr lang="en"/>
              <a:t> Neighbour(KNN)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0" y="6577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7651" cy="476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5762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425" y="152400"/>
            <a:ext cx="4829175" cy="480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33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50" y="152400"/>
            <a:ext cx="4743450" cy="355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611"/>
            <a:ext cx="9143999" cy="515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= (TP+TN)/(TP+TN+FP+FN)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Precision = TP/(TP/FP)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= TP/(TP+FN)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True_Positive_Rate = TP/(TP+FN)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False_Positive_Rate = FP/(FP+TN)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550" y="673075"/>
            <a:ext cx="3436075" cy="8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a process of categorizing a given set of data into classes, It can be performed on both structured or unstructured data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Categorical data is when numbers are collected in groups or categories. Categorical data is also data that is collected in an either/or or yes/no situation.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Analysis of the customer data to predict whether he will buy computer accessories (Target class: Yes or No)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Classifying fruits from features like color, taste, size, weight (Target classes: Apple, Orange, Cherry, Banana)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Gender classification from hair length (Target classes: Male or Female)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085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Types Of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 Classification we have different types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Multi-Class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Multi-Label Classification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Imbalanced Classification </a:t>
            </a:r>
            <a:endParaRPr b="0" i="0" sz="1800" u="none" cap="none" strike="noStrike">
              <a:solidFill>
                <a:srgbClr val="555555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55555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Binary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Classification:</a:t>
            </a: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Classification task with two possible outcomes. Eg: 1. Gender classification (Male/Female)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2. Email spam detection (spam or not)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binary classification tasks involve one class that is the normal state and another class that is the abnormal state.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Popular algorithms that can be used for binary classification include: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Logistic Regression ( It Supports only for Binary 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k-Nearest Neighbors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Decision Trees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Support Vector Machine ( It Supports only for Binary )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Naive Bayes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3225" cy="47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Multi-Class Classification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0400" y="4081425"/>
            <a:ext cx="993851" cy="9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58575" y="912900"/>
            <a:ext cx="7287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Multi-class classification refers to those classification tasks that have more than two class labels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Eg:1. Face classification.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2. Plant species classification.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Popular algorithms that can be used for multi-class classification: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k-Nearest Neighbors.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Decision Trees.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Naive Bayes.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Random Forest.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-"/>
            </a:pPr>
            <a:r>
              <a:rPr b="0" i="0" lang="en" sz="18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Gradient Boosting.</a:t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