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6" r:id="rId2"/>
    <p:sldId id="748" r:id="rId3"/>
    <p:sldId id="745" r:id="rId4"/>
    <p:sldId id="262" r:id="rId5"/>
    <p:sldId id="746" r:id="rId6"/>
    <p:sldId id="747" r:id="rId7"/>
    <p:sldId id="260" r:id="rId8"/>
    <p:sldId id="263" r:id="rId9"/>
    <p:sldId id="259" r:id="rId10"/>
    <p:sldId id="270" r:id="rId11"/>
    <p:sldId id="277" r:id="rId12"/>
    <p:sldId id="264" r:id="rId13"/>
    <p:sldId id="265" r:id="rId14"/>
    <p:sldId id="271" r:id="rId15"/>
    <p:sldId id="27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74" d="100"/>
          <a:sy n="74" d="100"/>
        </p:scale>
        <p:origin x="91"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D83F1-B83E-4C66-9F9D-C66708A5E13F}"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BF966DB-5CDA-4833-8C13-63261C3969DE}">
      <dgm:prSet/>
      <dgm:spPr/>
      <dgm:t>
        <a:bodyPr/>
        <a:lstStyle/>
        <a:p>
          <a:r>
            <a:rPr lang="en-US"/>
            <a:t>Decision Tree Regressor</a:t>
          </a:r>
        </a:p>
      </dgm:t>
    </dgm:pt>
    <dgm:pt modelId="{AE7B6F52-6E08-405A-A6A7-E397313A1EA2}" type="parTrans" cxnId="{5BF79B2A-3CEB-4CC6-A12F-481CE075A728}">
      <dgm:prSet/>
      <dgm:spPr/>
      <dgm:t>
        <a:bodyPr/>
        <a:lstStyle/>
        <a:p>
          <a:endParaRPr lang="en-US"/>
        </a:p>
      </dgm:t>
    </dgm:pt>
    <dgm:pt modelId="{1FC913BB-54C6-405B-ADB0-EC16A2CEE2B3}" type="sibTrans" cxnId="{5BF79B2A-3CEB-4CC6-A12F-481CE075A728}">
      <dgm:prSet/>
      <dgm:spPr/>
      <dgm:t>
        <a:bodyPr/>
        <a:lstStyle/>
        <a:p>
          <a:endParaRPr lang="en-US"/>
        </a:p>
      </dgm:t>
    </dgm:pt>
    <dgm:pt modelId="{3B1E4345-9F24-41E5-9784-DD3EB355962F}">
      <dgm:prSet/>
      <dgm:spPr/>
      <dgm:t>
        <a:bodyPr/>
        <a:lstStyle/>
        <a:p>
          <a:r>
            <a:rPr lang="en-US"/>
            <a:t>Random Forest Algorithm</a:t>
          </a:r>
        </a:p>
      </dgm:t>
    </dgm:pt>
    <dgm:pt modelId="{6572868E-72A2-4A80-962B-CA53E435035C}" type="parTrans" cxnId="{2EB0A29E-677C-4A63-B65A-834D9B8A03CA}">
      <dgm:prSet/>
      <dgm:spPr/>
      <dgm:t>
        <a:bodyPr/>
        <a:lstStyle/>
        <a:p>
          <a:endParaRPr lang="en-US"/>
        </a:p>
      </dgm:t>
    </dgm:pt>
    <dgm:pt modelId="{023CA8AA-71AE-47F3-842A-4B22514DF796}" type="sibTrans" cxnId="{2EB0A29E-677C-4A63-B65A-834D9B8A03CA}">
      <dgm:prSet/>
      <dgm:spPr/>
      <dgm:t>
        <a:bodyPr/>
        <a:lstStyle/>
        <a:p>
          <a:endParaRPr lang="en-US"/>
        </a:p>
      </dgm:t>
    </dgm:pt>
    <dgm:pt modelId="{EBD4F8A3-53AF-4D2C-8F0B-E3C181D1D946}" type="pres">
      <dgm:prSet presAssocID="{D2ED83F1-B83E-4C66-9F9D-C66708A5E13F}" presName="CompostProcess" presStyleCnt="0">
        <dgm:presLayoutVars>
          <dgm:dir/>
          <dgm:resizeHandles val="exact"/>
        </dgm:presLayoutVars>
      </dgm:prSet>
      <dgm:spPr/>
    </dgm:pt>
    <dgm:pt modelId="{A057DFC7-D4A9-4B5C-8776-0F46AB4540B9}" type="pres">
      <dgm:prSet presAssocID="{D2ED83F1-B83E-4C66-9F9D-C66708A5E13F}" presName="arrow" presStyleLbl="bgShp" presStyleIdx="0" presStyleCnt="1"/>
      <dgm:spPr/>
    </dgm:pt>
    <dgm:pt modelId="{9D4090AD-087A-473E-AC68-94F4F3FBA459}" type="pres">
      <dgm:prSet presAssocID="{D2ED83F1-B83E-4C66-9F9D-C66708A5E13F}" presName="linearProcess" presStyleCnt="0"/>
      <dgm:spPr/>
    </dgm:pt>
    <dgm:pt modelId="{6284250E-4081-4251-AE4E-BA24FD8EDCBF}" type="pres">
      <dgm:prSet presAssocID="{6BF966DB-5CDA-4833-8C13-63261C3969DE}" presName="textNode" presStyleLbl="node1" presStyleIdx="0" presStyleCnt="2">
        <dgm:presLayoutVars>
          <dgm:bulletEnabled val="1"/>
        </dgm:presLayoutVars>
      </dgm:prSet>
      <dgm:spPr/>
    </dgm:pt>
    <dgm:pt modelId="{F40E07DA-C96D-466C-9867-00A622AE680F}" type="pres">
      <dgm:prSet presAssocID="{1FC913BB-54C6-405B-ADB0-EC16A2CEE2B3}" presName="sibTrans" presStyleCnt="0"/>
      <dgm:spPr/>
    </dgm:pt>
    <dgm:pt modelId="{084D7C2A-DC15-47FE-84D2-84ACBF630953}" type="pres">
      <dgm:prSet presAssocID="{3B1E4345-9F24-41E5-9784-DD3EB355962F}" presName="textNode" presStyleLbl="node1" presStyleIdx="1" presStyleCnt="2">
        <dgm:presLayoutVars>
          <dgm:bulletEnabled val="1"/>
        </dgm:presLayoutVars>
      </dgm:prSet>
      <dgm:spPr/>
    </dgm:pt>
  </dgm:ptLst>
  <dgm:cxnLst>
    <dgm:cxn modelId="{94F3F222-1B4A-46CA-85CD-28B37DB7E624}" type="presOf" srcId="{D2ED83F1-B83E-4C66-9F9D-C66708A5E13F}" destId="{EBD4F8A3-53AF-4D2C-8F0B-E3C181D1D946}" srcOrd="0" destOrd="0" presId="urn:microsoft.com/office/officeart/2005/8/layout/hProcess9"/>
    <dgm:cxn modelId="{5BF79B2A-3CEB-4CC6-A12F-481CE075A728}" srcId="{D2ED83F1-B83E-4C66-9F9D-C66708A5E13F}" destId="{6BF966DB-5CDA-4833-8C13-63261C3969DE}" srcOrd="0" destOrd="0" parTransId="{AE7B6F52-6E08-405A-A6A7-E397313A1EA2}" sibTransId="{1FC913BB-54C6-405B-ADB0-EC16A2CEE2B3}"/>
    <dgm:cxn modelId="{4B88BD99-380E-4008-9922-F13AB1C30964}" type="presOf" srcId="{3B1E4345-9F24-41E5-9784-DD3EB355962F}" destId="{084D7C2A-DC15-47FE-84D2-84ACBF630953}" srcOrd="0" destOrd="0" presId="urn:microsoft.com/office/officeart/2005/8/layout/hProcess9"/>
    <dgm:cxn modelId="{2EB0A29E-677C-4A63-B65A-834D9B8A03CA}" srcId="{D2ED83F1-B83E-4C66-9F9D-C66708A5E13F}" destId="{3B1E4345-9F24-41E5-9784-DD3EB355962F}" srcOrd="1" destOrd="0" parTransId="{6572868E-72A2-4A80-962B-CA53E435035C}" sibTransId="{023CA8AA-71AE-47F3-842A-4B22514DF796}"/>
    <dgm:cxn modelId="{8B61CAD8-81E9-4791-AD60-1D65D6DBE1E6}" type="presOf" srcId="{6BF966DB-5CDA-4833-8C13-63261C3969DE}" destId="{6284250E-4081-4251-AE4E-BA24FD8EDCBF}" srcOrd="0" destOrd="0" presId="urn:microsoft.com/office/officeart/2005/8/layout/hProcess9"/>
    <dgm:cxn modelId="{E1FCDD6E-FBFE-4B7D-8AEB-1CB99FDDAAF6}" type="presParOf" srcId="{EBD4F8A3-53AF-4D2C-8F0B-E3C181D1D946}" destId="{A057DFC7-D4A9-4B5C-8776-0F46AB4540B9}" srcOrd="0" destOrd="0" presId="urn:microsoft.com/office/officeart/2005/8/layout/hProcess9"/>
    <dgm:cxn modelId="{7320DAFD-82BC-4082-8CF8-EA1E1F8866BD}" type="presParOf" srcId="{EBD4F8A3-53AF-4D2C-8F0B-E3C181D1D946}" destId="{9D4090AD-087A-473E-AC68-94F4F3FBA459}" srcOrd="1" destOrd="0" presId="urn:microsoft.com/office/officeart/2005/8/layout/hProcess9"/>
    <dgm:cxn modelId="{01589941-E211-41C1-93F7-6920ED296E31}" type="presParOf" srcId="{9D4090AD-087A-473E-AC68-94F4F3FBA459}" destId="{6284250E-4081-4251-AE4E-BA24FD8EDCBF}" srcOrd="0" destOrd="0" presId="urn:microsoft.com/office/officeart/2005/8/layout/hProcess9"/>
    <dgm:cxn modelId="{D884D861-AB2E-4C19-B64F-9BA67F135F55}" type="presParOf" srcId="{9D4090AD-087A-473E-AC68-94F4F3FBA459}" destId="{F40E07DA-C96D-466C-9867-00A622AE680F}" srcOrd="1" destOrd="0" presId="urn:microsoft.com/office/officeart/2005/8/layout/hProcess9"/>
    <dgm:cxn modelId="{8E7C321D-B118-45FC-8E53-E6085475DF58}" type="presParOf" srcId="{9D4090AD-087A-473E-AC68-94F4F3FBA459}" destId="{084D7C2A-DC15-47FE-84D2-84ACBF630953}"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6AA598-A05B-4A81-91A8-5DB12704E1B9}" type="doc">
      <dgm:prSet loTypeId="urn:microsoft.com/office/officeart/2005/8/layout/equation2" loCatId="process" qsTypeId="urn:microsoft.com/office/officeart/2005/8/quickstyle/simple1" qsCatId="simple" csTypeId="urn:microsoft.com/office/officeart/2005/8/colors/accent2_2" csCatId="accent2" phldr="1"/>
      <dgm:spPr/>
      <dgm:t>
        <a:bodyPr/>
        <a:lstStyle/>
        <a:p>
          <a:endParaRPr lang="en-US"/>
        </a:p>
      </dgm:t>
    </dgm:pt>
    <dgm:pt modelId="{A7191C22-B8E0-4AD0-9CA7-0F46194993CC}">
      <dgm:prSet/>
      <dgm:spPr/>
      <dgm:t>
        <a:bodyPr/>
        <a:lstStyle/>
        <a:p>
          <a:r>
            <a:rPr lang="en-US" dirty="0"/>
            <a:t>M1</a:t>
          </a:r>
        </a:p>
      </dgm:t>
    </dgm:pt>
    <dgm:pt modelId="{0B1ACBBE-A041-4D0C-AAAF-243BB14A12D0}" type="parTrans" cxnId="{44409AD1-08EE-4E4E-9245-3CD5C7062948}">
      <dgm:prSet/>
      <dgm:spPr/>
      <dgm:t>
        <a:bodyPr/>
        <a:lstStyle/>
        <a:p>
          <a:endParaRPr lang="en-US"/>
        </a:p>
      </dgm:t>
    </dgm:pt>
    <dgm:pt modelId="{A287C20A-CC51-40D7-8774-303A1350F8D7}" type="sibTrans" cxnId="{44409AD1-08EE-4E4E-9245-3CD5C7062948}">
      <dgm:prSet/>
      <dgm:spPr/>
      <dgm:t>
        <a:bodyPr/>
        <a:lstStyle/>
        <a:p>
          <a:endParaRPr lang="en-US"/>
        </a:p>
      </dgm:t>
    </dgm:pt>
    <dgm:pt modelId="{2F12B278-5A3B-4BA5-A708-F77CC1A73B4D}">
      <dgm:prSet/>
      <dgm:spPr/>
      <dgm:t>
        <a:bodyPr/>
        <a:lstStyle/>
        <a:p>
          <a:r>
            <a:rPr lang="en-US" dirty="0"/>
            <a:t>M2</a:t>
          </a:r>
        </a:p>
      </dgm:t>
    </dgm:pt>
    <dgm:pt modelId="{B5753EBB-C94C-44D9-9DF5-6002D4ED9018}" type="parTrans" cxnId="{22B4C858-AF31-4D5E-9CA9-FA83E1B8519D}">
      <dgm:prSet/>
      <dgm:spPr/>
      <dgm:t>
        <a:bodyPr/>
        <a:lstStyle/>
        <a:p>
          <a:endParaRPr lang="en-US"/>
        </a:p>
      </dgm:t>
    </dgm:pt>
    <dgm:pt modelId="{1D30A458-36EC-484C-8CCD-AF432A342D68}" type="sibTrans" cxnId="{22B4C858-AF31-4D5E-9CA9-FA83E1B8519D}">
      <dgm:prSet/>
      <dgm:spPr/>
      <dgm:t>
        <a:bodyPr/>
        <a:lstStyle/>
        <a:p>
          <a:endParaRPr lang="en-US"/>
        </a:p>
      </dgm:t>
    </dgm:pt>
    <dgm:pt modelId="{0AEB3968-C8DC-4D6B-9E16-98E23F652EC7}">
      <dgm:prSet/>
      <dgm:spPr/>
      <dgm:t>
        <a:bodyPr/>
        <a:lstStyle/>
        <a:p>
          <a:r>
            <a:rPr lang="en-US" dirty="0"/>
            <a:t>M3 …. Mn</a:t>
          </a:r>
        </a:p>
      </dgm:t>
    </dgm:pt>
    <dgm:pt modelId="{0B2180F2-C378-47C1-B056-B57780650ED6}" type="parTrans" cxnId="{FDFF03AC-439C-4A6D-9897-40B1D6B136CF}">
      <dgm:prSet/>
      <dgm:spPr/>
      <dgm:t>
        <a:bodyPr/>
        <a:lstStyle/>
        <a:p>
          <a:endParaRPr lang="en-US"/>
        </a:p>
      </dgm:t>
    </dgm:pt>
    <dgm:pt modelId="{64B721C9-A9C3-4E7B-BEAE-14851240C59F}" type="sibTrans" cxnId="{FDFF03AC-439C-4A6D-9897-40B1D6B136CF}">
      <dgm:prSet/>
      <dgm:spPr/>
      <dgm:t>
        <a:bodyPr/>
        <a:lstStyle/>
        <a:p>
          <a:endParaRPr lang="en-US"/>
        </a:p>
      </dgm:t>
    </dgm:pt>
    <dgm:pt modelId="{FBEDD0EC-E10F-4EC2-89F3-74EC7C65FC06}">
      <dgm:prSet/>
      <dgm:spPr/>
      <dgm:t>
        <a:bodyPr/>
        <a:lstStyle/>
        <a:p>
          <a:r>
            <a:rPr lang="en-US" dirty="0"/>
            <a:t>M</a:t>
          </a:r>
        </a:p>
      </dgm:t>
    </dgm:pt>
    <dgm:pt modelId="{9870836D-7C91-4EBE-B80A-C4EA192C9C7E}" type="parTrans" cxnId="{89D677B9-770C-40BB-8A46-99DDF5476431}">
      <dgm:prSet/>
      <dgm:spPr/>
      <dgm:t>
        <a:bodyPr/>
        <a:lstStyle/>
        <a:p>
          <a:endParaRPr lang="en-US"/>
        </a:p>
      </dgm:t>
    </dgm:pt>
    <dgm:pt modelId="{BF9DC1C7-1727-48C0-ABA3-E742C3535C0E}" type="sibTrans" cxnId="{89D677B9-770C-40BB-8A46-99DDF5476431}">
      <dgm:prSet/>
      <dgm:spPr/>
      <dgm:t>
        <a:bodyPr/>
        <a:lstStyle/>
        <a:p>
          <a:endParaRPr lang="en-US"/>
        </a:p>
      </dgm:t>
    </dgm:pt>
    <dgm:pt modelId="{53D2F49D-CC53-43C5-A3F4-EE1FDCA2A84A}" type="pres">
      <dgm:prSet presAssocID="{AB6AA598-A05B-4A81-91A8-5DB12704E1B9}" presName="Name0" presStyleCnt="0">
        <dgm:presLayoutVars>
          <dgm:dir/>
          <dgm:resizeHandles val="exact"/>
        </dgm:presLayoutVars>
      </dgm:prSet>
      <dgm:spPr/>
    </dgm:pt>
    <dgm:pt modelId="{9426AED8-B2E5-4207-853A-3468EB218F25}" type="pres">
      <dgm:prSet presAssocID="{AB6AA598-A05B-4A81-91A8-5DB12704E1B9}" presName="vNodes" presStyleCnt="0"/>
      <dgm:spPr/>
    </dgm:pt>
    <dgm:pt modelId="{61AA0292-7F1C-49B4-8342-9882512BBCA0}" type="pres">
      <dgm:prSet presAssocID="{A7191C22-B8E0-4AD0-9CA7-0F46194993CC}" presName="node" presStyleLbl="node1" presStyleIdx="0" presStyleCnt="4">
        <dgm:presLayoutVars>
          <dgm:bulletEnabled val="1"/>
        </dgm:presLayoutVars>
      </dgm:prSet>
      <dgm:spPr/>
    </dgm:pt>
    <dgm:pt modelId="{987F1A06-D0E0-4C17-8962-901E9B4D1DAF}" type="pres">
      <dgm:prSet presAssocID="{A287C20A-CC51-40D7-8774-303A1350F8D7}" presName="spacerT" presStyleCnt="0"/>
      <dgm:spPr/>
    </dgm:pt>
    <dgm:pt modelId="{35396B18-CE2B-476F-9ADB-90133C339DFC}" type="pres">
      <dgm:prSet presAssocID="{A287C20A-CC51-40D7-8774-303A1350F8D7}" presName="sibTrans" presStyleLbl="sibTrans2D1" presStyleIdx="0" presStyleCnt="3"/>
      <dgm:spPr/>
    </dgm:pt>
    <dgm:pt modelId="{E1B19948-9F34-4F78-BFE4-A58FDB15A7BD}" type="pres">
      <dgm:prSet presAssocID="{A287C20A-CC51-40D7-8774-303A1350F8D7}" presName="spacerB" presStyleCnt="0"/>
      <dgm:spPr/>
    </dgm:pt>
    <dgm:pt modelId="{776D311C-78CD-4655-8C3D-6E7622A6729F}" type="pres">
      <dgm:prSet presAssocID="{2F12B278-5A3B-4BA5-A708-F77CC1A73B4D}" presName="node" presStyleLbl="node1" presStyleIdx="1" presStyleCnt="4">
        <dgm:presLayoutVars>
          <dgm:bulletEnabled val="1"/>
        </dgm:presLayoutVars>
      </dgm:prSet>
      <dgm:spPr/>
    </dgm:pt>
    <dgm:pt modelId="{B1A8EF13-85A6-4CC1-8C58-2CE0B49A4E60}" type="pres">
      <dgm:prSet presAssocID="{1D30A458-36EC-484C-8CCD-AF432A342D68}" presName="spacerT" presStyleCnt="0"/>
      <dgm:spPr/>
    </dgm:pt>
    <dgm:pt modelId="{987BD1EE-F7D2-404D-A0BF-F081FAD09774}" type="pres">
      <dgm:prSet presAssocID="{1D30A458-36EC-484C-8CCD-AF432A342D68}" presName="sibTrans" presStyleLbl="sibTrans2D1" presStyleIdx="1" presStyleCnt="3"/>
      <dgm:spPr/>
    </dgm:pt>
    <dgm:pt modelId="{3B87EAB4-94EB-4DDE-87E0-D589C3D52C68}" type="pres">
      <dgm:prSet presAssocID="{1D30A458-36EC-484C-8CCD-AF432A342D68}" presName="spacerB" presStyleCnt="0"/>
      <dgm:spPr/>
    </dgm:pt>
    <dgm:pt modelId="{8A2522C0-8B66-4029-A9E6-BABED3DCFC60}" type="pres">
      <dgm:prSet presAssocID="{0AEB3968-C8DC-4D6B-9E16-98E23F652EC7}" presName="node" presStyleLbl="node1" presStyleIdx="2" presStyleCnt="4">
        <dgm:presLayoutVars>
          <dgm:bulletEnabled val="1"/>
        </dgm:presLayoutVars>
      </dgm:prSet>
      <dgm:spPr/>
    </dgm:pt>
    <dgm:pt modelId="{EA7FF27A-1C73-4E41-9A3A-6C5FEA37184A}" type="pres">
      <dgm:prSet presAssocID="{AB6AA598-A05B-4A81-91A8-5DB12704E1B9}" presName="sibTransLast" presStyleLbl="sibTrans2D1" presStyleIdx="2" presStyleCnt="3"/>
      <dgm:spPr/>
    </dgm:pt>
    <dgm:pt modelId="{4D4A1265-5874-4AED-B885-81F77F79BE19}" type="pres">
      <dgm:prSet presAssocID="{AB6AA598-A05B-4A81-91A8-5DB12704E1B9}" presName="connectorText" presStyleLbl="sibTrans2D1" presStyleIdx="2" presStyleCnt="3"/>
      <dgm:spPr/>
    </dgm:pt>
    <dgm:pt modelId="{CEAD3442-1122-4F13-BB45-239C70909FC9}" type="pres">
      <dgm:prSet presAssocID="{AB6AA598-A05B-4A81-91A8-5DB12704E1B9}" presName="lastNode" presStyleLbl="node1" presStyleIdx="3" presStyleCnt="4">
        <dgm:presLayoutVars>
          <dgm:bulletEnabled val="1"/>
        </dgm:presLayoutVars>
      </dgm:prSet>
      <dgm:spPr/>
    </dgm:pt>
  </dgm:ptLst>
  <dgm:cxnLst>
    <dgm:cxn modelId="{70C7F209-7C65-4169-836A-D2595DF15B56}" type="presOf" srcId="{AB6AA598-A05B-4A81-91A8-5DB12704E1B9}" destId="{53D2F49D-CC53-43C5-A3F4-EE1FDCA2A84A}" srcOrd="0" destOrd="0" presId="urn:microsoft.com/office/officeart/2005/8/layout/equation2"/>
    <dgm:cxn modelId="{2C406E1A-34BA-42D6-8BF1-60DE57120A6E}" type="presOf" srcId="{64B721C9-A9C3-4E7B-BEAE-14851240C59F}" destId="{EA7FF27A-1C73-4E41-9A3A-6C5FEA37184A}" srcOrd="0" destOrd="0" presId="urn:microsoft.com/office/officeart/2005/8/layout/equation2"/>
    <dgm:cxn modelId="{2361CC20-71DB-4902-8B7E-D6FDA3EDFF8B}" type="presOf" srcId="{FBEDD0EC-E10F-4EC2-89F3-74EC7C65FC06}" destId="{CEAD3442-1122-4F13-BB45-239C70909FC9}" srcOrd="0" destOrd="0" presId="urn:microsoft.com/office/officeart/2005/8/layout/equation2"/>
    <dgm:cxn modelId="{C333FA2A-02FE-406B-9137-97C823976743}" type="presOf" srcId="{1D30A458-36EC-484C-8CCD-AF432A342D68}" destId="{987BD1EE-F7D2-404D-A0BF-F081FAD09774}" srcOrd="0" destOrd="0" presId="urn:microsoft.com/office/officeart/2005/8/layout/equation2"/>
    <dgm:cxn modelId="{A2F99C2D-80F7-4091-935A-BDF9D60CF57D}" type="presOf" srcId="{0AEB3968-C8DC-4D6B-9E16-98E23F652EC7}" destId="{8A2522C0-8B66-4029-A9E6-BABED3DCFC60}" srcOrd="0" destOrd="0" presId="urn:microsoft.com/office/officeart/2005/8/layout/equation2"/>
    <dgm:cxn modelId="{4BA28350-27E5-43DF-AE85-20F07020A416}" type="presOf" srcId="{2F12B278-5A3B-4BA5-A708-F77CC1A73B4D}" destId="{776D311C-78CD-4655-8C3D-6E7622A6729F}" srcOrd="0" destOrd="0" presId="urn:microsoft.com/office/officeart/2005/8/layout/equation2"/>
    <dgm:cxn modelId="{22B4C858-AF31-4D5E-9CA9-FA83E1B8519D}" srcId="{AB6AA598-A05B-4A81-91A8-5DB12704E1B9}" destId="{2F12B278-5A3B-4BA5-A708-F77CC1A73B4D}" srcOrd="1" destOrd="0" parTransId="{B5753EBB-C94C-44D9-9DF5-6002D4ED9018}" sibTransId="{1D30A458-36EC-484C-8CCD-AF432A342D68}"/>
    <dgm:cxn modelId="{6EE6937D-D912-4929-991E-6297ABF1B033}" type="presOf" srcId="{64B721C9-A9C3-4E7B-BEAE-14851240C59F}" destId="{4D4A1265-5874-4AED-B885-81F77F79BE19}" srcOrd="1" destOrd="0" presId="urn:microsoft.com/office/officeart/2005/8/layout/equation2"/>
    <dgm:cxn modelId="{FDFF03AC-439C-4A6D-9897-40B1D6B136CF}" srcId="{AB6AA598-A05B-4A81-91A8-5DB12704E1B9}" destId="{0AEB3968-C8DC-4D6B-9E16-98E23F652EC7}" srcOrd="2" destOrd="0" parTransId="{0B2180F2-C378-47C1-B056-B57780650ED6}" sibTransId="{64B721C9-A9C3-4E7B-BEAE-14851240C59F}"/>
    <dgm:cxn modelId="{89D677B9-770C-40BB-8A46-99DDF5476431}" srcId="{AB6AA598-A05B-4A81-91A8-5DB12704E1B9}" destId="{FBEDD0EC-E10F-4EC2-89F3-74EC7C65FC06}" srcOrd="3" destOrd="0" parTransId="{9870836D-7C91-4EBE-B80A-C4EA192C9C7E}" sibTransId="{BF9DC1C7-1727-48C0-ABA3-E742C3535C0E}"/>
    <dgm:cxn modelId="{885CBCCB-018D-4C35-BCD4-ABA3B1956AE5}" type="presOf" srcId="{A287C20A-CC51-40D7-8774-303A1350F8D7}" destId="{35396B18-CE2B-476F-9ADB-90133C339DFC}" srcOrd="0" destOrd="0" presId="urn:microsoft.com/office/officeart/2005/8/layout/equation2"/>
    <dgm:cxn modelId="{44409AD1-08EE-4E4E-9245-3CD5C7062948}" srcId="{AB6AA598-A05B-4A81-91A8-5DB12704E1B9}" destId="{A7191C22-B8E0-4AD0-9CA7-0F46194993CC}" srcOrd="0" destOrd="0" parTransId="{0B1ACBBE-A041-4D0C-AAAF-243BB14A12D0}" sibTransId="{A287C20A-CC51-40D7-8774-303A1350F8D7}"/>
    <dgm:cxn modelId="{D7495CDA-F4DE-4580-AB9C-4AEDAD8A4025}" type="presOf" srcId="{A7191C22-B8E0-4AD0-9CA7-0F46194993CC}" destId="{61AA0292-7F1C-49B4-8342-9882512BBCA0}" srcOrd="0" destOrd="0" presId="urn:microsoft.com/office/officeart/2005/8/layout/equation2"/>
    <dgm:cxn modelId="{570CB75E-6A32-49DC-8A9A-321C16C46146}" type="presParOf" srcId="{53D2F49D-CC53-43C5-A3F4-EE1FDCA2A84A}" destId="{9426AED8-B2E5-4207-853A-3468EB218F25}" srcOrd="0" destOrd="0" presId="urn:microsoft.com/office/officeart/2005/8/layout/equation2"/>
    <dgm:cxn modelId="{4BB3CA42-C709-4C11-86A3-C88C6EC062FB}" type="presParOf" srcId="{9426AED8-B2E5-4207-853A-3468EB218F25}" destId="{61AA0292-7F1C-49B4-8342-9882512BBCA0}" srcOrd="0" destOrd="0" presId="urn:microsoft.com/office/officeart/2005/8/layout/equation2"/>
    <dgm:cxn modelId="{A014C3E2-E914-44DA-8B21-F0AEA9E1CF99}" type="presParOf" srcId="{9426AED8-B2E5-4207-853A-3468EB218F25}" destId="{987F1A06-D0E0-4C17-8962-901E9B4D1DAF}" srcOrd="1" destOrd="0" presId="urn:microsoft.com/office/officeart/2005/8/layout/equation2"/>
    <dgm:cxn modelId="{41BA4408-CF43-4C01-927B-E43F530D5B26}" type="presParOf" srcId="{9426AED8-B2E5-4207-853A-3468EB218F25}" destId="{35396B18-CE2B-476F-9ADB-90133C339DFC}" srcOrd="2" destOrd="0" presId="urn:microsoft.com/office/officeart/2005/8/layout/equation2"/>
    <dgm:cxn modelId="{9902E384-F958-4ABA-8346-4EAD324C1461}" type="presParOf" srcId="{9426AED8-B2E5-4207-853A-3468EB218F25}" destId="{E1B19948-9F34-4F78-BFE4-A58FDB15A7BD}" srcOrd="3" destOrd="0" presId="urn:microsoft.com/office/officeart/2005/8/layout/equation2"/>
    <dgm:cxn modelId="{994FED0F-296F-4668-9B9E-E2F5A49B961D}" type="presParOf" srcId="{9426AED8-B2E5-4207-853A-3468EB218F25}" destId="{776D311C-78CD-4655-8C3D-6E7622A6729F}" srcOrd="4" destOrd="0" presId="urn:microsoft.com/office/officeart/2005/8/layout/equation2"/>
    <dgm:cxn modelId="{DE2FB936-472D-4893-B5BC-68EED8DC912D}" type="presParOf" srcId="{9426AED8-B2E5-4207-853A-3468EB218F25}" destId="{B1A8EF13-85A6-4CC1-8C58-2CE0B49A4E60}" srcOrd="5" destOrd="0" presId="urn:microsoft.com/office/officeart/2005/8/layout/equation2"/>
    <dgm:cxn modelId="{FA40A941-9FBF-45A7-B306-35BE9DCF1C0E}" type="presParOf" srcId="{9426AED8-B2E5-4207-853A-3468EB218F25}" destId="{987BD1EE-F7D2-404D-A0BF-F081FAD09774}" srcOrd="6" destOrd="0" presId="urn:microsoft.com/office/officeart/2005/8/layout/equation2"/>
    <dgm:cxn modelId="{C4038DC1-9AF7-4F64-BE8E-FE82C569A0D2}" type="presParOf" srcId="{9426AED8-B2E5-4207-853A-3468EB218F25}" destId="{3B87EAB4-94EB-4DDE-87E0-D589C3D52C68}" srcOrd="7" destOrd="0" presId="urn:microsoft.com/office/officeart/2005/8/layout/equation2"/>
    <dgm:cxn modelId="{F1FFEC10-6756-41D0-8817-2571063D4075}" type="presParOf" srcId="{9426AED8-B2E5-4207-853A-3468EB218F25}" destId="{8A2522C0-8B66-4029-A9E6-BABED3DCFC60}" srcOrd="8" destOrd="0" presId="urn:microsoft.com/office/officeart/2005/8/layout/equation2"/>
    <dgm:cxn modelId="{12F8C650-53DE-4F1C-8448-80700AD933E1}" type="presParOf" srcId="{53D2F49D-CC53-43C5-A3F4-EE1FDCA2A84A}" destId="{EA7FF27A-1C73-4E41-9A3A-6C5FEA37184A}" srcOrd="1" destOrd="0" presId="urn:microsoft.com/office/officeart/2005/8/layout/equation2"/>
    <dgm:cxn modelId="{A67AE875-C423-4126-8A8C-61F5ADA75099}" type="presParOf" srcId="{EA7FF27A-1C73-4E41-9A3A-6C5FEA37184A}" destId="{4D4A1265-5874-4AED-B885-81F77F79BE19}" srcOrd="0" destOrd="0" presId="urn:microsoft.com/office/officeart/2005/8/layout/equation2"/>
    <dgm:cxn modelId="{30BD9E0C-742E-47A7-B240-A25084B8B2CC}" type="presParOf" srcId="{53D2F49D-CC53-43C5-A3F4-EE1FDCA2A84A}" destId="{CEAD3442-1122-4F13-BB45-239C70909FC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7DFC7-D4A9-4B5C-8776-0F46AB4540B9}">
      <dsp:nvSpPr>
        <dsp:cNvPr id="0" name=""/>
        <dsp:cNvSpPr/>
      </dsp:nvSpPr>
      <dsp:spPr>
        <a:xfrm>
          <a:off x="838993" y="0"/>
          <a:ext cx="9508596" cy="50784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4250E-4081-4251-AE4E-BA24FD8EDCBF}">
      <dsp:nvSpPr>
        <dsp:cNvPr id="0" name=""/>
        <dsp:cNvSpPr/>
      </dsp:nvSpPr>
      <dsp:spPr>
        <a:xfrm>
          <a:off x="438068" y="1523523"/>
          <a:ext cx="4992450" cy="20313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a:t>Decision Tree Regressor</a:t>
          </a:r>
        </a:p>
      </dsp:txBody>
      <dsp:txXfrm>
        <a:off x="537231" y="1622686"/>
        <a:ext cx="4794124" cy="1833038"/>
      </dsp:txXfrm>
    </dsp:sp>
    <dsp:sp modelId="{084D7C2A-DC15-47FE-84D2-84ACBF630953}">
      <dsp:nvSpPr>
        <dsp:cNvPr id="0" name=""/>
        <dsp:cNvSpPr/>
      </dsp:nvSpPr>
      <dsp:spPr>
        <a:xfrm>
          <a:off x="5756065" y="1523523"/>
          <a:ext cx="4992450" cy="20313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a:t>Random Forest Algorithm</a:t>
          </a:r>
        </a:p>
      </dsp:txBody>
      <dsp:txXfrm>
        <a:off x="5855228" y="1622686"/>
        <a:ext cx="4794124" cy="1833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A0292-7F1C-49B4-8342-9882512BBCA0}">
      <dsp:nvSpPr>
        <dsp:cNvPr id="0" name=""/>
        <dsp:cNvSpPr/>
      </dsp:nvSpPr>
      <dsp:spPr>
        <a:xfrm>
          <a:off x="1936864" y="1330"/>
          <a:ext cx="786631" cy="78663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M1</a:t>
          </a:r>
        </a:p>
      </dsp:txBody>
      <dsp:txXfrm>
        <a:off x="2052063" y="116529"/>
        <a:ext cx="556233" cy="556233"/>
      </dsp:txXfrm>
    </dsp:sp>
    <dsp:sp modelId="{35396B18-CE2B-476F-9ADB-90133C339DFC}">
      <dsp:nvSpPr>
        <dsp:cNvPr id="0" name=""/>
        <dsp:cNvSpPr/>
      </dsp:nvSpPr>
      <dsp:spPr>
        <a:xfrm>
          <a:off x="2102056" y="851836"/>
          <a:ext cx="456246" cy="456246"/>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162531" y="1026304"/>
        <a:ext cx="335296" cy="107310"/>
      </dsp:txXfrm>
    </dsp:sp>
    <dsp:sp modelId="{776D311C-78CD-4655-8C3D-6E7622A6729F}">
      <dsp:nvSpPr>
        <dsp:cNvPr id="0" name=""/>
        <dsp:cNvSpPr/>
      </dsp:nvSpPr>
      <dsp:spPr>
        <a:xfrm>
          <a:off x="1936864" y="1371956"/>
          <a:ext cx="786631" cy="78663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M2</a:t>
          </a:r>
        </a:p>
      </dsp:txBody>
      <dsp:txXfrm>
        <a:off x="2052063" y="1487155"/>
        <a:ext cx="556233" cy="556233"/>
      </dsp:txXfrm>
    </dsp:sp>
    <dsp:sp modelId="{987BD1EE-F7D2-404D-A0BF-F081FAD09774}">
      <dsp:nvSpPr>
        <dsp:cNvPr id="0" name=""/>
        <dsp:cNvSpPr/>
      </dsp:nvSpPr>
      <dsp:spPr>
        <a:xfrm>
          <a:off x="2102056" y="2222462"/>
          <a:ext cx="456246" cy="456246"/>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162531" y="2396930"/>
        <a:ext cx="335296" cy="107310"/>
      </dsp:txXfrm>
    </dsp:sp>
    <dsp:sp modelId="{8A2522C0-8B66-4029-A9E6-BABED3DCFC60}">
      <dsp:nvSpPr>
        <dsp:cNvPr id="0" name=""/>
        <dsp:cNvSpPr/>
      </dsp:nvSpPr>
      <dsp:spPr>
        <a:xfrm>
          <a:off x="1936864" y="2742583"/>
          <a:ext cx="786631" cy="78663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M3 …. Mn</a:t>
          </a:r>
        </a:p>
      </dsp:txBody>
      <dsp:txXfrm>
        <a:off x="2052063" y="2857782"/>
        <a:ext cx="556233" cy="556233"/>
      </dsp:txXfrm>
    </dsp:sp>
    <dsp:sp modelId="{EA7FF27A-1C73-4E41-9A3A-6C5FEA37184A}">
      <dsp:nvSpPr>
        <dsp:cNvPr id="0" name=""/>
        <dsp:cNvSpPr/>
      </dsp:nvSpPr>
      <dsp:spPr>
        <a:xfrm>
          <a:off x="2841490" y="1618959"/>
          <a:ext cx="250148" cy="2926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41490" y="1677484"/>
        <a:ext cx="175104" cy="175576"/>
      </dsp:txXfrm>
    </dsp:sp>
    <dsp:sp modelId="{CEAD3442-1122-4F13-BB45-239C70909FC9}">
      <dsp:nvSpPr>
        <dsp:cNvPr id="0" name=""/>
        <dsp:cNvSpPr/>
      </dsp:nvSpPr>
      <dsp:spPr>
        <a:xfrm>
          <a:off x="3195474" y="978641"/>
          <a:ext cx="1573262" cy="157326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M</a:t>
          </a:r>
        </a:p>
      </dsp:txBody>
      <dsp:txXfrm>
        <a:off x="3425873" y="1209040"/>
        <a:ext cx="1112464" cy="11124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7EDF1-CEC6-446F-9642-E219C6A9FE73}" type="datetimeFigureOut">
              <a:rPr lang="en-US" smtClean="0"/>
              <a:t>12-Oct-20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0B5F7-5FC0-417B-B2EB-DE56194D9A91}" type="slidenum">
              <a:rPr lang="en-US" smtClean="0"/>
              <a:t>‹#›</a:t>
            </a:fld>
            <a:endParaRPr lang="en-US"/>
          </a:p>
        </p:txBody>
      </p:sp>
    </p:spTree>
    <p:extLst>
      <p:ext uri="{BB962C8B-B14F-4D97-AF65-F5344CB8AC3E}">
        <p14:creationId xmlns:p14="http://schemas.microsoft.com/office/powerpoint/2010/main" val="224263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purpose method,</a:t>
            </a:r>
            <a:r>
              <a:rPr lang="en-US" baseline="0" dirty="0"/>
              <a:t> here only for decision trees</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13</a:t>
            </a:fld>
            <a:endParaRPr lang="en-US" dirty="0"/>
          </a:p>
        </p:txBody>
      </p:sp>
    </p:spTree>
    <p:extLst>
      <p:ext uri="{BB962C8B-B14F-4D97-AF65-F5344CB8AC3E}">
        <p14:creationId xmlns:p14="http://schemas.microsoft.com/office/powerpoint/2010/main" val="36391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83CB641-24D0-40EE-9D9A-51B8F44D986F}"/>
              </a:ext>
            </a:extLst>
          </p:cNvPr>
          <p:cNvSpPr>
            <a:spLocks noGrp="1" noChangeArrowheads="1"/>
          </p:cNvSpPr>
          <p:nvPr>
            <p:ph type="ctrTitle"/>
          </p:nvPr>
        </p:nvSpPr>
        <p:spPr>
          <a:xfrm>
            <a:off x="812800" y="817564"/>
            <a:ext cx="10464800" cy="1697037"/>
          </a:xfrm>
        </p:spPr>
        <p:txBody>
          <a:bodyPr/>
          <a:lstStyle>
            <a:lvl1pPr>
              <a:defRPr sz="4000"/>
            </a:lvl1pPr>
          </a:lstStyle>
          <a:p>
            <a:pPr lvl="0"/>
            <a:r>
              <a:rPr lang="en-US" altLang="en-US" noProof="0"/>
              <a:t>Click to edit Master title style</a:t>
            </a:r>
          </a:p>
        </p:txBody>
      </p:sp>
      <p:sp>
        <p:nvSpPr>
          <p:cNvPr id="32771" name="Rectangle 3">
            <a:extLst>
              <a:ext uri="{FF2B5EF4-FFF2-40B4-BE49-F238E27FC236}">
                <a16:creationId xmlns:a16="http://schemas.microsoft.com/office/drawing/2014/main" id="{83CD27E6-782F-4F34-B907-344658DB9847}"/>
              </a:ext>
            </a:extLst>
          </p:cNvPr>
          <p:cNvSpPr>
            <a:spLocks noGrp="1" noChangeArrowheads="1"/>
          </p:cNvSpPr>
          <p:nvPr>
            <p:ph type="subTitle" idx="1"/>
          </p:nvPr>
        </p:nvSpPr>
        <p:spPr>
          <a:xfrm>
            <a:off x="1828800" y="3452813"/>
            <a:ext cx="8534400" cy="1752600"/>
          </a:xfrm>
        </p:spPr>
        <p:txBody>
          <a:bodyPr/>
          <a:lstStyle>
            <a:lvl1pPr marL="0" indent="0" algn="ctr">
              <a:buFontTx/>
              <a:buNone/>
              <a:defRPr sz="2000"/>
            </a:lvl1pPr>
          </a:lstStyle>
          <a:p>
            <a:pPr lvl="0"/>
            <a:r>
              <a:rPr lang="en-US" altLang="en-US" noProof="0"/>
              <a:t>Click to edit Master subtitle style</a:t>
            </a:r>
          </a:p>
        </p:txBody>
      </p:sp>
    </p:spTree>
    <p:extLst>
      <p:ext uri="{BB962C8B-B14F-4D97-AF65-F5344CB8AC3E}">
        <p14:creationId xmlns:p14="http://schemas.microsoft.com/office/powerpoint/2010/main" val="144031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ADEC-51E0-4103-8458-4988CC4D7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31DB74-64DB-4B57-ABD3-60E88065F3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520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365B7-9356-44CC-AE76-91FD146911BD}"/>
              </a:ext>
            </a:extLst>
          </p:cNvPr>
          <p:cNvSpPr>
            <a:spLocks noGrp="1"/>
          </p:cNvSpPr>
          <p:nvPr>
            <p:ph type="title" orient="vert"/>
          </p:nvPr>
        </p:nvSpPr>
        <p:spPr>
          <a:xfrm>
            <a:off x="8890000" y="76201"/>
            <a:ext cx="2796117" cy="61436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E8445-10AC-45DD-A46D-0435B0120B7B}"/>
              </a:ext>
            </a:extLst>
          </p:cNvPr>
          <p:cNvSpPr>
            <a:spLocks noGrp="1"/>
          </p:cNvSpPr>
          <p:nvPr>
            <p:ph type="body" orient="vert" idx="1"/>
          </p:nvPr>
        </p:nvSpPr>
        <p:spPr>
          <a:xfrm>
            <a:off x="499533" y="76201"/>
            <a:ext cx="8187267" cy="6143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851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C972-90C2-4CFB-B6CF-3D66721F0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6F32E-19AA-4A23-A365-2DD8C876F5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562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77AA-3E5C-4BF5-8A25-893B326CE85D}"/>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D570AC-EFD1-4BB3-ACE6-5C205E72DF79}"/>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04135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9D31-87F5-4014-8753-6C3BD1FAA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D87B1-28BE-401A-B808-973162128B1E}"/>
              </a:ext>
            </a:extLst>
          </p:cNvPr>
          <p:cNvSpPr>
            <a:spLocks noGrp="1"/>
          </p:cNvSpPr>
          <p:nvPr>
            <p:ph sz="half" idx="1"/>
          </p:nvPr>
        </p:nvSpPr>
        <p:spPr>
          <a:xfrm>
            <a:off x="499534" y="1141413"/>
            <a:ext cx="5490633" cy="5078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C8077-1B33-484D-8E3E-94FB6166DC52}"/>
              </a:ext>
            </a:extLst>
          </p:cNvPr>
          <p:cNvSpPr>
            <a:spLocks noGrp="1"/>
          </p:cNvSpPr>
          <p:nvPr>
            <p:ph sz="half" idx="2"/>
          </p:nvPr>
        </p:nvSpPr>
        <p:spPr>
          <a:xfrm>
            <a:off x="6193367" y="1141413"/>
            <a:ext cx="5492751" cy="5078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6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5678-8C79-4CCB-8062-6E76EB65B4A0}"/>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C169A2-9104-4ABF-9B02-138209627A5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7AAE3E-C8A3-41A7-895B-27C0CE47DD0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C329BB-8580-4AA8-B0ED-71152BFAE8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02F076-602D-45BD-B421-02067A2DD61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55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B736-066E-4405-89F4-7D1511C954A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015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74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2DDE-04D5-41A6-82BD-B588940FBFA2}"/>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9B1E7-30BA-434B-8EF5-DE0E7D2ED63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5EBD35-CBC8-444E-9E37-424990A5E85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4236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6C06-DD99-4B9E-B4E4-FA139EAD029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E88B96-AEAA-43E5-843F-3B55E8A40226}"/>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534AD8-59B1-4BA9-BCAA-A4A53443D1C6}"/>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0987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9025CA9-DDA7-4320-9574-88F8E193F4C1}"/>
              </a:ext>
            </a:extLst>
          </p:cNvPr>
          <p:cNvSpPr>
            <a:spLocks noGrp="1" noChangeArrowheads="1"/>
          </p:cNvSpPr>
          <p:nvPr>
            <p:ph type="title"/>
          </p:nvPr>
        </p:nvSpPr>
        <p:spPr bwMode="auto">
          <a:xfrm>
            <a:off x="910167" y="76201"/>
            <a:ext cx="103632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31747" name="Rectangle 3">
            <a:extLst>
              <a:ext uri="{FF2B5EF4-FFF2-40B4-BE49-F238E27FC236}">
                <a16:creationId xmlns:a16="http://schemas.microsoft.com/office/drawing/2014/main" id="{D0CEFD34-7868-4738-AC60-AA91EF162E32}"/>
              </a:ext>
            </a:extLst>
          </p:cNvPr>
          <p:cNvSpPr>
            <a:spLocks noGrp="1" noChangeArrowheads="1"/>
          </p:cNvSpPr>
          <p:nvPr>
            <p:ph type="body" idx="1"/>
          </p:nvPr>
        </p:nvSpPr>
        <p:spPr bwMode="auto">
          <a:xfrm>
            <a:off x="499533" y="1141413"/>
            <a:ext cx="11186584"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748" name="Line 4">
            <a:extLst>
              <a:ext uri="{FF2B5EF4-FFF2-40B4-BE49-F238E27FC236}">
                <a16:creationId xmlns:a16="http://schemas.microsoft.com/office/drawing/2014/main" id="{BE8888DD-2966-4328-B0F3-7BE6A80C5C4C}"/>
              </a:ext>
            </a:extLst>
          </p:cNvPr>
          <p:cNvSpPr>
            <a:spLocks noChangeShapeType="1"/>
          </p:cNvSpPr>
          <p:nvPr/>
        </p:nvSpPr>
        <p:spPr bwMode="auto">
          <a:xfrm>
            <a:off x="605367" y="881063"/>
            <a:ext cx="10972800" cy="0"/>
          </a:xfrm>
          <a:prstGeom prst="line">
            <a:avLst/>
          </a:prstGeom>
          <a:noFill/>
          <a:ln w="57150" cmpd="thinThick">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751" name="Text Box 7">
            <a:extLst>
              <a:ext uri="{FF2B5EF4-FFF2-40B4-BE49-F238E27FC236}">
                <a16:creationId xmlns:a16="http://schemas.microsoft.com/office/drawing/2014/main" id="{1E49459E-C97F-4025-80C9-BF7A98AAFEA5}"/>
              </a:ext>
            </a:extLst>
          </p:cNvPr>
          <p:cNvSpPr txBox="1">
            <a:spLocks noChangeArrowheads="1"/>
          </p:cNvSpPr>
          <p:nvPr/>
        </p:nvSpPr>
        <p:spPr bwMode="auto">
          <a:xfrm>
            <a:off x="11578167" y="6405353"/>
            <a:ext cx="573616" cy="35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nThick">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nchorCtr="1"/>
          <a:lstStyle/>
          <a:p>
            <a:pPr algn="l" eaLnBrk="1" hangingPunct="1"/>
            <a:fld id="{56D1AC14-A582-4C02-BF7C-F34D26D062D9}" type="slidenum">
              <a:rPr lang="en-US" altLang="en-US" sz="1200">
                <a:latin typeface="Comic Sans MS" panose="030F0702030302020204" pitchFamily="66" charset="0"/>
              </a:rPr>
              <a:pPr algn="l" eaLnBrk="1" hangingPunct="1"/>
              <a:t>‹#›</a:t>
            </a:fld>
            <a:endParaRPr lang="en-US" altLang="en-US" sz="1200">
              <a:latin typeface="Comic Sans MS" panose="030F0702030302020204" pitchFamily="66" charset="0"/>
            </a:endParaRPr>
          </a:p>
        </p:txBody>
      </p:sp>
      <p:sp>
        <p:nvSpPr>
          <p:cNvPr id="8" name="Date Placeholder 3">
            <a:extLst>
              <a:ext uri="{FF2B5EF4-FFF2-40B4-BE49-F238E27FC236}">
                <a16:creationId xmlns:a16="http://schemas.microsoft.com/office/drawing/2014/main" id="{6654711D-67A6-4BB5-99B0-6BF3D23F02BF}"/>
              </a:ext>
            </a:extLst>
          </p:cNvPr>
          <p:cNvSpPr txBox="1">
            <a:spLocks/>
          </p:cNvSpPr>
          <p:nvPr/>
        </p:nvSpPr>
        <p:spPr bwMode="auto">
          <a:xfrm>
            <a:off x="499533" y="6431232"/>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ctr" anchorCtr="1" compatLnSpc="1">
            <a:prstTxWarp prst="textNoShape">
              <a:avLst/>
            </a:prstTxWarp>
          </a:bodyPr>
          <a:lstStyle>
            <a:defPPr>
              <a:defRPr lang="en-US"/>
            </a:defPPr>
            <a:lvl1pPr marL="0" algn="l" defTabSz="914400" rtl="0" eaLnBrk="1" latinLnBrk="0" hangingPunct="1">
              <a:defRPr sz="1200"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i="0" dirty="0"/>
              <a:t>By Anil Kumar APSSDC (</a:t>
            </a:r>
            <a:fld id="{899024E4-FF92-4E6D-9DB2-7A9B07F29005}" type="datetime1">
              <a:rPr lang="en-US" altLang="en-US" b="1" i="0" smtClean="0"/>
              <a:pPr/>
              <a:t>12-Oct-20</a:t>
            </a:fld>
            <a:r>
              <a:rPr lang="en-US" altLang="en-US" b="1" i="0" dirty="0"/>
              <a:t>)</a:t>
            </a:r>
          </a:p>
        </p:txBody>
      </p:sp>
      <p:sp>
        <p:nvSpPr>
          <p:cNvPr id="9" name="Footer Placeholder 4">
            <a:extLst>
              <a:ext uri="{FF2B5EF4-FFF2-40B4-BE49-F238E27FC236}">
                <a16:creationId xmlns:a16="http://schemas.microsoft.com/office/drawing/2014/main" id="{4181E26F-2C7C-4963-B40E-4DAC72BE70F2}"/>
              </a:ext>
            </a:extLst>
          </p:cNvPr>
          <p:cNvSpPr txBox="1">
            <a:spLocks/>
          </p:cNvSpPr>
          <p:nvPr/>
        </p:nvSpPr>
        <p:spPr bwMode="auto">
          <a:xfrm>
            <a:off x="3898900" y="6405353"/>
            <a:ext cx="436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anchor="ctr" anchorCtr="1" compatLnSpc="1">
            <a:prstTxWarp prst="textNoShape">
              <a:avLst/>
            </a:prstTxWarp>
          </a:bodyPr>
          <a:lstStyle>
            <a:defPPr>
              <a:defRPr lang="en-US"/>
            </a:defPPr>
            <a:lvl1pPr marL="0" algn="l" defTabSz="914400" rtl="0" eaLnBrk="1" latinLnBrk="0" hangingPunct="1">
              <a:defRPr sz="1200" i="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i="0" dirty="0"/>
              <a:t>Random Forrest</a:t>
            </a:r>
          </a:p>
        </p:txBody>
      </p:sp>
      <p:pic>
        <p:nvPicPr>
          <p:cNvPr id="5" name="Picture 4">
            <a:extLst>
              <a:ext uri="{FF2B5EF4-FFF2-40B4-BE49-F238E27FC236}">
                <a16:creationId xmlns:a16="http://schemas.microsoft.com/office/drawing/2014/main" id="{16541E1F-0AB4-45DE-AEAD-01BC478AA1B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8367" y="39900"/>
            <a:ext cx="790575" cy="790575"/>
          </a:xfrm>
          <a:prstGeom prst="rect">
            <a:avLst/>
          </a:prstGeom>
        </p:spPr>
      </p:pic>
    </p:spTree>
    <p:extLst>
      <p:ext uri="{BB962C8B-B14F-4D97-AF65-F5344CB8AC3E}">
        <p14:creationId xmlns:p14="http://schemas.microsoft.com/office/powerpoint/2010/main" val="3366708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600" kern="1200">
          <a:solidFill>
            <a:srgbClr val="000099"/>
          </a:solidFill>
          <a:latin typeface="+mj-lt"/>
          <a:ea typeface="+mj-ea"/>
          <a:cs typeface="+mj-cs"/>
        </a:defRPr>
      </a:lvl1pPr>
      <a:lvl2pPr algn="ctr" rtl="0" eaLnBrk="1" fontAlgn="base" hangingPunct="1">
        <a:spcBef>
          <a:spcPct val="0"/>
        </a:spcBef>
        <a:spcAft>
          <a:spcPct val="0"/>
        </a:spcAft>
        <a:defRPr sz="3600">
          <a:solidFill>
            <a:srgbClr val="000099"/>
          </a:solidFill>
          <a:latin typeface="Comic Sans MS" panose="030F0702030302020204" pitchFamily="66" charset="0"/>
        </a:defRPr>
      </a:lvl2pPr>
      <a:lvl3pPr algn="ctr" rtl="0" eaLnBrk="1" fontAlgn="base" hangingPunct="1">
        <a:spcBef>
          <a:spcPct val="0"/>
        </a:spcBef>
        <a:spcAft>
          <a:spcPct val="0"/>
        </a:spcAft>
        <a:defRPr sz="3600">
          <a:solidFill>
            <a:srgbClr val="000099"/>
          </a:solidFill>
          <a:latin typeface="Comic Sans MS" panose="030F0702030302020204" pitchFamily="66" charset="0"/>
        </a:defRPr>
      </a:lvl3pPr>
      <a:lvl4pPr algn="ctr" rtl="0" eaLnBrk="1" fontAlgn="base" hangingPunct="1">
        <a:spcBef>
          <a:spcPct val="0"/>
        </a:spcBef>
        <a:spcAft>
          <a:spcPct val="0"/>
        </a:spcAft>
        <a:defRPr sz="3600">
          <a:solidFill>
            <a:srgbClr val="000099"/>
          </a:solidFill>
          <a:latin typeface="Comic Sans MS" panose="030F0702030302020204" pitchFamily="66" charset="0"/>
        </a:defRPr>
      </a:lvl4pPr>
      <a:lvl5pPr algn="ctr" rtl="0" eaLnBrk="1" fontAlgn="base" hangingPunct="1">
        <a:spcBef>
          <a:spcPct val="0"/>
        </a:spcBef>
        <a:spcAft>
          <a:spcPct val="0"/>
        </a:spcAft>
        <a:defRPr sz="3600">
          <a:solidFill>
            <a:srgbClr val="000099"/>
          </a:solidFill>
          <a:latin typeface="Comic Sans MS" panose="030F0702030302020204" pitchFamily="66" charset="0"/>
        </a:defRPr>
      </a:lvl5pPr>
      <a:lvl6pPr marL="457200" algn="ctr" rtl="0" eaLnBrk="1" fontAlgn="base" hangingPunct="1">
        <a:spcBef>
          <a:spcPct val="0"/>
        </a:spcBef>
        <a:spcAft>
          <a:spcPct val="0"/>
        </a:spcAft>
        <a:defRPr sz="3600">
          <a:solidFill>
            <a:srgbClr val="000099"/>
          </a:solidFill>
          <a:latin typeface="Comic Sans MS" panose="030F0702030302020204" pitchFamily="66" charset="0"/>
        </a:defRPr>
      </a:lvl6pPr>
      <a:lvl7pPr marL="914400" algn="ctr" rtl="0" eaLnBrk="1" fontAlgn="base" hangingPunct="1">
        <a:spcBef>
          <a:spcPct val="0"/>
        </a:spcBef>
        <a:spcAft>
          <a:spcPct val="0"/>
        </a:spcAft>
        <a:defRPr sz="3600">
          <a:solidFill>
            <a:srgbClr val="000099"/>
          </a:solidFill>
          <a:latin typeface="Comic Sans MS" panose="030F0702030302020204" pitchFamily="66" charset="0"/>
        </a:defRPr>
      </a:lvl7pPr>
      <a:lvl8pPr marL="1371600" algn="ctr" rtl="0" eaLnBrk="1" fontAlgn="base" hangingPunct="1">
        <a:spcBef>
          <a:spcPct val="0"/>
        </a:spcBef>
        <a:spcAft>
          <a:spcPct val="0"/>
        </a:spcAft>
        <a:defRPr sz="3600">
          <a:solidFill>
            <a:srgbClr val="000099"/>
          </a:solidFill>
          <a:latin typeface="Comic Sans MS" panose="030F0702030302020204" pitchFamily="66" charset="0"/>
        </a:defRPr>
      </a:lvl8pPr>
      <a:lvl9pPr marL="1828800" algn="ctr" rtl="0" eaLnBrk="1" fontAlgn="base" hangingPunct="1">
        <a:spcBef>
          <a:spcPct val="0"/>
        </a:spcBef>
        <a:spcAft>
          <a:spcPct val="0"/>
        </a:spcAft>
        <a:defRPr sz="3600">
          <a:solidFill>
            <a:srgbClr val="000099"/>
          </a:solidFill>
          <a:latin typeface="Comic Sans MS" panose="030F0702030302020204" pitchFamily="66" charset="0"/>
        </a:defRPr>
      </a:lvl9pPr>
    </p:titleStyle>
    <p:bodyStyle>
      <a:lvl1pPr marL="342900" indent="-342900" algn="l" rtl="0" eaLnBrk="1" fontAlgn="base" hangingPunct="1">
        <a:spcBef>
          <a:spcPct val="20000"/>
        </a:spcBef>
        <a:spcAft>
          <a:spcPct val="0"/>
        </a:spcAft>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0000CC"/>
          </a:solidFill>
          <a:latin typeface="+mn-lt"/>
          <a:ea typeface="+mn-ea"/>
          <a:cs typeface="+mn-cs"/>
        </a:defRPr>
      </a:lvl2pPr>
      <a:lvl3pPr marL="1143000" indent="-228600" algn="l" rtl="0" eaLnBrk="1" fontAlgn="base" hangingPunct="1">
        <a:spcBef>
          <a:spcPct val="20000"/>
        </a:spcBef>
        <a:spcAft>
          <a:spcPct val="0"/>
        </a:spcAft>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rgbClr val="006600"/>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608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2A10DC-4B61-4930-8A17-3758E2F60101}"/>
              </a:ext>
            </a:extLst>
          </p:cNvPr>
          <p:cNvPicPr>
            <a:picLocks noChangeAspect="1"/>
          </p:cNvPicPr>
          <p:nvPr/>
        </p:nvPicPr>
        <p:blipFill>
          <a:blip r:embed="rId2"/>
          <a:stretch>
            <a:fillRect/>
          </a:stretch>
        </p:blipFill>
        <p:spPr>
          <a:xfrm>
            <a:off x="951514" y="2028497"/>
            <a:ext cx="10288972" cy="3496496"/>
          </a:xfrm>
          <a:prstGeom prst="rect">
            <a:avLst/>
          </a:prstGeom>
        </p:spPr>
      </p:pic>
      <p:pic>
        <p:nvPicPr>
          <p:cNvPr id="5" name="Picture 4">
            <a:extLst>
              <a:ext uri="{FF2B5EF4-FFF2-40B4-BE49-F238E27FC236}">
                <a16:creationId xmlns:a16="http://schemas.microsoft.com/office/drawing/2014/main" id="{71E81552-E92E-43E2-86DA-8B2ACEDE3001}"/>
              </a:ext>
            </a:extLst>
          </p:cNvPr>
          <p:cNvPicPr>
            <a:picLocks noChangeAspect="1"/>
          </p:cNvPicPr>
          <p:nvPr/>
        </p:nvPicPr>
        <p:blipFill>
          <a:blip r:embed="rId3"/>
          <a:stretch>
            <a:fillRect/>
          </a:stretch>
        </p:blipFill>
        <p:spPr>
          <a:xfrm>
            <a:off x="804644" y="93132"/>
            <a:ext cx="10880567" cy="1683116"/>
          </a:xfrm>
          <a:prstGeom prst="rect">
            <a:avLst/>
          </a:prstGeom>
          <a:solidFill>
            <a:schemeClr val="bg1"/>
          </a:solidFill>
        </p:spPr>
      </p:pic>
    </p:spTree>
    <p:extLst>
      <p:ext uri="{BB962C8B-B14F-4D97-AF65-F5344CB8AC3E}">
        <p14:creationId xmlns:p14="http://schemas.microsoft.com/office/powerpoint/2010/main" val="171257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8A92-0637-48D9-B869-ACF309E5CFE8}"/>
              </a:ext>
            </a:extLst>
          </p:cNvPr>
          <p:cNvSpPr>
            <a:spLocks noGrp="1"/>
          </p:cNvSpPr>
          <p:nvPr>
            <p:ph type="title"/>
          </p:nvPr>
        </p:nvSpPr>
        <p:spPr/>
        <p:txBody>
          <a:bodyPr/>
          <a:lstStyle/>
          <a:p>
            <a:r>
              <a:rPr lang="en-US" dirty="0"/>
              <a:t>Overfitting Problems in Decision Trees</a:t>
            </a:r>
          </a:p>
        </p:txBody>
      </p:sp>
      <p:pic>
        <p:nvPicPr>
          <p:cNvPr id="3" name="Picture 2">
            <a:extLst>
              <a:ext uri="{FF2B5EF4-FFF2-40B4-BE49-F238E27FC236}">
                <a16:creationId xmlns:a16="http://schemas.microsoft.com/office/drawing/2014/main" id="{B22A7C5B-720D-4401-B9DB-F0B5A8263549}"/>
              </a:ext>
            </a:extLst>
          </p:cNvPr>
          <p:cNvPicPr>
            <a:picLocks noChangeAspect="1"/>
          </p:cNvPicPr>
          <p:nvPr/>
        </p:nvPicPr>
        <p:blipFill>
          <a:blip r:embed="rId2"/>
          <a:stretch>
            <a:fillRect/>
          </a:stretch>
        </p:blipFill>
        <p:spPr>
          <a:xfrm>
            <a:off x="910167" y="1082892"/>
            <a:ext cx="10248164" cy="5178264"/>
          </a:xfrm>
          <a:prstGeom prst="rect">
            <a:avLst/>
          </a:prstGeom>
        </p:spPr>
      </p:pic>
    </p:spTree>
    <p:extLst>
      <p:ext uri="{BB962C8B-B14F-4D97-AF65-F5344CB8AC3E}">
        <p14:creationId xmlns:p14="http://schemas.microsoft.com/office/powerpoint/2010/main" val="115736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A3B-1639-4325-92B1-3E2E10614D8D}"/>
              </a:ext>
            </a:extLst>
          </p:cNvPr>
          <p:cNvSpPr>
            <a:spLocks noGrp="1"/>
          </p:cNvSpPr>
          <p:nvPr>
            <p:ph type="title"/>
          </p:nvPr>
        </p:nvSpPr>
        <p:spPr/>
        <p:txBody>
          <a:bodyPr/>
          <a:lstStyle/>
          <a:p>
            <a:r>
              <a:rPr lang="en-US" dirty="0"/>
              <a:t>Ensemble</a:t>
            </a:r>
          </a:p>
        </p:txBody>
      </p:sp>
      <p:sp>
        <p:nvSpPr>
          <p:cNvPr id="3" name="Content Placeholder 2">
            <a:extLst>
              <a:ext uri="{FF2B5EF4-FFF2-40B4-BE49-F238E27FC236}">
                <a16:creationId xmlns:a16="http://schemas.microsoft.com/office/drawing/2014/main" id="{C146441C-B530-4F49-A20A-ABB37FEAD95E}"/>
              </a:ext>
            </a:extLst>
          </p:cNvPr>
          <p:cNvSpPr>
            <a:spLocks noGrp="1"/>
          </p:cNvSpPr>
          <p:nvPr>
            <p:ph idx="1"/>
          </p:nvPr>
        </p:nvSpPr>
        <p:spPr/>
        <p:txBody>
          <a:bodyPr/>
          <a:lstStyle/>
          <a:p>
            <a:pPr marL="0" indent="0">
              <a:buNone/>
            </a:pPr>
            <a:r>
              <a:rPr lang="en-US" dirty="0"/>
              <a:t>What are ensembles?</a:t>
            </a:r>
          </a:p>
          <a:p>
            <a:r>
              <a:rPr lang="en-US" dirty="0"/>
              <a:t>When multiple models used together to make more powerful model. Combining the models.</a:t>
            </a:r>
          </a:p>
          <a:p>
            <a:r>
              <a:rPr lang="en-US" dirty="0"/>
              <a:t>Actual Meaning of Ensemble is </a:t>
            </a:r>
            <a:r>
              <a:rPr lang="en-US" dirty="0">
                <a:solidFill>
                  <a:srgbClr val="C00000"/>
                </a:solidFill>
              </a:rPr>
              <a:t>“Group of Musicians” </a:t>
            </a:r>
            <a:r>
              <a:rPr lang="en-US" dirty="0"/>
              <a:t>in ML it is referred as combination of Multiple Models</a:t>
            </a:r>
          </a:p>
          <a:p>
            <a:pPr marL="457200" indent="-457200">
              <a:buAutoNum type="arabicPeriod"/>
            </a:pPr>
            <a:r>
              <a:rPr lang="en-US" dirty="0"/>
              <a:t>Bagging</a:t>
            </a:r>
          </a:p>
          <a:p>
            <a:pPr marL="457200" indent="-457200">
              <a:buAutoNum type="arabicPeriod"/>
            </a:pPr>
            <a:r>
              <a:rPr lang="en-US" dirty="0"/>
              <a:t>Boosting</a:t>
            </a:r>
          </a:p>
          <a:p>
            <a:pPr marL="457200" indent="-457200">
              <a:buAutoNum type="arabicPeriod"/>
            </a:pPr>
            <a:r>
              <a:rPr lang="en-US" dirty="0"/>
              <a:t>Stacking </a:t>
            </a:r>
          </a:p>
        </p:txBody>
      </p:sp>
      <p:graphicFrame>
        <p:nvGraphicFramePr>
          <p:cNvPr id="6" name="Diagram 5">
            <a:extLst>
              <a:ext uri="{FF2B5EF4-FFF2-40B4-BE49-F238E27FC236}">
                <a16:creationId xmlns:a16="http://schemas.microsoft.com/office/drawing/2014/main" id="{4AAC0104-EDF1-41E4-9E34-81ADEC03A819}"/>
              </a:ext>
            </a:extLst>
          </p:cNvPr>
          <p:cNvGraphicFramePr/>
          <p:nvPr>
            <p:extLst>
              <p:ext uri="{D42A27DB-BD31-4B8C-83A1-F6EECF244321}">
                <p14:modId xmlns:p14="http://schemas.microsoft.com/office/powerpoint/2010/main" val="1684806868"/>
              </p:ext>
            </p:extLst>
          </p:nvPr>
        </p:nvGraphicFramePr>
        <p:xfrm>
          <a:off x="4130564" y="2963917"/>
          <a:ext cx="6705601" cy="3530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19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pPr>
              <a:spcAft>
                <a:spcPts val="1800"/>
              </a:spcAft>
            </a:pPr>
            <a:r>
              <a:rPr lang="en-US" dirty="0"/>
              <a:t>A single decision tree does not perform well</a:t>
            </a:r>
          </a:p>
          <a:p>
            <a:pPr>
              <a:spcAft>
                <a:spcPts val="1800"/>
              </a:spcAft>
            </a:pPr>
            <a:r>
              <a:rPr lang="en-US" dirty="0"/>
              <a:t>But, it is super fast</a:t>
            </a:r>
          </a:p>
          <a:p>
            <a:pPr>
              <a:spcAft>
                <a:spcPts val="1800"/>
              </a:spcAft>
            </a:pPr>
            <a:r>
              <a:rPr lang="en-US" dirty="0"/>
              <a:t>What if we learn multiple trees?</a:t>
            </a:r>
          </a:p>
        </p:txBody>
      </p:sp>
      <p:sp>
        <p:nvSpPr>
          <p:cNvPr id="4" name="TextBox 3"/>
          <p:cNvSpPr txBox="1"/>
          <p:nvPr/>
        </p:nvSpPr>
        <p:spPr>
          <a:xfrm>
            <a:off x="1763486" y="4717143"/>
            <a:ext cx="8686799" cy="523220"/>
          </a:xfrm>
          <a:prstGeom prst="rect">
            <a:avLst/>
          </a:prstGeom>
          <a:noFill/>
          <a:ln w="28575" cmpd="sng">
            <a:solidFill>
              <a:schemeClr val="accent2"/>
            </a:solidFill>
          </a:ln>
          <a:effectLst/>
        </p:spPr>
        <p:txBody>
          <a:bodyPr wrap="square" rtlCol="0">
            <a:spAutoFit/>
          </a:bodyPr>
          <a:lstStyle/>
          <a:p>
            <a:pPr algn="ctr"/>
            <a:r>
              <a:rPr lang="en-US" sz="2800" dirty="0"/>
              <a:t>We need to make sure they do not all just learn the same</a:t>
            </a:r>
          </a:p>
        </p:txBody>
      </p:sp>
    </p:spTree>
    <p:extLst>
      <p:ext uri="{BB962C8B-B14F-4D97-AF65-F5344CB8AC3E}">
        <p14:creationId xmlns:p14="http://schemas.microsoft.com/office/powerpoint/2010/main" val="250372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a:t>
            </a:r>
          </a:p>
        </p:txBody>
      </p:sp>
      <p:sp>
        <p:nvSpPr>
          <p:cNvPr id="3" name="Content Placeholder 2"/>
          <p:cNvSpPr>
            <a:spLocks noGrp="1"/>
          </p:cNvSpPr>
          <p:nvPr>
            <p:ph idx="1"/>
          </p:nvPr>
        </p:nvSpPr>
        <p:spPr/>
        <p:txBody>
          <a:bodyPr>
            <a:normAutofit/>
          </a:bodyPr>
          <a:lstStyle/>
          <a:p>
            <a:pPr marL="0" indent="0">
              <a:buNone/>
            </a:pPr>
            <a:r>
              <a:rPr lang="en-US" sz="2800" dirty="0"/>
              <a:t>If we split the data in random different ways, decision trees give different results, </a:t>
            </a:r>
            <a:r>
              <a:rPr lang="en-US" sz="2800" b="1" dirty="0"/>
              <a:t>high variance.</a:t>
            </a:r>
          </a:p>
          <a:p>
            <a:pPr marL="0" indent="0">
              <a:buNone/>
            </a:pPr>
            <a:endParaRPr lang="en-US" sz="2800" b="1" dirty="0"/>
          </a:p>
          <a:p>
            <a:pPr marL="0" indent="0">
              <a:buNone/>
            </a:pPr>
            <a:r>
              <a:rPr lang="en-US" sz="2800" b="1" dirty="0"/>
              <a:t>Bagging: B</a:t>
            </a:r>
            <a:r>
              <a:rPr lang="en-US" sz="2800" dirty="0"/>
              <a:t>ootstrap </a:t>
            </a:r>
            <a:r>
              <a:rPr lang="en-US" sz="2800" b="1" dirty="0"/>
              <a:t>agg</a:t>
            </a:r>
            <a:r>
              <a:rPr lang="en-US" sz="2800" dirty="0"/>
              <a:t>regat</a:t>
            </a:r>
            <a:r>
              <a:rPr lang="en-US" sz="2800" b="1" dirty="0"/>
              <a:t>ing</a:t>
            </a:r>
            <a:r>
              <a:rPr lang="en-US" sz="2800" dirty="0"/>
              <a:t> is a method that result in low variance. </a:t>
            </a:r>
          </a:p>
          <a:p>
            <a:pPr marL="0" indent="0">
              <a:buNone/>
            </a:pPr>
            <a:endParaRPr lang="en-US" sz="2800" dirty="0"/>
          </a:p>
          <a:p>
            <a:pPr marL="0" indent="0">
              <a:buNone/>
            </a:pPr>
            <a:r>
              <a:rPr lang="en-US" sz="2800" dirty="0"/>
              <a:t>If we had multiple realizations of the data (or multiple samples) we could calculate the predictions multiple times and take the average of the fact that averaging  multiple onerous estimations produce less uncertain results</a:t>
            </a:r>
          </a:p>
        </p:txBody>
      </p:sp>
    </p:spTree>
    <p:extLst>
      <p:ext uri="{BB962C8B-B14F-4D97-AF65-F5344CB8AC3E}">
        <p14:creationId xmlns:p14="http://schemas.microsoft.com/office/powerpoint/2010/main" val="34489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Content Placeholder 2"/>
          <p:cNvSpPr>
            <a:spLocks noGrp="1"/>
          </p:cNvSpPr>
          <p:nvPr>
            <p:ph idx="1"/>
          </p:nvPr>
        </p:nvSpPr>
        <p:spPr/>
        <p:txBody>
          <a:bodyPr/>
          <a:lstStyle/>
          <a:p>
            <a:pPr>
              <a:spcAft>
                <a:spcPts val="1800"/>
              </a:spcAft>
            </a:pPr>
            <a:r>
              <a:rPr lang="en-US" dirty="0"/>
              <a:t>Reduces overfitting (variance)</a:t>
            </a:r>
          </a:p>
          <a:p>
            <a:pPr>
              <a:spcAft>
                <a:spcPts val="1800"/>
              </a:spcAft>
            </a:pPr>
            <a:r>
              <a:rPr lang="en-US" dirty="0"/>
              <a:t>Normally uses one type of classifier</a:t>
            </a:r>
          </a:p>
          <a:p>
            <a:pPr>
              <a:spcAft>
                <a:spcPts val="1800"/>
              </a:spcAft>
            </a:pPr>
            <a:r>
              <a:rPr lang="en-US" dirty="0"/>
              <a:t>Decision trees are popular</a:t>
            </a:r>
          </a:p>
          <a:p>
            <a:pPr>
              <a:spcAft>
                <a:spcPts val="1800"/>
              </a:spcAft>
            </a:pPr>
            <a:r>
              <a:rPr lang="en-US" dirty="0"/>
              <a:t>Easy to parallelize</a:t>
            </a:r>
          </a:p>
        </p:txBody>
      </p:sp>
    </p:spTree>
    <p:extLst>
      <p:ext uri="{BB962C8B-B14F-4D97-AF65-F5344CB8AC3E}">
        <p14:creationId xmlns:p14="http://schemas.microsoft.com/office/powerpoint/2010/main" val="206942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736FED-350A-421F-9FAD-7DBC86B3614E}"/>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FA3CDEFC-825C-4AFA-94FD-275FA4AAB4AA}"/>
              </a:ext>
            </a:extLst>
          </p:cNvPr>
          <p:cNvSpPr>
            <a:spLocks noGrp="1"/>
          </p:cNvSpPr>
          <p:nvPr>
            <p:ph idx="1"/>
          </p:nvPr>
        </p:nvSpPr>
        <p:spPr/>
        <p:txBody>
          <a:bodyPr/>
          <a:lstStyle/>
          <a:p>
            <a:pPr marL="0" indent="0">
              <a:buNone/>
            </a:pPr>
            <a:r>
              <a:rPr lang="en-US" dirty="0"/>
              <a:t>Random forest (or random forests) is an ensemble classifier that consists of many decision trees and outputs the class that is the mode of the class's output by individual trees.</a:t>
            </a:r>
          </a:p>
          <a:p>
            <a:r>
              <a:rPr lang="en-US" dirty="0"/>
              <a:t>The term came from random decision forests that was first proposed by Tin Kam Ho of Bell Labs in 1995.</a:t>
            </a:r>
          </a:p>
          <a:p>
            <a:r>
              <a:rPr lang="en-US" dirty="0"/>
              <a:t>The method combines </a:t>
            </a:r>
            <a:r>
              <a:rPr lang="en-US" dirty="0" err="1"/>
              <a:t>Breiman's</a:t>
            </a:r>
            <a:r>
              <a:rPr lang="en-US" dirty="0"/>
              <a:t> "bagging" idea and the random selection of features.</a:t>
            </a:r>
          </a:p>
        </p:txBody>
      </p:sp>
    </p:spTree>
    <p:extLst>
      <p:ext uri="{BB962C8B-B14F-4D97-AF65-F5344CB8AC3E}">
        <p14:creationId xmlns:p14="http://schemas.microsoft.com/office/powerpoint/2010/main" val="265839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and Advantages</a:t>
            </a:r>
            <a:endParaRPr lang="en-US" dirty="0"/>
          </a:p>
        </p:txBody>
      </p:sp>
      <p:sp>
        <p:nvSpPr>
          <p:cNvPr id="3" name="Content Placeholder 2"/>
          <p:cNvSpPr>
            <a:spLocks noGrp="1"/>
          </p:cNvSpPr>
          <p:nvPr>
            <p:ph sz="quarter" idx="1"/>
          </p:nvPr>
        </p:nvSpPr>
        <p:spPr/>
        <p:txBody>
          <a:bodyPr>
            <a:normAutofit/>
          </a:bodyPr>
          <a:lstStyle/>
          <a:p>
            <a:pPr>
              <a:buNone/>
            </a:pPr>
            <a:r>
              <a:rPr lang="en-US" dirty="0"/>
              <a:t>The advantages of random forest are:</a:t>
            </a:r>
          </a:p>
          <a:p>
            <a:r>
              <a:rPr lang="en-US" dirty="0"/>
              <a:t>It is one of the most accurate learning algorithms available. For many data sets, it produces a highly accurate classifier.</a:t>
            </a:r>
          </a:p>
          <a:p>
            <a:r>
              <a:rPr lang="en-US" dirty="0"/>
              <a:t>It runs efficiently on large databases.</a:t>
            </a:r>
          </a:p>
          <a:p>
            <a:r>
              <a:rPr lang="en-US" dirty="0"/>
              <a:t>It can handle thousands of input variables without variable deletion.</a:t>
            </a:r>
          </a:p>
          <a:p>
            <a:r>
              <a:rPr lang="en-US" dirty="0"/>
              <a:t>It gives estimates of what variables are important in the classification.</a:t>
            </a:r>
          </a:p>
          <a:p>
            <a:r>
              <a:rPr lang="en-US" dirty="0"/>
              <a:t>It generates an internal unbiased estimate of the generalization error as the forest building progresses.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D625-8FE0-44E4-AE61-F4EFEDA4A808}"/>
              </a:ext>
            </a:extLst>
          </p:cNvPr>
          <p:cNvSpPr>
            <a:spLocks noGrp="1"/>
          </p:cNvSpPr>
          <p:nvPr>
            <p:ph type="title"/>
          </p:nvPr>
        </p:nvSpPr>
        <p:spPr/>
        <p:txBody>
          <a:bodyPr/>
          <a:lstStyle/>
          <a:p>
            <a:r>
              <a:rPr lang="en-US" dirty="0"/>
              <a:t>Day07 Agenda</a:t>
            </a:r>
          </a:p>
        </p:txBody>
      </p:sp>
      <p:graphicFrame>
        <p:nvGraphicFramePr>
          <p:cNvPr id="5" name="Content Placeholder 4">
            <a:extLst>
              <a:ext uri="{FF2B5EF4-FFF2-40B4-BE49-F238E27FC236}">
                <a16:creationId xmlns:a16="http://schemas.microsoft.com/office/drawing/2014/main" id="{AA92C7DB-964F-4502-87BC-AEB1BD13F1DC}"/>
              </a:ext>
            </a:extLst>
          </p:cNvPr>
          <p:cNvGraphicFramePr>
            <a:graphicFrameLocks noGrp="1"/>
          </p:cNvGraphicFramePr>
          <p:nvPr>
            <p:ph idx="1"/>
            <p:extLst>
              <p:ext uri="{D42A27DB-BD31-4B8C-83A1-F6EECF244321}">
                <p14:modId xmlns:p14="http://schemas.microsoft.com/office/powerpoint/2010/main" val="3567247203"/>
              </p:ext>
            </p:extLst>
          </p:nvPr>
        </p:nvGraphicFramePr>
        <p:xfrm>
          <a:off x="499533" y="1141413"/>
          <a:ext cx="11186584" cy="5078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27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A4E9-D5E9-4E50-9796-9DB3216ADD49}"/>
              </a:ext>
            </a:extLst>
          </p:cNvPr>
          <p:cNvSpPr>
            <a:spLocks noGrp="1"/>
          </p:cNvSpPr>
          <p:nvPr>
            <p:ph type="title"/>
          </p:nvPr>
        </p:nvSpPr>
        <p:spPr>
          <a:xfrm>
            <a:off x="936978" y="258209"/>
            <a:ext cx="10940493" cy="947044"/>
          </a:xfrm>
        </p:spPr>
        <p:txBody>
          <a:bodyPr anchor="ctr"/>
          <a:lstStyle/>
          <a:p>
            <a:pPr algn="ctr"/>
            <a:r>
              <a:rPr lang="en-US" dirty="0"/>
              <a:t>Machine Learning Categories</a:t>
            </a:r>
          </a:p>
        </p:txBody>
      </p:sp>
      <p:sp>
        <p:nvSpPr>
          <p:cNvPr id="3" name="Slide Number Placeholder 2">
            <a:extLst>
              <a:ext uri="{FF2B5EF4-FFF2-40B4-BE49-F238E27FC236}">
                <a16:creationId xmlns:a16="http://schemas.microsoft.com/office/drawing/2014/main" id="{8326EF36-4BD1-4EB5-9658-281E750AEAF2}"/>
              </a:ext>
            </a:extLst>
          </p:cNvPr>
          <p:cNvSpPr>
            <a:spLocks noGrp="1"/>
          </p:cNvSpPr>
          <p:nvPr>
            <p:ph type="sldNum" sz="quarter" idx="12"/>
          </p:nvPr>
        </p:nvSpPr>
        <p:spPr>
          <a:xfrm>
            <a:off x="10837333" y="6470704"/>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5DAEDC7C-EE85-4953-8838-EB41C1890B74}" type="slidenum">
              <a:rPr lang="en-US" smtClean="0"/>
              <a:pPr algn="r"/>
              <a:t>3</a:t>
            </a:fld>
            <a:endParaRPr lang="en-GB" dirty="0"/>
          </a:p>
        </p:txBody>
      </p:sp>
      <p:pic>
        <p:nvPicPr>
          <p:cNvPr id="4" name="Picture 6">
            <a:extLst>
              <a:ext uri="{FF2B5EF4-FFF2-40B4-BE49-F238E27FC236}">
                <a16:creationId xmlns:a16="http://schemas.microsoft.com/office/drawing/2014/main" id="{03AC7D36-7BA0-4CE8-BE66-54110F210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018" y="889942"/>
            <a:ext cx="8012411" cy="542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049405"/>
      </p:ext>
    </p:extLst>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17FE4C-1F7E-4D1C-BBD6-7804173D24E9}"/>
              </a:ext>
            </a:extLst>
          </p:cNvPr>
          <p:cNvPicPr>
            <a:picLocks noChangeAspect="1"/>
          </p:cNvPicPr>
          <p:nvPr/>
        </p:nvPicPr>
        <p:blipFill rotWithShape="1">
          <a:blip r:embed="rId2">
            <a:extLst>
              <a:ext uri="{28A0092B-C50C-407E-A947-70E740481C1C}">
                <a14:useLocalDpi xmlns:a14="http://schemas.microsoft.com/office/drawing/2010/main" val="0"/>
              </a:ext>
            </a:extLst>
          </a:blip>
          <a:srcRect t="27360"/>
          <a:stretch/>
        </p:blipFill>
        <p:spPr>
          <a:xfrm>
            <a:off x="631643" y="1969649"/>
            <a:ext cx="10928713" cy="3549322"/>
          </a:xfrm>
          <a:prstGeom prst="rect">
            <a:avLst/>
          </a:prstGeom>
        </p:spPr>
      </p:pic>
      <p:sp>
        <p:nvSpPr>
          <p:cNvPr id="3" name="Title 2">
            <a:extLst>
              <a:ext uri="{FF2B5EF4-FFF2-40B4-BE49-F238E27FC236}">
                <a16:creationId xmlns:a16="http://schemas.microsoft.com/office/drawing/2014/main" id="{B623554C-E041-4F03-81A6-F5BB2555F691}"/>
              </a:ext>
            </a:extLst>
          </p:cNvPr>
          <p:cNvSpPr>
            <a:spLocks noGrp="1"/>
          </p:cNvSpPr>
          <p:nvPr>
            <p:ph type="title"/>
          </p:nvPr>
        </p:nvSpPr>
        <p:spPr/>
        <p:txBody>
          <a:bodyPr/>
          <a:lstStyle/>
          <a:p>
            <a:r>
              <a:rPr lang="en-US" dirty="0"/>
              <a:t>Under Fitting Vs Best Fit vs Over Fitting</a:t>
            </a:r>
          </a:p>
        </p:txBody>
      </p:sp>
    </p:spTree>
    <p:extLst>
      <p:ext uri="{BB962C8B-B14F-4D97-AF65-F5344CB8AC3E}">
        <p14:creationId xmlns:p14="http://schemas.microsoft.com/office/powerpoint/2010/main" val="3109263396"/>
      </p:ext>
    </p:extLst>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BEF0-58CA-4483-8A5B-881560D67C72}"/>
              </a:ext>
            </a:extLst>
          </p:cNvPr>
          <p:cNvSpPr>
            <a:spLocks noGrp="1"/>
          </p:cNvSpPr>
          <p:nvPr>
            <p:ph type="title"/>
          </p:nvPr>
        </p:nvSpPr>
        <p:spPr/>
        <p:txBody>
          <a:bodyPr/>
          <a:lstStyle/>
          <a:p>
            <a:pPr algn="ctr"/>
            <a:r>
              <a:rPr lang="en-US" dirty="0"/>
              <a:t>Over Fitting vs Under Fitting</a:t>
            </a:r>
          </a:p>
        </p:txBody>
      </p:sp>
      <p:pic>
        <p:nvPicPr>
          <p:cNvPr id="11" name="Content Placeholder 10">
            <a:extLst>
              <a:ext uri="{FF2B5EF4-FFF2-40B4-BE49-F238E27FC236}">
                <a16:creationId xmlns:a16="http://schemas.microsoft.com/office/drawing/2014/main" id="{21898C7D-E5C1-42DF-8A6E-3FCB00B04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310" y="2641323"/>
            <a:ext cx="2979678" cy="3284505"/>
          </a:xfrm>
          <a:prstGeom prst="rect">
            <a:avLst/>
          </a:prstGeom>
        </p:spPr>
      </p:pic>
      <p:sp>
        <p:nvSpPr>
          <p:cNvPr id="3" name="Text Placeholder 2">
            <a:extLst>
              <a:ext uri="{FF2B5EF4-FFF2-40B4-BE49-F238E27FC236}">
                <a16:creationId xmlns:a16="http://schemas.microsoft.com/office/drawing/2014/main" id="{3FDD5E11-0168-4F57-9E73-93ECB1A35DDF}"/>
              </a:ext>
            </a:extLst>
          </p:cNvPr>
          <p:cNvSpPr>
            <a:spLocks noGrp="1"/>
          </p:cNvSpPr>
          <p:nvPr>
            <p:ph type="body" idx="4294967295"/>
          </p:nvPr>
        </p:nvSpPr>
        <p:spPr>
          <a:xfrm>
            <a:off x="0" y="1681163"/>
            <a:ext cx="5157788" cy="823912"/>
          </a:xfrm>
        </p:spPr>
        <p:txBody>
          <a:bodyPr/>
          <a:lstStyle/>
          <a:p>
            <a:pPr algn="ctr"/>
            <a:r>
              <a:rPr lang="en-US" dirty="0"/>
              <a:t>Under Fitting</a:t>
            </a:r>
          </a:p>
        </p:txBody>
      </p:sp>
      <p:sp>
        <p:nvSpPr>
          <p:cNvPr id="5" name="Text Placeholder 4">
            <a:extLst>
              <a:ext uri="{FF2B5EF4-FFF2-40B4-BE49-F238E27FC236}">
                <a16:creationId xmlns:a16="http://schemas.microsoft.com/office/drawing/2014/main" id="{AF4E61FA-71E7-4774-998B-19FB9F19655A}"/>
              </a:ext>
            </a:extLst>
          </p:cNvPr>
          <p:cNvSpPr>
            <a:spLocks noGrp="1"/>
          </p:cNvSpPr>
          <p:nvPr>
            <p:ph type="body" sz="quarter" idx="4294967295"/>
          </p:nvPr>
        </p:nvSpPr>
        <p:spPr>
          <a:xfrm>
            <a:off x="6096000" y="1681163"/>
            <a:ext cx="5183187" cy="823912"/>
          </a:xfrm>
        </p:spPr>
        <p:txBody>
          <a:bodyPr/>
          <a:lstStyle/>
          <a:p>
            <a:pPr algn="ctr"/>
            <a:r>
              <a:rPr lang="en-US" dirty="0"/>
              <a:t>Over Fitting</a:t>
            </a:r>
          </a:p>
        </p:txBody>
      </p:sp>
      <p:pic>
        <p:nvPicPr>
          <p:cNvPr id="10" name="Content Placeholder 9">
            <a:extLst>
              <a:ext uri="{FF2B5EF4-FFF2-40B4-BE49-F238E27FC236}">
                <a16:creationId xmlns:a16="http://schemas.microsoft.com/office/drawing/2014/main" id="{DC5EA21C-38C0-4042-A82D-226EE9B85884}"/>
              </a:ext>
            </a:extLst>
          </p:cNvPr>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6272213" y="3429000"/>
            <a:ext cx="4852987" cy="2097088"/>
          </a:xfrm>
        </p:spPr>
      </p:pic>
    </p:spTree>
    <p:extLst>
      <p:ext uri="{BB962C8B-B14F-4D97-AF65-F5344CB8AC3E}">
        <p14:creationId xmlns:p14="http://schemas.microsoft.com/office/powerpoint/2010/main" val="2007323494"/>
      </p:ext>
    </p:extLst>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9626-B9BB-41A5-9F9B-4214B68361F8}"/>
              </a:ext>
            </a:extLst>
          </p:cNvPr>
          <p:cNvSpPr>
            <a:spLocks noGrp="1"/>
          </p:cNvSpPr>
          <p:nvPr>
            <p:ph type="title"/>
          </p:nvPr>
        </p:nvSpPr>
        <p:spPr/>
        <p:txBody>
          <a:bodyPr/>
          <a:lstStyle/>
          <a:p>
            <a:r>
              <a:rPr lang="en-US" dirty="0"/>
              <a:t>Bias-Variance Trade-Off</a:t>
            </a:r>
          </a:p>
        </p:txBody>
      </p:sp>
      <p:sp>
        <p:nvSpPr>
          <p:cNvPr id="3" name="Content Placeholder 2">
            <a:extLst>
              <a:ext uri="{FF2B5EF4-FFF2-40B4-BE49-F238E27FC236}">
                <a16:creationId xmlns:a16="http://schemas.microsoft.com/office/drawing/2014/main" id="{758C0630-5FF6-4F17-AAE9-DA48D6EA3291}"/>
              </a:ext>
            </a:extLst>
          </p:cNvPr>
          <p:cNvSpPr>
            <a:spLocks noGrp="1"/>
          </p:cNvSpPr>
          <p:nvPr>
            <p:ph idx="1"/>
          </p:nvPr>
        </p:nvSpPr>
        <p:spPr>
          <a:xfrm>
            <a:off x="294291" y="1109881"/>
            <a:ext cx="11687502" cy="5375001"/>
          </a:xfrm>
        </p:spPr>
        <p:txBody>
          <a:bodyPr>
            <a:normAutofit fontScale="92500"/>
          </a:bodyPr>
          <a:lstStyle/>
          <a:p>
            <a:pPr marL="0" indent="0">
              <a:lnSpc>
                <a:spcPct val="150000"/>
              </a:lnSpc>
              <a:buNone/>
            </a:pPr>
            <a:r>
              <a:rPr lang="en-US" dirty="0"/>
              <a:t>Bias are the simplifying assumptions made by a model to make the target function easier to learn.</a:t>
            </a:r>
            <a:endParaRPr lang="en-US" b="1" dirty="0"/>
          </a:p>
          <a:p>
            <a:pPr>
              <a:lnSpc>
                <a:spcPct val="150000"/>
              </a:lnSpc>
            </a:pPr>
            <a:r>
              <a:rPr lang="en-US" b="1" dirty="0"/>
              <a:t>Low Bias</a:t>
            </a:r>
            <a:r>
              <a:rPr lang="en-US" dirty="0"/>
              <a:t>: Suggests less assumptions about the form of the target function.</a:t>
            </a:r>
          </a:p>
          <a:p>
            <a:pPr>
              <a:lnSpc>
                <a:spcPct val="150000"/>
              </a:lnSpc>
            </a:pPr>
            <a:r>
              <a:rPr lang="en-US" b="1" dirty="0"/>
              <a:t>High-Bias</a:t>
            </a:r>
            <a:r>
              <a:rPr lang="en-US" dirty="0"/>
              <a:t>: Suggests more assumptions about the form of the target function.</a:t>
            </a:r>
          </a:p>
          <a:p>
            <a:pPr marL="0" indent="0">
              <a:lnSpc>
                <a:spcPct val="150000"/>
              </a:lnSpc>
              <a:buNone/>
            </a:pPr>
            <a:r>
              <a:rPr lang="en-US" dirty="0"/>
              <a:t>Variance is the amount that the estimate of the target function will change if different training data was used.</a:t>
            </a:r>
            <a:endParaRPr lang="en-US" b="1" dirty="0"/>
          </a:p>
          <a:p>
            <a:pPr>
              <a:lnSpc>
                <a:spcPct val="150000"/>
              </a:lnSpc>
            </a:pPr>
            <a:r>
              <a:rPr lang="en-US" b="1" dirty="0"/>
              <a:t>Low Variance</a:t>
            </a:r>
            <a:r>
              <a:rPr lang="en-US" dirty="0"/>
              <a:t>: Suggests small changes to the estimate of the target function with changes to the training dataset.</a:t>
            </a:r>
          </a:p>
          <a:p>
            <a:pPr>
              <a:lnSpc>
                <a:spcPct val="150000"/>
              </a:lnSpc>
            </a:pPr>
            <a:r>
              <a:rPr lang="en-US" b="1" dirty="0"/>
              <a:t>High Variance</a:t>
            </a:r>
            <a:r>
              <a:rPr lang="en-US" dirty="0"/>
              <a:t>: Suggests large changes to the estimate of the target function with changes to the training dataset.</a:t>
            </a:r>
          </a:p>
        </p:txBody>
      </p:sp>
    </p:spTree>
    <p:extLst>
      <p:ext uri="{BB962C8B-B14F-4D97-AF65-F5344CB8AC3E}">
        <p14:creationId xmlns:p14="http://schemas.microsoft.com/office/powerpoint/2010/main" val="348359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CAA05B-9AC6-4AA5-BB6F-95BEEC36D7BB}"/>
              </a:ext>
            </a:extLst>
          </p:cNvPr>
          <p:cNvPicPr>
            <a:picLocks noChangeAspect="1"/>
          </p:cNvPicPr>
          <p:nvPr/>
        </p:nvPicPr>
        <p:blipFill rotWithShape="1">
          <a:blip r:embed="rId2">
            <a:extLst>
              <a:ext uri="{28A0092B-C50C-407E-A947-70E740481C1C}">
                <a14:useLocalDpi xmlns:a14="http://schemas.microsoft.com/office/drawing/2010/main" val="0"/>
              </a:ext>
            </a:extLst>
          </a:blip>
          <a:srcRect t="24215"/>
          <a:stretch/>
        </p:blipFill>
        <p:spPr>
          <a:xfrm>
            <a:off x="1000859" y="1681655"/>
            <a:ext cx="10181815" cy="4022207"/>
          </a:xfrm>
          <a:prstGeom prst="rect">
            <a:avLst/>
          </a:prstGeom>
        </p:spPr>
      </p:pic>
      <p:sp>
        <p:nvSpPr>
          <p:cNvPr id="2" name="Title 1">
            <a:extLst>
              <a:ext uri="{FF2B5EF4-FFF2-40B4-BE49-F238E27FC236}">
                <a16:creationId xmlns:a16="http://schemas.microsoft.com/office/drawing/2014/main" id="{0D90231B-B203-451B-B26D-440B803AC80D}"/>
              </a:ext>
            </a:extLst>
          </p:cNvPr>
          <p:cNvSpPr>
            <a:spLocks noGrp="1"/>
          </p:cNvSpPr>
          <p:nvPr>
            <p:ph type="title"/>
          </p:nvPr>
        </p:nvSpPr>
        <p:spPr/>
        <p:txBody>
          <a:bodyPr/>
          <a:lstStyle/>
          <a:p>
            <a:r>
              <a:rPr lang="en-US" dirty="0"/>
              <a:t>Bias-Variance Trade-Off</a:t>
            </a:r>
          </a:p>
        </p:txBody>
      </p:sp>
    </p:spTree>
    <p:extLst>
      <p:ext uri="{BB962C8B-B14F-4D97-AF65-F5344CB8AC3E}">
        <p14:creationId xmlns:p14="http://schemas.microsoft.com/office/powerpoint/2010/main" val="478276541"/>
      </p:ext>
    </p:extLst>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5C0169D-0A00-4D1D-B370-22E7B873E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904" y="1716088"/>
            <a:ext cx="4835525" cy="4351338"/>
          </a:xfrm>
          <a:prstGeom prst="rect">
            <a:avLst/>
          </a:prstGeom>
        </p:spPr>
      </p:pic>
      <p:sp>
        <p:nvSpPr>
          <p:cNvPr id="5" name="Title 1">
            <a:extLst>
              <a:ext uri="{FF2B5EF4-FFF2-40B4-BE49-F238E27FC236}">
                <a16:creationId xmlns:a16="http://schemas.microsoft.com/office/drawing/2014/main" id="{793D2810-C5B1-4DC0-A264-0D911270B9BB}"/>
              </a:ext>
            </a:extLst>
          </p:cNvPr>
          <p:cNvSpPr txBox="1">
            <a:spLocks/>
          </p:cNvSpPr>
          <p:nvPr/>
        </p:nvSpPr>
        <p:spPr>
          <a:xfrm>
            <a:off x="1628077" y="144684"/>
            <a:ext cx="8935846" cy="7002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Bookman Old Style" panose="02050604050505020204" pitchFamily="18" charset="0"/>
              </a:rPr>
              <a:t>What is bias and variance?</a:t>
            </a:r>
            <a:endParaRPr lang="en-US" dirty="0">
              <a:latin typeface="Bookman Old Style" panose="02050604050505020204" pitchFamily="18" charset="0"/>
            </a:endParaRPr>
          </a:p>
        </p:txBody>
      </p:sp>
      <p:sp>
        <p:nvSpPr>
          <p:cNvPr id="6" name="Content Placeholder 2">
            <a:extLst>
              <a:ext uri="{FF2B5EF4-FFF2-40B4-BE49-F238E27FC236}">
                <a16:creationId xmlns:a16="http://schemas.microsoft.com/office/drawing/2014/main" id="{61F26D7F-C04D-4BC5-8650-3D96DB033909}"/>
              </a:ext>
            </a:extLst>
          </p:cNvPr>
          <p:cNvSpPr txBox="1">
            <a:spLocks/>
          </p:cNvSpPr>
          <p:nvPr/>
        </p:nvSpPr>
        <p:spPr>
          <a:xfrm>
            <a:off x="844761" y="1010625"/>
            <a:ext cx="6366266" cy="231811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Bookman Old Style" panose="02050604050505020204" pitchFamily="18" charset="0"/>
              </a:rPr>
              <a:t>	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p>
        </p:txBody>
      </p:sp>
      <p:sp>
        <p:nvSpPr>
          <p:cNvPr id="11" name="Content Placeholder 2">
            <a:extLst>
              <a:ext uri="{FF2B5EF4-FFF2-40B4-BE49-F238E27FC236}">
                <a16:creationId xmlns:a16="http://schemas.microsoft.com/office/drawing/2014/main" id="{D1D50538-A040-4EE5-BA19-C964FACE5F98}"/>
              </a:ext>
            </a:extLst>
          </p:cNvPr>
          <p:cNvSpPr txBox="1">
            <a:spLocks/>
          </p:cNvSpPr>
          <p:nvPr/>
        </p:nvSpPr>
        <p:spPr>
          <a:xfrm>
            <a:off x="844761" y="3134792"/>
            <a:ext cx="5957092" cy="31840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Bookman Old Style" panose="02050604050505020204" pitchFamily="18" charset="0"/>
              </a:rPr>
              <a:t>	Variance is the variability of model prediction for a given data point or a value which tells us spread of our data. Model with high variance pays a lot of attention to training data and does not generalize on the data which it hasn’t seen before. As a result, such models perform very well on training data but has high error rates on test data.</a:t>
            </a:r>
          </a:p>
          <a:p>
            <a:pPr marL="0" indent="0">
              <a:buFont typeface="Arial" panose="020B0604020202020204" pitchFamily="34" charset="0"/>
              <a:buNone/>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1753405234"/>
      </p:ext>
    </p:extLst>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C8B9-C513-4C72-978C-455FD10D6139}"/>
              </a:ext>
            </a:extLst>
          </p:cNvPr>
          <p:cNvSpPr>
            <a:spLocks noGrp="1"/>
          </p:cNvSpPr>
          <p:nvPr>
            <p:ph type="title"/>
          </p:nvPr>
        </p:nvSpPr>
        <p:spPr/>
        <p:txBody>
          <a:bodyPr/>
          <a:lstStyle/>
          <a:p>
            <a:r>
              <a:rPr lang="en-US" b="1" dirty="0"/>
              <a:t>underfitting</a:t>
            </a:r>
            <a:endParaRPr lang="en-US" dirty="0"/>
          </a:p>
        </p:txBody>
      </p:sp>
      <p:sp>
        <p:nvSpPr>
          <p:cNvPr id="3" name="Content Placeholder 2">
            <a:extLst>
              <a:ext uri="{FF2B5EF4-FFF2-40B4-BE49-F238E27FC236}">
                <a16:creationId xmlns:a16="http://schemas.microsoft.com/office/drawing/2014/main" id="{272B80C5-D5C6-4F81-A2E3-CD023F5F2428}"/>
              </a:ext>
            </a:extLst>
          </p:cNvPr>
          <p:cNvSpPr>
            <a:spLocks noGrp="1"/>
          </p:cNvSpPr>
          <p:nvPr>
            <p:ph idx="1"/>
          </p:nvPr>
        </p:nvSpPr>
        <p:spPr/>
        <p:txBody>
          <a:bodyPr anchor="ctr"/>
          <a:lstStyle/>
          <a:p>
            <a:pPr marL="0" indent="0">
              <a:buNone/>
            </a:pPr>
            <a:r>
              <a:rPr lang="en-US" dirty="0"/>
              <a:t>In supervised learning, </a:t>
            </a:r>
            <a:r>
              <a:rPr lang="en-US" b="1" dirty="0"/>
              <a:t>underfitting</a:t>
            </a:r>
            <a:r>
              <a:rPr lang="en-US" dirty="0"/>
              <a:t> happens when a model unable to capture the underlying pattern of the data. These models usually have high bias and low variance. It happens when we have very less amount of data to build an accurate model or when we try to build a linear model with a nonlinear data.</a:t>
            </a:r>
          </a:p>
        </p:txBody>
      </p:sp>
    </p:spTree>
    <p:extLst>
      <p:ext uri="{BB962C8B-B14F-4D97-AF65-F5344CB8AC3E}">
        <p14:creationId xmlns:p14="http://schemas.microsoft.com/office/powerpoint/2010/main" val="1516241255"/>
      </p:ext>
    </p:extLst>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sld>
</file>

<file path=ppt/theme/theme1.xml><?xml version="1.0" encoding="utf-8"?>
<a:theme xmlns:a="http://schemas.openxmlformats.org/drawingml/2006/main" name="Theme21">
  <a:themeElements>
    <a:clrScheme name="ip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2">
      <a:majorFont>
        <a:latin typeface="Bookman Old Style"/>
        <a:ea typeface=""/>
        <a:cs typeface=""/>
      </a:majorFont>
      <a:minorFont>
        <a:latin typeface="Baskerville Old 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006600"/>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25400" cap="flat" cmpd="sng" algn="ctr">
          <a:solidFill>
            <a:srgbClr val="006600"/>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ip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p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p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p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p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p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p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1" id="{D3E60A86-FF24-4E06-B26F-8D0F4795F107}" vid="{B5CDEF39-6DA1-4DF1-A166-5EF4D05B7A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416</Words>
  <Application>Microsoft Office PowerPoint</Application>
  <PresentationFormat>Widescreen</PresentationFormat>
  <Paragraphs>63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Baskerville Old Face</vt:lpstr>
      <vt:lpstr>Bookman Old Style</vt:lpstr>
      <vt:lpstr>Calibri</vt:lpstr>
      <vt:lpstr>Comic Sans MS</vt:lpstr>
      <vt:lpstr>Theme21</vt:lpstr>
      <vt:lpstr>PowerPoint Presentation</vt:lpstr>
      <vt:lpstr>Day07 Agenda</vt:lpstr>
      <vt:lpstr>Machine Learning Categories</vt:lpstr>
      <vt:lpstr>Under Fitting Vs Best Fit vs Over Fitting</vt:lpstr>
      <vt:lpstr>Over Fitting vs Under Fitting</vt:lpstr>
      <vt:lpstr>Bias-Variance Trade-Off</vt:lpstr>
      <vt:lpstr>Bias-Variance Trade-Off</vt:lpstr>
      <vt:lpstr>PowerPoint Presentation</vt:lpstr>
      <vt:lpstr>underfitting</vt:lpstr>
      <vt:lpstr>Overfitting Problems in Decision Trees</vt:lpstr>
      <vt:lpstr>Ensemble</vt:lpstr>
      <vt:lpstr>Ensemble methods</vt:lpstr>
      <vt:lpstr>Bagging </vt:lpstr>
      <vt:lpstr>Bagging</vt:lpstr>
      <vt:lpstr>Random Forest</vt:lpstr>
      <vt:lpstr>Features and 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 TEEGALA</dc:creator>
  <cp:lastModifiedBy>ANIL KUMAR TEEGALA</cp:lastModifiedBy>
  <cp:revision>17</cp:revision>
  <dcterms:created xsi:type="dcterms:W3CDTF">2020-10-10T06:57:52Z</dcterms:created>
  <dcterms:modified xsi:type="dcterms:W3CDTF">2020-10-12T14:48:57Z</dcterms:modified>
</cp:coreProperties>
</file>