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marL="0" lvl="0" indent="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1pPr>
    <a:lvl2pPr marL="2141855" lvl="1" indent="-16846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2pPr>
    <a:lvl3pPr marL="4283075" lvl="2" indent="-336867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3pPr>
    <a:lvl4pPr marL="6426200" lvl="3" indent="-505460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4pPr>
    <a:lvl5pPr marL="8568055" lvl="4"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5pPr>
    <a:lvl6pPr marL="2286000" lvl="5"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6pPr>
    <a:lvl7pPr marL="2743200" lvl="6"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7pPr>
    <a:lvl8pPr marL="3200400" lvl="7"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8pPr>
    <a:lvl9pPr marL="3657600" lvl="8"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9pPr>
  </p:defaultTextStyle>
  <p:extLst>
    <p:ext uri="{EFAFB233-063F-42B5-8137-9DF3F51BA10A}">
      <p15:sldGuideLst xmlns:p15="http://schemas.microsoft.com/office/powerpoint/2012/main">
        <p15:guide id="1" orient="horz" pos="13824">
          <p15:clr>
            <a:srgbClr val="A4A3A4"/>
          </p15:clr>
        </p15:guide>
        <p15:guide id="2" pos="97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42"/>
  </p:normalViewPr>
  <p:slideViewPr>
    <p:cSldViewPr showGuides="1">
      <p:cViewPr>
        <p:scale>
          <a:sx n="33" d="100"/>
          <a:sy n="33" d="100"/>
        </p:scale>
        <p:origin x="643" y="34"/>
      </p:cViewPr>
      <p:guideLst>
        <p:guide orient="horz" pos="13824"/>
        <p:guide pos="977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p>
            <a:pPr lvl="0" eaLnBrk="1" hangingPunct="1"/>
            <a:endParaRPr sz="1200">
              <a:ea typeface="MS PGothic" pitchFamily="-111" charset="-12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p>
            <a:pPr lvl="0" algn="r" eaLnBrk="1" hangingPunct="1"/>
            <a:fld id="{BB962C8B-B14F-4D97-AF65-F5344CB8AC3E}" type="datetime1">
              <a:rPr lang="en-US" sz="1200"/>
              <a:t>4/25/2024</a:t>
            </a:fld>
            <a:endParaRPr lang="en-US" sz="12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p>
            <a:pPr lvl="0" eaLnBrk="1" hangingPunct="1"/>
            <a:endParaRPr sz="1200">
              <a:ea typeface="MS PGothic" pitchFamily="-111" charset="-12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sz="1200"/>
              <a:t>‹#›</a:t>
            </a:fld>
            <a:endParaRPr lang="en-US"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p>
            <a:pPr lvl="0" eaLnBrk="1" hangingPunct="1"/>
            <a:endParaRPr sz="1200">
              <a:ea typeface="MS PGothic" pitchFamily="-111" charset="-128"/>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p>
            <a:pPr lvl="0" algn="r" eaLnBrk="1" hangingPunct="1"/>
            <a:fld id="{BB962C8B-B14F-4D97-AF65-F5344CB8AC3E}" type="datetime1">
              <a:rPr lang="en-US" sz="1200"/>
              <a:t>4/25/2024</a:t>
            </a:fld>
            <a:endParaRPr lang="en-US" sz="1200"/>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marL="0" marR="0" lvl="0" indent="0" algn="l" defTabSz="4572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S PGothic" pitchFamily="-111" charset="-128"/>
              <a:cs typeface="MS PGothic" pitchFamily="-111" charset="-128"/>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itchFamily="-111" charset="-128"/>
                <a:cs typeface="MS PGothic" pitchFamily="-111" charset="-128"/>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itchFamily="-111"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itchFamily="-111"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itchFamily="-111"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itchFamily="-111" charset="-128"/>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p>
            <a:pPr lvl="0" eaLnBrk="1" hangingPunct="1"/>
            <a:endParaRPr sz="1200">
              <a:ea typeface="MS PGothic" pitchFamily="-111" charset="-128"/>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sz="1200"/>
              <a:t>‹#›</a:t>
            </a:fld>
            <a:endParaRPr lang="en-US" sz="1200"/>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111" charset="-128"/>
        <a:cs typeface="MS PGothic"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855" indent="0" algn="ctr">
              <a:buNone/>
              <a:defRPr>
                <a:solidFill>
                  <a:schemeClr val="tx1">
                    <a:tint val="75000"/>
                  </a:schemeClr>
                </a:solidFill>
              </a:defRPr>
            </a:lvl2pPr>
            <a:lvl3pPr marL="4283710" indent="0" algn="ctr">
              <a:buNone/>
              <a:defRPr>
                <a:solidFill>
                  <a:schemeClr val="tx1">
                    <a:tint val="75000"/>
                  </a:schemeClr>
                </a:solidFill>
              </a:defRPr>
            </a:lvl3pPr>
            <a:lvl4pPr marL="6426200" indent="0" algn="ctr">
              <a:buNone/>
              <a:defRPr>
                <a:solidFill>
                  <a:schemeClr val="tx1">
                    <a:tint val="75000"/>
                  </a:schemeClr>
                </a:solidFill>
              </a:defRPr>
            </a:lvl4pPr>
            <a:lvl5pPr marL="8568055" indent="0" algn="ctr">
              <a:buNone/>
              <a:defRPr>
                <a:solidFill>
                  <a:schemeClr val="tx1">
                    <a:tint val="75000"/>
                  </a:schemeClr>
                </a:solidFill>
              </a:defRPr>
            </a:lvl5pPr>
            <a:lvl6pPr marL="10709910" indent="0" algn="ctr">
              <a:buNone/>
              <a:defRPr>
                <a:solidFill>
                  <a:schemeClr val="tx1">
                    <a:tint val="75000"/>
                  </a:schemeClr>
                </a:solidFill>
              </a:defRPr>
            </a:lvl6pPr>
            <a:lvl7pPr marL="12851765" indent="0" algn="ctr">
              <a:buNone/>
              <a:defRPr>
                <a:solidFill>
                  <a:schemeClr val="tx1">
                    <a:tint val="75000"/>
                  </a:schemeClr>
                </a:solidFill>
              </a:defRPr>
            </a:lvl7pPr>
            <a:lvl8pPr marL="14994255" indent="0" algn="ctr">
              <a:buNone/>
              <a:defRPr>
                <a:solidFill>
                  <a:schemeClr val="tx1">
                    <a:tint val="75000"/>
                  </a:schemeClr>
                </a:solidFill>
              </a:defRPr>
            </a:lvl8pPr>
            <a:lvl9pPr marL="171361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855" indent="0">
              <a:buNone/>
              <a:defRPr sz="8400">
                <a:solidFill>
                  <a:schemeClr val="tx1">
                    <a:tint val="75000"/>
                  </a:schemeClr>
                </a:solidFill>
              </a:defRPr>
            </a:lvl2pPr>
            <a:lvl3pPr marL="4283710" indent="0">
              <a:buNone/>
              <a:defRPr sz="7500">
                <a:solidFill>
                  <a:schemeClr val="tx1">
                    <a:tint val="75000"/>
                  </a:schemeClr>
                </a:solidFill>
              </a:defRPr>
            </a:lvl3pPr>
            <a:lvl4pPr marL="6426200" indent="0">
              <a:buNone/>
              <a:defRPr sz="6600">
                <a:solidFill>
                  <a:schemeClr val="tx1">
                    <a:tint val="75000"/>
                  </a:schemeClr>
                </a:solidFill>
              </a:defRPr>
            </a:lvl4pPr>
            <a:lvl5pPr marL="8568055" indent="0">
              <a:buNone/>
              <a:defRPr sz="6600">
                <a:solidFill>
                  <a:schemeClr val="tx1">
                    <a:tint val="75000"/>
                  </a:schemeClr>
                </a:solidFill>
              </a:defRPr>
            </a:lvl5pPr>
            <a:lvl6pPr marL="10709910" indent="0">
              <a:buNone/>
              <a:defRPr sz="6600">
                <a:solidFill>
                  <a:schemeClr val="tx1">
                    <a:tint val="75000"/>
                  </a:schemeClr>
                </a:solidFill>
              </a:defRPr>
            </a:lvl6pPr>
            <a:lvl7pPr marL="12851765" indent="0">
              <a:buNone/>
              <a:defRPr sz="6600">
                <a:solidFill>
                  <a:schemeClr val="tx1">
                    <a:tint val="75000"/>
                  </a:schemeClr>
                </a:solidFill>
              </a:defRPr>
            </a:lvl7pPr>
            <a:lvl8pPr marL="14994255" indent="0">
              <a:buNone/>
              <a:defRPr sz="6600">
                <a:solidFill>
                  <a:schemeClr val="tx1">
                    <a:tint val="75000"/>
                  </a:schemeClr>
                </a:solidFill>
              </a:defRPr>
            </a:lvl8pPr>
            <a:lvl9pPr marL="1713611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855" indent="0">
              <a:buNone/>
              <a:defRPr sz="9400" b="1"/>
            </a:lvl2pPr>
            <a:lvl3pPr marL="4283710" indent="0">
              <a:buNone/>
              <a:defRPr sz="8400" b="1"/>
            </a:lvl3pPr>
            <a:lvl4pPr marL="6426200" indent="0">
              <a:buNone/>
              <a:defRPr sz="7500" b="1"/>
            </a:lvl4pPr>
            <a:lvl5pPr marL="8568055" indent="0">
              <a:buNone/>
              <a:defRPr sz="7500" b="1"/>
            </a:lvl5pPr>
            <a:lvl6pPr marL="10709910" indent="0">
              <a:buNone/>
              <a:defRPr sz="7500" b="1"/>
            </a:lvl6pPr>
            <a:lvl7pPr marL="12851765" indent="0">
              <a:buNone/>
              <a:defRPr sz="7500" b="1"/>
            </a:lvl7pPr>
            <a:lvl8pPr marL="14994255" indent="0">
              <a:buNone/>
              <a:defRPr sz="7500" b="1"/>
            </a:lvl8pPr>
            <a:lvl9pPr marL="17136110"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855" indent="0">
              <a:buNone/>
              <a:defRPr sz="9400" b="1"/>
            </a:lvl2pPr>
            <a:lvl3pPr marL="4283710" indent="0">
              <a:buNone/>
              <a:defRPr sz="8400" b="1"/>
            </a:lvl3pPr>
            <a:lvl4pPr marL="6426200" indent="0">
              <a:buNone/>
              <a:defRPr sz="7500" b="1"/>
            </a:lvl4pPr>
            <a:lvl5pPr marL="8568055" indent="0">
              <a:buNone/>
              <a:defRPr sz="7500" b="1"/>
            </a:lvl5pPr>
            <a:lvl6pPr marL="10709910" indent="0">
              <a:buNone/>
              <a:defRPr sz="7500" b="1"/>
            </a:lvl6pPr>
            <a:lvl7pPr marL="12851765" indent="0">
              <a:buNone/>
              <a:defRPr sz="7500" b="1"/>
            </a:lvl7pPr>
            <a:lvl8pPr marL="14994255" indent="0">
              <a:buNone/>
              <a:defRPr sz="7500" b="1"/>
            </a:lvl8pPr>
            <a:lvl9pPr marL="17136110"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855" indent="0">
              <a:buNone/>
              <a:defRPr sz="5600"/>
            </a:lvl2pPr>
            <a:lvl3pPr marL="4283710" indent="0">
              <a:buNone/>
              <a:defRPr sz="4700"/>
            </a:lvl3pPr>
            <a:lvl4pPr marL="6426200" indent="0">
              <a:buNone/>
              <a:defRPr sz="4200"/>
            </a:lvl4pPr>
            <a:lvl5pPr marL="8568055" indent="0">
              <a:buNone/>
              <a:defRPr sz="4200"/>
            </a:lvl5pPr>
            <a:lvl6pPr marL="10709910" indent="0">
              <a:buNone/>
              <a:defRPr sz="4200"/>
            </a:lvl6pPr>
            <a:lvl7pPr marL="12851765" indent="0">
              <a:buNone/>
              <a:defRPr sz="4200"/>
            </a:lvl7pPr>
            <a:lvl8pPr marL="14994255" indent="0">
              <a:buNone/>
              <a:defRPr sz="4200"/>
            </a:lvl8pPr>
            <a:lvl9pPr marL="1713611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vert="horz" wrap="square" lIns="428399" tIns="214202" rIns="428399" bIns="214202" numCol="1" rtlCol="0" anchor="t" anchorCtr="0" compatLnSpc="1">
            <a:normAutofit/>
          </a:bodyPr>
          <a:lstStyle>
            <a:lvl1pPr marL="0" indent="0">
              <a:buNone/>
              <a:defRPr sz="15000"/>
            </a:lvl1pPr>
            <a:lvl2pPr marL="2141855" indent="0">
              <a:buNone/>
              <a:defRPr sz="13100"/>
            </a:lvl2pPr>
            <a:lvl3pPr marL="4283710" indent="0">
              <a:buNone/>
              <a:defRPr sz="11200"/>
            </a:lvl3pPr>
            <a:lvl4pPr marL="6426200" indent="0">
              <a:buNone/>
              <a:defRPr sz="9400"/>
            </a:lvl4pPr>
            <a:lvl5pPr marL="8568055" indent="0">
              <a:buNone/>
              <a:defRPr sz="9400"/>
            </a:lvl5pPr>
            <a:lvl6pPr marL="10709910" indent="0">
              <a:buNone/>
              <a:defRPr sz="9400"/>
            </a:lvl6pPr>
            <a:lvl7pPr marL="12851765" indent="0">
              <a:buNone/>
              <a:defRPr sz="9400"/>
            </a:lvl7pPr>
            <a:lvl8pPr marL="14994255" indent="0">
              <a:buNone/>
              <a:defRPr sz="9400"/>
            </a:lvl8pPr>
            <a:lvl9pPr marL="17136110" indent="0">
              <a:buNone/>
              <a:defRPr sz="9400"/>
            </a:lvl9pPr>
          </a:lstStyle>
          <a:p>
            <a:pPr marL="0" marR="0" lvl="0" indent="0" algn="l" defTabSz="4283075"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5000" b="0" i="0" u="none" strike="noStrike" kern="1200" cap="none" spc="0" normalizeH="0" baseline="0" noProof="0">
              <a:ln>
                <a:noFill/>
              </a:ln>
              <a:solidFill>
                <a:schemeClr val="tx1"/>
              </a:solidFill>
              <a:effectLst/>
              <a:uLnTx/>
              <a:uFillTx/>
              <a:latin typeface="+mn-lt"/>
              <a:ea typeface="MS PGothic" charset="0"/>
              <a:cs typeface="MS PGothic" pitchFamily="-111" charset="-128"/>
            </a:endParaRPr>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855" indent="0">
              <a:buNone/>
              <a:defRPr sz="5600"/>
            </a:lvl2pPr>
            <a:lvl3pPr marL="4283710" indent="0">
              <a:buNone/>
              <a:defRPr sz="4700"/>
            </a:lvl3pPr>
            <a:lvl4pPr marL="6426200" indent="0">
              <a:buNone/>
              <a:defRPr sz="4200"/>
            </a:lvl4pPr>
            <a:lvl5pPr marL="8568055" indent="0">
              <a:buNone/>
              <a:defRPr sz="4200"/>
            </a:lvl5pPr>
            <a:lvl6pPr marL="10709910" indent="0">
              <a:buNone/>
              <a:defRPr sz="4200"/>
            </a:lvl6pPr>
            <a:lvl7pPr marL="12851765" indent="0">
              <a:buNone/>
              <a:defRPr sz="4200"/>
            </a:lvl7pPr>
            <a:lvl8pPr marL="14994255" indent="0">
              <a:buNone/>
              <a:defRPr sz="4200"/>
            </a:lvl8pPr>
            <a:lvl9pPr marL="1713611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eaLnBrk="1" hangingPunct="1"/>
            <a:endParaRPr>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554163" y="1757363"/>
            <a:ext cx="27981275" cy="7315200"/>
          </a:xfrm>
          <a:prstGeom prst="rect">
            <a:avLst/>
          </a:prstGeom>
          <a:noFill/>
          <a:ln w="9525">
            <a:noFill/>
          </a:ln>
        </p:spPr>
        <p:txBody>
          <a:bodyPr lIns="428399" tIns="214202" rIns="428399" bIns="214202" anchor="ctr" anchorCtr="0"/>
          <a:lstStyle/>
          <a:p>
            <a:pPr lvl="0"/>
            <a:r>
              <a:t>Click to edit Master title style</a:t>
            </a:r>
          </a:p>
        </p:txBody>
      </p:sp>
      <p:sp>
        <p:nvSpPr>
          <p:cNvPr id="1027" name="Text Placeholder 2"/>
          <p:cNvSpPr>
            <a:spLocks noGrp="1"/>
          </p:cNvSpPr>
          <p:nvPr>
            <p:ph type="body" idx="1"/>
          </p:nvPr>
        </p:nvSpPr>
        <p:spPr>
          <a:xfrm>
            <a:off x="1554163" y="10240963"/>
            <a:ext cx="27981275" cy="28967112"/>
          </a:xfrm>
          <a:prstGeom prst="rect">
            <a:avLst/>
          </a:prstGeom>
          <a:noFill/>
          <a:ln w="9525">
            <a:noFill/>
          </a:ln>
        </p:spPr>
        <p:txBody>
          <a:bodyPr lIns="428399" tIns="214202" rIns="428399" bIns="214202"/>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lstStyle>
            <a:lvl1pPr>
              <a:defRPr sz="5600">
                <a:solidFill>
                  <a:srgbClr val="898989"/>
                </a:solidFill>
              </a:defRPr>
            </a:lvl1pPr>
          </a:lstStyle>
          <a:p>
            <a:pPr lvl="0" eaLnBrk="1" hangingPunct="1"/>
            <a:fld id="{BB962C8B-B14F-4D97-AF65-F5344CB8AC3E}" type="datetime1">
              <a:rPr lang="en-US">
                <a:latin typeface="Arial" panose="020B0604020202020204" pitchFamily="34" charset="0"/>
              </a:rPr>
              <a:t>4/25/2024</a:t>
            </a:fld>
            <a:endParaRPr lang="en-US">
              <a:latin typeface="Arial" panose="020B0604020202020204" pitchFamily="34" charset="0"/>
            </a:endParaRPr>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rgbClr val="898989"/>
                </a:solidFill>
              </a:defRPr>
            </a:lvl1pPr>
          </a:lstStyle>
          <a:p>
            <a:pPr lvl="0" eaLnBrk="1" hangingPunct="1"/>
            <a:endParaRPr>
              <a:latin typeface="Arial" panose="020B0604020202020204" pitchFamily="34" charset="0"/>
            </a:endParaRPr>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lstStyle>
            <a:lvl1pPr algn="r">
              <a:defRPr sz="5600">
                <a:solidFill>
                  <a:srgbClr val="898989"/>
                </a:solidFill>
              </a:defRPr>
            </a:lvl1pPr>
          </a:lstStyle>
          <a:p>
            <a:pPr lvl="0" eaLnBrk="1" hangingPunct="1"/>
            <a:fld id="{9A0DB2DC-4C9A-4742-B13C-FB6460FD3503}" type="slidenum">
              <a:rPr lang="en-US">
                <a:latin typeface="Arial" panose="020B0604020202020204" pitchFamily="34" charset="0"/>
              </a:rPr>
              <a:t>‹#›</a:t>
            </a:fld>
            <a:endParaRPr 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283075" rtl="0" eaLnBrk="0" fontAlgn="base" hangingPunct="0">
        <a:spcBef>
          <a:spcPct val="0"/>
        </a:spcBef>
        <a:spcAft>
          <a:spcPct val="0"/>
        </a:spcAft>
        <a:defRPr sz="20600" kern="1200">
          <a:solidFill>
            <a:schemeClr val="tx1"/>
          </a:solidFill>
          <a:latin typeface="+mj-lt"/>
          <a:ea typeface="MS PGothic" charset="0"/>
          <a:cs typeface="MS PGothic" pitchFamily="-111" charset="-128"/>
        </a:defRPr>
      </a:lvl1pPr>
      <a:lvl2pPr algn="ctr" defTabSz="4283075" rtl="0" eaLnBrk="0" fontAlgn="base" hangingPunct="0">
        <a:spcBef>
          <a:spcPct val="0"/>
        </a:spcBef>
        <a:spcAft>
          <a:spcPct val="0"/>
        </a:spcAft>
        <a:defRPr sz="20600">
          <a:solidFill>
            <a:schemeClr val="tx1"/>
          </a:solidFill>
          <a:latin typeface="Calibri" pitchFamily="-111" charset="0"/>
          <a:ea typeface="MS PGothic" charset="0"/>
          <a:cs typeface="MS PGothic" pitchFamily="-111" charset="-128"/>
        </a:defRPr>
      </a:lvl2pPr>
      <a:lvl3pPr algn="ctr" defTabSz="4283075" rtl="0" eaLnBrk="0" fontAlgn="base" hangingPunct="0">
        <a:spcBef>
          <a:spcPct val="0"/>
        </a:spcBef>
        <a:spcAft>
          <a:spcPct val="0"/>
        </a:spcAft>
        <a:defRPr sz="20600">
          <a:solidFill>
            <a:schemeClr val="tx1"/>
          </a:solidFill>
          <a:latin typeface="Calibri" pitchFamily="-111" charset="0"/>
          <a:ea typeface="MS PGothic" charset="0"/>
          <a:cs typeface="MS PGothic" pitchFamily="-111" charset="-128"/>
        </a:defRPr>
      </a:lvl3pPr>
      <a:lvl4pPr algn="ctr" defTabSz="4283075" rtl="0" eaLnBrk="0" fontAlgn="base" hangingPunct="0">
        <a:spcBef>
          <a:spcPct val="0"/>
        </a:spcBef>
        <a:spcAft>
          <a:spcPct val="0"/>
        </a:spcAft>
        <a:defRPr sz="20600">
          <a:solidFill>
            <a:schemeClr val="tx1"/>
          </a:solidFill>
          <a:latin typeface="Calibri" pitchFamily="-111" charset="0"/>
          <a:ea typeface="MS PGothic" charset="0"/>
          <a:cs typeface="MS PGothic" pitchFamily="-111" charset="-128"/>
        </a:defRPr>
      </a:lvl4pPr>
      <a:lvl5pPr algn="ctr" defTabSz="4283075" rtl="0" eaLnBrk="0" fontAlgn="base" hangingPunct="0">
        <a:spcBef>
          <a:spcPct val="0"/>
        </a:spcBef>
        <a:spcAft>
          <a:spcPct val="0"/>
        </a:spcAft>
        <a:defRPr sz="20600">
          <a:solidFill>
            <a:schemeClr val="tx1"/>
          </a:solidFill>
          <a:latin typeface="Calibri" pitchFamily="-111" charset="0"/>
          <a:ea typeface="MS PGothic" charset="0"/>
          <a:cs typeface="MS PGothic" pitchFamily="-111" charset="-128"/>
        </a:defRPr>
      </a:lvl5pPr>
      <a:lvl6pPr marL="457200" algn="ctr" defTabSz="4283075" rtl="0" fontAlgn="base">
        <a:spcBef>
          <a:spcPct val="0"/>
        </a:spcBef>
        <a:spcAft>
          <a:spcPct val="0"/>
        </a:spcAft>
        <a:defRPr sz="20600">
          <a:solidFill>
            <a:schemeClr val="tx1"/>
          </a:solidFill>
          <a:latin typeface="Calibri" pitchFamily="-111" charset="0"/>
        </a:defRPr>
      </a:lvl6pPr>
      <a:lvl7pPr marL="914400" algn="ctr" defTabSz="4283075" rtl="0" fontAlgn="base">
        <a:spcBef>
          <a:spcPct val="0"/>
        </a:spcBef>
        <a:spcAft>
          <a:spcPct val="0"/>
        </a:spcAft>
        <a:defRPr sz="20600">
          <a:solidFill>
            <a:schemeClr val="tx1"/>
          </a:solidFill>
          <a:latin typeface="Calibri" pitchFamily="-111" charset="0"/>
        </a:defRPr>
      </a:lvl7pPr>
      <a:lvl8pPr marL="1371600" algn="ctr" defTabSz="4283075" rtl="0" fontAlgn="base">
        <a:spcBef>
          <a:spcPct val="0"/>
        </a:spcBef>
        <a:spcAft>
          <a:spcPct val="0"/>
        </a:spcAft>
        <a:defRPr sz="20600">
          <a:solidFill>
            <a:schemeClr val="tx1"/>
          </a:solidFill>
          <a:latin typeface="Calibri" pitchFamily="-111" charset="0"/>
        </a:defRPr>
      </a:lvl8pPr>
      <a:lvl9pPr marL="1828800" algn="ctr" defTabSz="4283075" rtl="0" fontAlgn="base">
        <a:spcBef>
          <a:spcPct val="0"/>
        </a:spcBef>
        <a:spcAft>
          <a:spcPct val="0"/>
        </a:spcAft>
        <a:defRPr sz="20600">
          <a:solidFill>
            <a:schemeClr val="tx1"/>
          </a:solidFill>
          <a:latin typeface="Calibri" pitchFamily="-111" charset="0"/>
        </a:defRPr>
      </a:lvl9pPr>
    </p:titleStyle>
    <p:body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vl6pPr marL="11781155" indent="-1071245" algn="l" defTabSz="4283710"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923010" indent="-1071245" algn="l" defTabSz="4283710"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6064865" indent="-1071245" algn="l" defTabSz="4283710"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206720" indent="-1071245" algn="l" defTabSz="4283710"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83710" rtl="0" eaLnBrk="1" latinLnBrk="0" hangingPunct="1">
        <a:defRPr sz="8400" kern="1200">
          <a:solidFill>
            <a:schemeClr val="tx1"/>
          </a:solidFill>
          <a:latin typeface="+mn-lt"/>
          <a:ea typeface="+mn-ea"/>
          <a:cs typeface="+mn-cs"/>
        </a:defRPr>
      </a:lvl1pPr>
      <a:lvl2pPr marL="2141855" algn="l" defTabSz="4283710" rtl="0" eaLnBrk="1" latinLnBrk="0" hangingPunct="1">
        <a:defRPr sz="8400" kern="1200">
          <a:solidFill>
            <a:schemeClr val="tx1"/>
          </a:solidFill>
          <a:latin typeface="+mn-lt"/>
          <a:ea typeface="+mn-ea"/>
          <a:cs typeface="+mn-cs"/>
        </a:defRPr>
      </a:lvl2pPr>
      <a:lvl3pPr marL="4283710" algn="l" defTabSz="4283710" rtl="0" eaLnBrk="1" latinLnBrk="0" hangingPunct="1">
        <a:defRPr sz="8400" kern="1200">
          <a:solidFill>
            <a:schemeClr val="tx1"/>
          </a:solidFill>
          <a:latin typeface="+mn-lt"/>
          <a:ea typeface="+mn-ea"/>
          <a:cs typeface="+mn-cs"/>
        </a:defRPr>
      </a:lvl3pPr>
      <a:lvl4pPr marL="6426200" algn="l" defTabSz="4283710" rtl="0" eaLnBrk="1" latinLnBrk="0" hangingPunct="1">
        <a:defRPr sz="8400" kern="1200">
          <a:solidFill>
            <a:schemeClr val="tx1"/>
          </a:solidFill>
          <a:latin typeface="+mn-lt"/>
          <a:ea typeface="+mn-ea"/>
          <a:cs typeface="+mn-cs"/>
        </a:defRPr>
      </a:lvl4pPr>
      <a:lvl5pPr marL="8568055" algn="l" defTabSz="4283710" rtl="0" eaLnBrk="1" latinLnBrk="0" hangingPunct="1">
        <a:defRPr sz="8400" kern="1200">
          <a:solidFill>
            <a:schemeClr val="tx1"/>
          </a:solidFill>
          <a:latin typeface="+mn-lt"/>
          <a:ea typeface="+mn-ea"/>
          <a:cs typeface="+mn-cs"/>
        </a:defRPr>
      </a:lvl5pPr>
      <a:lvl6pPr marL="10709910" algn="l" defTabSz="4283710" rtl="0" eaLnBrk="1" latinLnBrk="0" hangingPunct="1">
        <a:defRPr sz="8400" kern="1200">
          <a:solidFill>
            <a:schemeClr val="tx1"/>
          </a:solidFill>
          <a:latin typeface="+mn-lt"/>
          <a:ea typeface="+mn-ea"/>
          <a:cs typeface="+mn-cs"/>
        </a:defRPr>
      </a:lvl6pPr>
      <a:lvl7pPr marL="12851765" algn="l" defTabSz="4283710" rtl="0" eaLnBrk="1" latinLnBrk="0" hangingPunct="1">
        <a:defRPr sz="8400" kern="1200">
          <a:solidFill>
            <a:schemeClr val="tx1"/>
          </a:solidFill>
          <a:latin typeface="+mn-lt"/>
          <a:ea typeface="+mn-ea"/>
          <a:cs typeface="+mn-cs"/>
        </a:defRPr>
      </a:lvl7pPr>
      <a:lvl8pPr marL="14994255" algn="l" defTabSz="4283710" rtl="0" eaLnBrk="1" latinLnBrk="0" hangingPunct="1">
        <a:defRPr sz="8400" kern="1200">
          <a:solidFill>
            <a:schemeClr val="tx1"/>
          </a:solidFill>
          <a:latin typeface="+mn-lt"/>
          <a:ea typeface="+mn-ea"/>
          <a:cs typeface="+mn-cs"/>
        </a:defRPr>
      </a:lvl8pPr>
      <a:lvl9pPr marL="17136110" algn="l" defTabSz="428371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p:cNvGrpSpPr/>
          <p:nvPr/>
        </p:nvGrpSpPr>
        <p:grpSpPr>
          <a:xfrm>
            <a:off x="0" y="-4953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lvl1pPr marL="0" lvl="0" indent="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defRPr>
              </a:lvl1pPr>
              <a:lvl2pPr marL="2141855" lvl="1" indent="-16846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2pPr>
              <a:lvl3pPr marL="4283075" lvl="2" indent="-336867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3pPr>
              <a:lvl4pPr marL="6426200" lvl="3" indent="-505460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4pPr>
              <a:lvl5pPr marL="8568055" lvl="4"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5pPr>
            </a:lstStyle>
            <a:p>
              <a:pPr lvl="0" algn="ctr" eaLnBrk="1" hangingPunct="1"/>
              <a:endParaRPr>
                <a:solidFill>
                  <a:srgbClr val="FFFFFF"/>
                </a:solidFill>
                <a:latin typeface="Calibri" pitchFamily="-111" charset="0"/>
              </a:endParaRPr>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lvl1pPr marL="0" lvl="0" indent="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defRPr>
              </a:lvl1pPr>
              <a:lvl2pPr marL="2141855" lvl="1" indent="-16846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2pPr>
              <a:lvl3pPr marL="4283075" lvl="2" indent="-336867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3pPr>
              <a:lvl4pPr marL="6426200" lvl="3" indent="-505460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4pPr>
              <a:lvl5pPr marL="8568055" lvl="4"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5pPr>
            </a:lstStyle>
            <a:p>
              <a:pPr lvl="0" algn="ctr" eaLnBrk="1" hangingPunct="1"/>
              <a:endParaRPr>
                <a:solidFill>
                  <a:srgbClr val="FFFFFF"/>
                </a:solidFill>
                <a:latin typeface="Calibri" pitchFamily="-111" charset="0"/>
              </a:endParaRPr>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lvl1pPr marL="0" lvl="0" indent="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defRPr>
              </a:lvl1pPr>
              <a:lvl2pPr marL="2141855" lvl="1" indent="-16846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2pPr>
              <a:lvl3pPr marL="4283075" lvl="2" indent="-336867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3pPr>
              <a:lvl4pPr marL="6426200" lvl="3" indent="-5054600"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4pPr>
              <a:lvl5pPr marL="8568055" lvl="4" indent="-6739255" algn="l" defTabSz="4283075" rtl="0" eaLnBrk="0" fontAlgn="base" latinLnBrk="0" hangingPunct="0">
                <a:lnSpc>
                  <a:spcPct val="100000"/>
                </a:lnSpc>
                <a:spcBef>
                  <a:spcPct val="0"/>
                </a:spcBef>
                <a:spcAft>
                  <a:spcPct val="0"/>
                </a:spcAft>
                <a:buNone/>
                <a:defRPr sz="8400" b="0" i="0" u="none" kern="1200" baseline="0">
                  <a:solidFill>
                    <a:schemeClr val="tx1"/>
                  </a:solidFill>
                  <a:latin typeface="Arial" panose="020B0604020202020204" pitchFamily="34" charset="0"/>
                  <a:ea typeface="MS PGothic" pitchFamily="-111" charset="-128"/>
                  <a:cs typeface="+mn-cs"/>
                </a:defRPr>
              </a:lvl5pPr>
            </a:lstStyle>
            <a:p>
              <a:pPr lvl="0" algn="ctr" eaLnBrk="1" hangingPunct="1"/>
              <a:endParaRPr>
                <a:solidFill>
                  <a:srgbClr val="FFFFFF"/>
                </a:solidFill>
                <a:latin typeface="Calibri" pitchFamily="-111" charset="0"/>
              </a:endParaRPr>
            </a:p>
          </p:txBody>
        </p:sp>
      </p:grpSp>
      <p:sp>
        <p:nvSpPr>
          <p:cNvPr id="15362" name="Title 10"/>
          <p:cNvSpPr>
            <a:spLocks noGrp="1"/>
          </p:cNvSpPr>
          <p:nvPr>
            <p:ph type="title"/>
          </p:nvPr>
        </p:nvSpPr>
        <p:spPr>
          <a:xfrm>
            <a:off x="1295400" y="914400"/>
            <a:ext cx="21869400" cy="3768725"/>
          </a:xfrm>
          <a:ln/>
        </p:spPr>
        <p:txBody>
          <a:bodyPr vert="horz" wrap="square" lIns="428399" tIns="214202" rIns="428399" bIns="214202" anchor="ctr" anchorCtr="0"/>
          <a:lstStyle/>
          <a:p>
            <a:pPr eaLnBrk="1" hangingPunct="1"/>
            <a:r>
              <a:rPr lang="en-US" sz="11900" b="1"/>
              <a:t>FinBuddy</a:t>
            </a:r>
            <a:br>
              <a:rPr sz="11900" b="1"/>
            </a:br>
            <a:r>
              <a:rPr sz="4400"/>
              <a:t>Abhishek Panchal, Divyarajsinh Gohil, Aana Khanduri, Dev Thakkar</a:t>
            </a:r>
          </a:p>
        </p:txBody>
      </p:sp>
      <p:sp>
        <p:nvSpPr>
          <p:cNvPr id="15363" name="Content Placeholder 12"/>
          <p:cNvSpPr>
            <a:spLocks noGrp="1"/>
          </p:cNvSpPr>
          <p:nvPr>
            <p:ph sz="half" idx="2"/>
          </p:nvPr>
        </p:nvSpPr>
        <p:spPr>
          <a:xfrm>
            <a:off x="15986125" y="6096000"/>
            <a:ext cx="13731875" cy="25146000"/>
          </a:xfrm>
          <a:ln>
            <a:solidFill>
              <a:srgbClr val="ADAFAA">
                <a:alpha val="100000"/>
              </a:srgbClr>
            </a:solidFill>
            <a:miter lim="800000"/>
          </a:ln>
        </p:spPr>
        <p:txBody>
          <a:bodyPr vert="horz" wrap="square" lIns="428399" tIns="214202" rIns="428399" bIns="214202" anchor="t" anchorCtr="0"/>
          <a:lstStyle/>
          <a:p>
            <a:pPr defTabSz="4283075" eaLnBrk="1" hangingPunct="1">
              <a:buClrTx/>
              <a:buSzTx/>
              <a:buFont typeface="Arial" panose="020B0604020202020204" pitchFamily="34" charset="0"/>
              <a:buNone/>
            </a:pPr>
            <a:r>
              <a:rPr sz="7200" kern="1200" dirty="0">
                <a:latin typeface="+mn-lt"/>
                <a:ea typeface="MS PGothic" charset="0"/>
                <a:cs typeface="MS PGothic" pitchFamily="-111" charset="-128"/>
              </a:rPr>
              <a:t>Results</a:t>
            </a:r>
            <a:r>
              <a:rPr lang="en-US" sz="7200" kern="1200" dirty="0">
                <a:latin typeface="+mn-lt"/>
                <a:ea typeface="MS PGothic" charset="0"/>
                <a:cs typeface="MS PGothic" pitchFamily="-111" charset="-128"/>
              </a:rPr>
              <a:t> and Model Architecture</a:t>
            </a:r>
          </a:p>
          <a:p>
            <a:pPr defTabSz="4283075" eaLnBrk="1" hangingPunct="1">
              <a:buClrTx/>
              <a:buSzTx/>
              <a:buFont typeface="Arial" panose="020B0604020202020204" pitchFamily="34" charset="0"/>
              <a:buNone/>
            </a:pPr>
            <a:r>
              <a:rPr sz="9100" kern="1200" dirty="0">
                <a:latin typeface="+mn-lt"/>
                <a:ea typeface="MS PGothic" charset="0"/>
                <a:cs typeface="MS PGothic" pitchFamily="-111" charset="-128"/>
              </a:rPr>
              <a:t> </a:t>
            </a:r>
          </a:p>
          <a:p>
            <a:pPr defTabSz="4283075" eaLnBrk="1" hangingPunct="1">
              <a:buClrTx/>
              <a:buSzTx/>
            </a:pPr>
            <a:endParaRPr sz="9100" kern="1200" dirty="0">
              <a:latin typeface="+mn-lt"/>
              <a:ea typeface="MS PGothic" charset="0"/>
              <a:cs typeface="MS PGothic" pitchFamily="-111" charset="-128"/>
            </a:endParaRPr>
          </a:p>
          <a:p>
            <a:pPr marL="0" indent="0" defTabSz="4283075" eaLnBrk="1" hangingPunct="1">
              <a:buClrTx/>
              <a:buSzTx/>
              <a:buNone/>
            </a:pPr>
            <a:endParaRPr sz="9100" kern="1200" dirty="0">
              <a:latin typeface="+mn-lt"/>
              <a:ea typeface="MS PGothic" charset="0"/>
              <a:cs typeface="MS PGothic" pitchFamily="-111" charset="-128"/>
            </a:endParaRPr>
          </a:p>
        </p:txBody>
      </p:sp>
      <p:sp>
        <p:nvSpPr>
          <p:cNvPr id="15364" name="Content Placeholder 12"/>
          <p:cNvSpPr txBox="1"/>
          <p:nvPr/>
        </p:nvSpPr>
        <p:spPr>
          <a:xfrm>
            <a:off x="1508125" y="6076951"/>
            <a:ext cx="13595351" cy="6419849"/>
          </a:xfrm>
          <a:prstGeom prst="rect">
            <a:avLst/>
          </a:prstGeom>
          <a:noFill/>
          <a:ln w="9525" cap="flat" cmpd="sng">
            <a:solidFill>
              <a:srgbClr val="ADAFAA"/>
            </a:solidFill>
            <a:prstDash val="solid"/>
            <a:miter/>
            <a:headEnd type="none" w="med" len="med"/>
            <a:tailEnd type="none" w="med" len="med"/>
          </a:ln>
        </p:spPr>
        <p:txBody>
          <a:bodyPr lIns="428422" tIns="214211" rIns="428422" bIns="214211"/>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1606550" lvl="0" indent="-1606550" eaLnBrk="1" hangingPunct="1">
              <a:buFontTx/>
              <a:buNone/>
            </a:pPr>
            <a:r>
              <a:rPr sz="7200" dirty="0"/>
              <a:t>Introduction</a:t>
            </a:r>
          </a:p>
          <a:p>
            <a:pPr marL="0" lvl="0" indent="0" eaLnBrk="1" hangingPunct="1">
              <a:buNone/>
            </a:pPr>
            <a:r>
              <a:rPr sz="4400" dirty="0"/>
              <a:t>Due to the utter lengthiness of Financial documents and news we have devised a Chatbot that assists its users to go through data and assist them with ratio calculations.</a:t>
            </a:r>
            <a:r>
              <a:rPr lang="en-US" sz="4400" dirty="0"/>
              <a:t> </a:t>
            </a:r>
            <a:r>
              <a:rPr sz="4400" dirty="0"/>
              <a:t>Our project helps Keep them updated with latest news and reduces time and analysis and data collection by being  single source of data.</a:t>
            </a:r>
          </a:p>
        </p:txBody>
      </p:sp>
      <p:sp>
        <p:nvSpPr>
          <p:cNvPr id="15365" name="Content Placeholder 12"/>
          <p:cNvSpPr txBox="1"/>
          <p:nvPr/>
        </p:nvSpPr>
        <p:spPr>
          <a:xfrm>
            <a:off x="1477645" y="13033424"/>
            <a:ext cx="13595351" cy="18208576"/>
          </a:xfrm>
          <a:prstGeom prst="rect">
            <a:avLst/>
          </a:prstGeom>
          <a:noFill/>
          <a:ln w="9525" cap="flat" cmpd="sng">
            <a:solidFill>
              <a:srgbClr val="ADAFAA"/>
            </a:solidFill>
            <a:prstDash val="solid"/>
            <a:miter/>
            <a:headEnd type="none" w="med" len="med"/>
            <a:tailEnd type="none" w="med" len="med"/>
          </a:ln>
        </p:spPr>
        <p:txBody>
          <a:bodyPr lIns="428422" tIns="214211" rIns="428422" bIns="214211"/>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1606550" lvl="0" indent="-1606550" eaLnBrk="1" hangingPunct="1">
              <a:buFontTx/>
              <a:buNone/>
            </a:pPr>
            <a:r>
              <a:rPr lang="en-US" sz="7200" dirty="0"/>
              <a:t>Methodology</a:t>
            </a:r>
            <a:endParaRPr sz="7200" dirty="0"/>
          </a:p>
          <a:p>
            <a:pPr marL="0" lvl="0" indent="0" eaLnBrk="1" hangingPunct="1">
              <a:buNone/>
            </a:pPr>
            <a:r>
              <a:rPr sz="4400" dirty="0"/>
              <a:t>Our project, </a:t>
            </a:r>
            <a:r>
              <a:rPr sz="4400" dirty="0" err="1"/>
              <a:t>Finbuddy</a:t>
            </a:r>
            <a:r>
              <a:rPr sz="4400" dirty="0"/>
              <a:t>, utilizes a sophisticated chatbot interface developed using TensorFlow to engage with users and comprehend their inquiries related to financial documents. It integrates OpenAI's API to efficiently summarize and analyze financial data, making the chatbot a centralized source of updated financial information. The methodology encompasses four main steps: </a:t>
            </a:r>
          </a:p>
          <a:p>
            <a:pPr eaLnBrk="1" hangingPunct="1"/>
            <a:r>
              <a:rPr sz="4400" dirty="0"/>
              <a:t>Initially, the chatbot receives queries from the users.</a:t>
            </a:r>
          </a:p>
          <a:p>
            <a:pPr marL="1606550" lvl="0" indent="-1606550" eaLnBrk="1" hangingPunct="1">
              <a:buFont typeface="Arial" panose="020B0604020202020204" pitchFamily="34" charset="0"/>
              <a:buChar char="•"/>
            </a:pPr>
            <a:r>
              <a:rPr sz="4400" dirty="0"/>
              <a:t>It then processes these queries to determine specific information needs.</a:t>
            </a:r>
          </a:p>
          <a:p>
            <a:pPr marL="1606550" lvl="0" indent="-1606550" eaLnBrk="1" hangingPunct="1">
              <a:buFont typeface="Arial" panose="020B0604020202020204" pitchFamily="34" charset="0"/>
              <a:buChar char="•"/>
            </a:pPr>
            <a:r>
              <a:rPr lang="en-US" sz="4400" dirty="0"/>
              <a:t>It</a:t>
            </a:r>
            <a:r>
              <a:rPr sz="4400" dirty="0"/>
              <a:t> utilizes the OpenAI API to fetch and condense relevant financial documents and news based on the user’s input and additional metadata.</a:t>
            </a:r>
          </a:p>
          <a:p>
            <a:pPr marL="1606550" lvl="0" indent="-1606550" eaLnBrk="1" hangingPunct="1">
              <a:buFont typeface="Arial" panose="020B0604020202020204" pitchFamily="34" charset="0"/>
              <a:buChar char="•"/>
            </a:pPr>
            <a:r>
              <a:rPr lang="en-US" sz="4400" dirty="0"/>
              <a:t>The bot</a:t>
            </a:r>
            <a:r>
              <a:rPr sz="4400" dirty="0"/>
              <a:t> </a:t>
            </a:r>
            <a:r>
              <a:rPr lang="en-US" sz="4400" dirty="0"/>
              <a:t>the </a:t>
            </a:r>
            <a:r>
              <a:rPr sz="4400" dirty="0"/>
              <a:t>presents this streamlined data back to the users, including essential financial ratios and updates. </a:t>
            </a:r>
          </a:p>
          <a:p>
            <a:pPr marL="1606550" lvl="0" indent="-1606550" eaLnBrk="1" hangingPunct="1">
              <a:buFont typeface="Arial" panose="020B0604020202020204" pitchFamily="34" charset="0"/>
              <a:buChar char="•"/>
            </a:pPr>
            <a:r>
              <a:rPr sz="4400" dirty="0"/>
              <a:t>This approach reduces the time required for data analysis and enhances the accessibility of complex financial information, thereby supporting fast &amp; informed decision-making.</a:t>
            </a:r>
            <a:endParaRPr lang="en-US" sz="4400" dirty="0"/>
          </a:p>
          <a:p>
            <a:pPr marL="1606550" lvl="0" indent="-1606550" eaLnBrk="1" hangingPunct="1">
              <a:buFont typeface="Arial" panose="020B0604020202020204" pitchFamily="34" charset="0"/>
              <a:buChar char="•"/>
            </a:pPr>
            <a:endParaRPr lang="en-US" sz="4400" dirty="0"/>
          </a:p>
          <a:p>
            <a:pPr marL="0" lvl="0" indent="0" eaLnBrk="1" hangingPunct="1">
              <a:buNone/>
            </a:pPr>
            <a:endParaRPr lang="en-US" sz="4400" dirty="0"/>
          </a:p>
          <a:p>
            <a:pPr marL="0" lvl="0" indent="0" eaLnBrk="1" hangingPunct="1">
              <a:buNone/>
            </a:pPr>
            <a:r>
              <a:rPr lang="en-US" sz="7200" dirty="0"/>
              <a:t>Data &amp; Scope</a:t>
            </a:r>
          </a:p>
          <a:p>
            <a:pPr marL="0" indent="0" eaLnBrk="1" hangingPunct="1">
              <a:buNone/>
            </a:pPr>
            <a:r>
              <a:rPr lang="en-US" sz="4400" dirty="0"/>
              <a:t>For this project we have curated the data researching about the energy sector. We have referred to reliable sources like Yahoo Finance and Bloomberg Terminal. </a:t>
            </a:r>
          </a:p>
          <a:p>
            <a:pPr marL="0" indent="0" eaLnBrk="1" hangingPunct="1">
              <a:buNone/>
            </a:pPr>
            <a:r>
              <a:rPr lang="en-US" sz="4400" dirty="0"/>
              <a:t>As a proof of concept this bot can help its user to gain information about energy sector like the overall trend of the sector, financials of the companies in this sector, information about the government initiatives in this sector and lot more.</a:t>
            </a:r>
          </a:p>
          <a:p>
            <a:pPr marL="0" indent="0" eaLnBrk="1" hangingPunct="1">
              <a:buNone/>
            </a:pPr>
            <a:endParaRPr lang="en-US" sz="4400" dirty="0"/>
          </a:p>
        </p:txBody>
      </p:sp>
      <p:sp>
        <p:nvSpPr>
          <p:cNvPr id="15366" name="Content Placeholder 12"/>
          <p:cNvSpPr txBox="1"/>
          <p:nvPr/>
        </p:nvSpPr>
        <p:spPr>
          <a:xfrm>
            <a:off x="15986125" y="31528068"/>
            <a:ext cx="13858875" cy="9924732"/>
          </a:xfrm>
          <a:prstGeom prst="rect">
            <a:avLst/>
          </a:prstGeom>
          <a:noFill/>
          <a:ln w="9525" cap="flat" cmpd="sng">
            <a:solidFill>
              <a:srgbClr val="ADAFAA"/>
            </a:solidFill>
            <a:prstDash val="solid"/>
            <a:miter/>
            <a:headEnd type="none" w="med" len="med"/>
            <a:tailEnd type="none" w="med" len="med"/>
          </a:ln>
        </p:spPr>
        <p:txBody>
          <a:bodyPr lIns="428422" tIns="214211" rIns="428422" bIns="214211"/>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1606550" lvl="0" indent="-1606550" eaLnBrk="1" hangingPunct="1">
              <a:buFontTx/>
              <a:buNone/>
            </a:pPr>
            <a:r>
              <a:rPr sz="7200" dirty="0"/>
              <a:t>Conclusion</a:t>
            </a:r>
            <a:r>
              <a:rPr lang="en-US" sz="6600" dirty="0"/>
              <a:t> </a:t>
            </a:r>
            <a:endParaRPr sz="6600" dirty="0"/>
          </a:p>
          <a:p>
            <a:pPr marL="0" lvl="0" indent="0" eaLnBrk="1" hangingPunct="1">
              <a:buNone/>
            </a:pPr>
            <a:r>
              <a:rPr sz="4400" dirty="0"/>
              <a:t>Created an interactive, beginner friendly and suitable for professional use chatbot that helps reduce time in analyzing financial documents and allows people with no background to make sound financial decisions. </a:t>
            </a:r>
          </a:p>
          <a:p>
            <a:pPr marL="1606550" marR="0" indent="-1606550" eaLnBrk="1" hangingPunct="1">
              <a:buClrTx/>
              <a:buSzTx/>
              <a:buNone/>
              <a:tabLst/>
              <a:defRPr/>
            </a:pPr>
            <a:r>
              <a:rPr lang="en-US" sz="7200" dirty="0">
                <a:sym typeface="+mn-ea"/>
              </a:rPr>
              <a:t>Future Scope</a:t>
            </a:r>
            <a:endParaRPr lang="en-US" sz="7200" dirty="0"/>
          </a:p>
          <a:p>
            <a:pPr marL="1606550" marR="0" lvl="0" indent="-1606550" algn="l" defTabSz="4283075"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prstClr val="black"/>
                </a:solidFill>
                <a:effectLst/>
                <a:uLnTx/>
                <a:uFillTx/>
                <a:latin typeface="Arial" panose="020B0604020202020204" pitchFamily="34" charset="0"/>
                <a:ea typeface="MS PGothic" pitchFamily="-111" charset="-128"/>
                <a:cs typeface="+mn-cs"/>
              </a:rPr>
              <a:t>Connect the data with Bloomberg/Yahoo Finance to get a single source of truth and premium data and insights.</a:t>
            </a:r>
          </a:p>
          <a:p>
            <a:pPr marL="1606550" marR="0" lvl="0" indent="-1606550" algn="l" defTabSz="4283075"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4400" b="0" i="0" u="none" strike="noStrike" kern="1200" cap="none" spc="0" normalizeH="0" baseline="0" noProof="0" dirty="0">
                <a:ln>
                  <a:noFill/>
                </a:ln>
                <a:solidFill>
                  <a:prstClr val="black"/>
                </a:solidFill>
                <a:effectLst/>
                <a:uLnTx/>
                <a:uFillTx/>
                <a:latin typeface="Arial" panose="020B0604020202020204" pitchFamily="34" charset="0"/>
                <a:ea typeface="MS PGothic" pitchFamily="-111" charset="-128"/>
                <a:cs typeface="+mn-cs"/>
              </a:rPr>
              <a:t>Introduce text to speech and speech to text capabilities to enable verbal communication with the bot.</a:t>
            </a:r>
          </a:p>
          <a:p>
            <a:pPr marL="1606550" lvl="0" indent="-1606550" eaLnBrk="1" hangingPunct="1">
              <a:buFont typeface="Arial" panose="020B0604020202020204" pitchFamily="34" charset="0"/>
              <a:buChar char="•"/>
            </a:pPr>
            <a:endParaRPr lang="en-IN" sz="4000" dirty="0"/>
          </a:p>
          <a:p>
            <a:pPr marL="1606550" lvl="0" indent="-1606550" eaLnBrk="1" hangingPunct="1">
              <a:buFont typeface="Arial" panose="020B0604020202020204" pitchFamily="34" charset="0"/>
              <a:buChar char="•"/>
            </a:pPr>
            <a:endParaRPr sz="4000" dirty="0"/>
          </a:p>
        </p:txBody>
      </p:sp>
      <p:sp>
        <p:nvSpPr>
          <p:cNvPr id="15367" name="Text Box 13"/>
          <p:cNvSpPr txBox="1"/>
          <p:nvPr/>
        </p:nvSpPr>
        <p:spPr>
          <a:xfrm>
            <a:off x="23850600" y="3581400"/>
            <a:ext cx="6172200" cy="584200"/>
          </a:xfrm>
          <a:prstGeom prst="rect">
            <a:avLst/>
          </a:prstGeom>
          <a:noFill/>
          <a:ln w="9525">
            <a:noFill/>
          </a:ln>
        </p:spPr>
        <p:txBody>
          <a:bodyPr>
            <a:spAutoFit/>
          </a:bodyPr>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0" lvl="0" indent="0" algn="ctr" defTabSz="914400" eaLnBrk="1" hangingPunct="1">
              <a:spcBef>
                <a:spcPct val="0"/>
              </a:spcBef>
              <a:buFontTx/>
              <a:buNone/>
            </a:pPr>
            <a:r>
              <a:rPr sz="3200">
                <a:solidFill>
                  <a:srgbClr val="ADAFAA"/>
                </a:solidFill>
                <a:latin typeface="Arial" panose="020B0604020202020204" pitchFamily="34" charset="0"/>
              </a:rPr>
              <a:t>Business Intelligence &amp; Analytics</a:t>
            </a:r>
          </a:p>
        </p:txBody>
      </p:sp>
      <p:sp>
        <p:nvSpPr>
          <p:cNvPr id="15368" name="Line 15"/>
          <p:cNvSpPr/>
          <p:nvPr/>
        </p:nvSpPr>
        <p:spPr>
          <a:xfrm>
            <a:off x="23545800" y="762000"/>
            <a:ext cx="0" cy="4114800"/>
          </a:xfrm>
          <a:prstGeom prst="line">
            <a:avLst/>
          </a:prstGeom>
          <a:ln w="63500" cap="flat" cmpd="sng">
            <a:solidFill>
              <a:srgbClr val="ADAFAA"/>
            </a:solidFill>
            <a:prstDash val="solid"/>
            <a:headEnd type="none" w="med" len="med"/>
            <a:tailEnd type="none" w="med" len="med"/>
          </a:ln>
        </p:spPr>
        <p:txBody>
          <a:bodyPr/>
          <a:lstStyle/>
          <a:p>
            <a:endParaRPr lang="en-US"/>
          </a:p>
        </p:txBody>
      </p:sp>
      <p:sp>
        <p:nvSpPr>
          <p:cNvPr id="15369" name="TextBox 1"/>
          <p:cNvSpPr txBox="1"/>
          <p:nvPr/>
        </p:nvSpPr>
        <p:spPr>
          <a:xfrm>
            <a:off x="3200400" y="42756138"/>
            <a:ext cx="24634825" cy="830262"/>
          </a:xfrm>
          <a:prstGeom prst="rect">
            <a:avLst/>
          </a:prstGeom>
          <a:noFill/>
          <a:ln w="9525">
            <a:noFill/>
          </a:ln>
        </p:spPr>
        <p:txBody>
          <a:bodyPr>
            <a:spAutoFit/>
          </a:bodyPr>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0" lvl="0" indent="0" algn="ctr" eaLnBrk="1" hangingPunct="1">
              <a:spcBef>
                <a:spcPct val="0"/>
              </a:spcBef>
              <a:buFontTx/>
              <a:buNone/>
            </a:pPr>
            <a:r>
              <a:rPr sz="4800">
                <a:solidFill>
                  <a:schemeClr val="bg1"/>
                </a:solidFill>
                <a:latin typeface="Arial" panose="020B0604020202020204" pitchFamily="34" charset="0"/>
              </a:rPr>
              <a:t>http://www.stevens.edu/school-business/masters-programs/business-intelligence-analytics</a:t>
            </a:r>
          </a:p>
        </p:txBody>
      </p:sp>
      <p:pic>
        <p:nvPicPr>
          <p:cNvPr id="15370" name="Picture 2" descr="Stevens-Official-PMSColor-R.png"/>
          <p:cNvPicPr>
            <a:picLocks noChangeAspect="1"/>
          </p:cNvPicPr>
          <p:nvPr/>
        </p:nvPicPr>
        <p:blipFill>
          <a:blip r:embed="rId2"/>
          <a:stretch>
            <a:fillRect/>
          </a:stretch>
        </p:blipFill>
        <p:spPr>
          <a:xfrm>
            <a:off x="23926800" y="1060450"/>
            <a:ext cx="5918200" cy="2520950"/>
          </a:xfrm>
          <a:prstGeom prst="rect">
            <a:avLst/>
          </a:prstGeom>
          <a:noFill/>
          <a:ln w="9525">
            <a:noFill/>
          </a:ln>
        </p:spPr>
      </p:pic>
      <p:pic>
        <p:nvPicPr>
          <p:cNvPr id="2" name="Picture 1"/>
          <p:cNvPicPr>
            <a:picLocks noChangeAspect="1"/>
          </p:cNvPicPr>
          <p:nvPr/>
        </p:nvPicPr>
        <p:blipFill>
          <a:blip r:embed="rId3"/>
          <a:stretch>
            <a:fillRect/>
          </a:stretch>
        </p:blipFill>
        <p:spPr>
          <a:xfrm>
            <a:off x="16459200" y="18440400"/>
            <a:ext cx="12323445" cy="11322685"/>
          </a:xfrm>
          <a:prstGeom prst="rect">
            <a:avLst/>
          </a:prstGeom>
        </p:spPr>
      </p:pic>
      <p:pic>
        <p:nvPicPr>
          <p:cNvPr id="3" name="Picture 2"/>
          <p:cNvPicPr>
            <a:picLocks noChangeAspect="1"/>
          </p:cNvPicPr>
          <p:nvPr/>
        </p:nvPicPr>
        <p:blipFill>
          <a:blip r:embed="rId4"/>
          <a:stretch>
            <a:fillRect/>
          </a:stretch>
        </p:blipFill>
        <p:spPr>
          <a:xfrm>
            <a:off x="17373600" y="10134600"/>
            <a:ext cx="10709910" cy="7676515"/>
          </a:xfrm>
          <a:prstGeom prst="rect">
            <a:avLst/>
          </a:prstGeom>
        </p:spPr>
      </p:pic>
      <p:sp>
        <p:nvSpPr>
          <p:cNvPr id="4" name="Content Placeholder 12">
            <a:extLst>
              <a:ext uri="{FF2B5EF4-FFF2-40B4-BE49-F238E27FC236}">
                <a16:creationId xmlns:a16="http://schemas.microsoft.com/office/drawing/2014/main" id="{43CC6EFE-E82B-26F1-30B2-4D560047C17D}"/>
              </a:ext>
            </a:extLst>
          </p:cNvPr>
          <p:cNvSpPr txBox="1"/>
          <p:nvPr/>
        </p:nvSpPr>
        <p:spPr>
          <a:xfrm>
            <a:off x="1477645" y="31528068"/>
            <a:ext cx="13595351" cy="9924732"/>
          </a:xfrm>
          <a:prstGeom prst="rect">
            <a:avLst/>
          </a:prstGeom>
          <a:noFill/>
          <a:ln w="9525" cap="flat" cmpd="sng">
            <a:solidFill>
              <a:srgbClr val="ADAFAA"/>
            </a:solidFill>
            <a:prstDash val="solid"/>
            <a:miter/>
            <a:headEnd type="none" w="med" len="med"/>
            <a:tailEnd type="none" w="med" len="med"/>
          </a:ln>
        </p:spPr>
        <p:txBody>
          <a:bodyPr lIns="428422" tIns="214211" rIns="428422" bIns="214211"/>
          <a:lstStyle>
            <a:lvl1pPr marL="1605280" indent="-1605280"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MS PGothic" charset="0"/>
                <a:cs typeface="MS PGothic" pitchFamily="-111" charset="-128"/>
              </a:defRPr>
            </a:lvl1pPr>
            <a:lvl2pPr marL="3479800" indent="-1338580"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MS PGothic" charset="0"/>
                <a:cs typeface="+mn-cs"/>
              </a:defRPr>
            </a:lvl2pPr>
            <a:lvl3pPr marL="5354955"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4pPr>
            <a:lvl5pPr marL="9638030"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MS PGothic" charset="0"/>
                <a:cs typeface="+mn-cs"/>
              </a:defRPr>
            </a:lvl5pPr>
          </a:lstStyle>
          <a:p>
            <a:pPr marL="0" lvl="0" indent="0" eaLnBrk="1" hangingPunct="1">
              <a:buNone/>
            </a:pPr>
            <a:endParaRPr lang="en-IN" sz="4000" dirty="0"/>
          </a:p>
          <a:p>
            <a:pPr marL="1606550" lvl="0" indent="-1606550" eaLnBrk="1" hangingPunct="1">
              <a:buFont typeface="Arial" panose="020B0604020202020204" pitchFamily="34" charset="0"/>
              <a:buChar char="•"/>
            </a:pPr>
            <a:endParaRPr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FinBuddy Abhishek Panchal, Divyarajsinh Gohil, Aana Khanduri, Dev Thakkar</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creator>BI&amp;A Poster</dc:creator>
  <cp:lastModifiedBy>Abhishek Panchal</cp:lastModifiedBy>
  <cp:revision>59</cp:revision>
  <cp:lastPrinted>2024-04-25T21:09:52Z</cp:lastPrinted>
  <dcterms:created xsi:type="dcterms:W3CDTF">2024-04-25T21:09:52Z</dcterms:created>
  <dcterms:modified xsi:type="dcterms:W3CDTF">2024-04-25T23:46:48Z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y fmtid="{D5CDD505-2E9C-101B-9397-08002B2CF9AE}" pid="3" name="MSIP_Label_a73fd474-4f3c-44ed-88fb-5cc4bd2471bf_Enabled">
    <vt:lpwstr>true</vt:lpwstr>
  </property>
  <property fmtid="{D5CDD505-2E9C-101B-9397-08002B2CF9AE}" pid="4" name="MSIP_Label_a73fd474-4f3c-44ed-88fb-5cc4bd2471bf_SetDate">
    <vt:lpwstr>2024-04-25T22:44:21Z</vt:lpwstr>
  </property>
  <property fmtid="{D5CDD505-2E9C-101B-9397-08002B2CF9AE}" pid="5" name="MSIP_Label_a73fd474-4f3c-44ed-88fb-5cc4bd2471bf_Method">
    <vt:lpwstr>Standard</vt:lpwstr>
  </property>
  <property fmtid="{D5CDD505-2E9C-101B-9397-08002B2CF9AE}" pid="6" name="MSIP_Label_a73fd474-4f3c-44ed-88fb-5cc4bd2471bf_Name">
    <vt:lpwstr>defa4170-0d19-0005-0004-bc88714345d2</vt:lpwstr>
  </property>
  <property fmtid="{D5CDD505-2E9C-101B-9397-08002B2CF9AE}" pid="7" name="MSIP_Label_a73fd474-4f3c-44ed-88fb-5cc4bd2471bf_SiteId">
    <vt:lpwstr>8d1a69ec-03b5-4345-ae21-dad112f5fb4f</vt:lpwstr>
  </property>
  <property fmtid="{D5CDD505-2E9C-101B-9397-08002B2CF9AE}" pid="8" name="MSIP_Label_a73fd474-4f3c-44ed-88fb-5cc4bd2471bf_ActionId">
    <vt:lpwstr>07cbac22-1966-48f7-b660-fcb911a771c8</vt:lpwstr>
  </property>
  <property fmtid="{D5CDD505-2E9C-101B-9397-08002B2CF9AE}" pid="9" name="MSIP_Label_a73fd474-4f3c-44ed-88fb-5cc4bd2471bf_ContentBits">
    <vt:lpwstr>0</vt:lpwstr>
  </property>
</Properties>
</file>