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326" r:id="rId2"/>
    <p:sldId id="328" r:id="rId3"/>
    <p:sldId id="329" r:id="rId4"/>
    <p:sldId id="332" r:id="rId5"/>
    <p:sldId id="334" r:id="rId6"/>
    <p:sldId id="335" r:id="rId7"/>
    <p:sldId id="348" r:id="rId8"/>
    <p:sldId id="346" r:id="rId9"/>
    <p:sldId id="325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43DD9-BD6E-4E11-8C88-BA18591B90CB}" type="datetimeFigureOut">
              <a:rPr lang="en-US" smtClean="0"/>
              <a:pPr/>
              <a:t>14-Nov-22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E1817-E217-4075-B146-8C61DBF0D3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15FD-608A-41C9-BD06-EF05CC2BB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474A5-F987-42FD-96BC-E8DFF838B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0A19-DFA2-4C98-8099-A24C09FE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6355B-5507-4F5A-B32C-62B65DC6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87E5-F8D3-4906-BA86-E331F64F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9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8609-A8D6-424D-A3F0-4D4CF64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967D0-E4E6-42AE-8811-DBCE0C3CB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CE6A-2550-41F2-8855-EA02394A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77ED-BAEE-45F8-B10E-7CD5BDC0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E9D0-A04A-4762-95F7-2E48C77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5936F-5361-4DCF-992A-0D85B52BA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7606-C83F-40B2-B678-3DE2456E0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17CED-5337-4342-85EE-B9DA0FA9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27C80-B94C-48E8-8CDB-B3C22542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66DD-9F2A-4912-B69F-24F8AD22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A64E-5396-4783-8F08-901C06E0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C299-FF4F-48F5-A5AA-3BF8FE2B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7186-7ED2-41F1-9C36-6400BD25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F00C-0DBF-4CFD-9354-3F4A84FC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97BC-C390-4634-8564-1219D8B0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4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5D62-CC17-4142-A5B9-2621AD6A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608D-4488-4828-902D-6FFB9A3F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589D-74F6-455E-B508-765C6F6D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BECB-BFDA-4F46-8B40-7BB64567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3273-9BE6-4368-BC1C-75D7FF82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32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B834-6D0B-40FE-A170-4517904B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02249-F25A-4A87-83FD-171D7CBEB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CD17-5E5A-4001-BB90-3CB287656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67C28-5023-438C-AE74-33F1B653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B1EB-2B86-4563-BECB-73BCCA2E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3BAD5-B39C-4C4B-98F5-D086E088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0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3990-FF33-4372-A136-5C3241EE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3799-268B-4B72-9562-FA9A71F15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8A21-C29E-4005-90DB-CCA6C8D68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C4EBD-1437-40A9-9E9D-E0DC27591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DD552-A83D-4C17-AB74-C92CD63FB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781EE-EEA1-4F2E-8D02-7EB45391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F5A97-8B61-4C4A-A3B3-5FD2EAC2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C3A34-5F70-45AF-AD60-F5F198F4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98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6767-5B49-4090-A73A-14AB91C8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F4419-BF29-4C57-A93F-0AFD0B92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BFD0A-9EB1-43BB-A360-F77307A2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E61BB-CC5B-4A25-89C7-4D37BDE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6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A0E2B-9701-4F59-A840-6FB56DFE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F3F24-E2AD-41D9-AD85-168E1E89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6E0E-BECE-4664-B4E0-ADA34952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8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89A-8CE4-47C2-8656-D1FF9791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0DEA-3B12-4C36-8021-82BE33343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48256-E4F9-45D9-8B09-BB3076AD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FB458-BF67-4E10-98D6-3CDAD345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DFE7-0529-4EB1-BFE4-1E5C6BD7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32EC2-B251-4906-A43F-1DD2CEC0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78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23E1-ED2D-408D-98ED-B61ED2B5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CA20C-1429-4FD6-A939-0F4DAC972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C6CE5-C764-4AA8-8C8E-BAFD8F8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DEA5E-7E1F-4466-9375-BD8B3AF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5F7D-CC80-4528-B848-2E3D043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D0B99-D2BC-4B27-A1FA-665DEC25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0B6C3-B40C-4BB9-9CF7-409316D7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0C780-5A3A-40A2-9E0C-18B3CCD34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DB03-9555-45B0-A4CE-A2A6FF6E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4BAC-CDA6-4400-804C-C4042C073B6C}" type="datetimeFigureOut">
              <a:rPr lang="en-IN" smtClean="0"/>
              <a:pPr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298A9-E9C9-423D-8A73-CFE3762E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3424-EB84-4F76-A3FD-5E5638DC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7E2C-8656-4A6D-AB51-5A24BB9A93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0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627222"/>
            <a:ext cx="1219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/>
              <a:t>  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1353182"/>
            <a:ext cx="12192000" cy="743632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lang="en-US" sz="4000" b="1" i="1" dirty="0"/>
              <a:t>Calculating Rank of Matrix</a:t>
            </a:r>
            <a:r>
              <a:rPr lang="en-US" sz="3200" dirty="0">
                <a:solidFill>
                  <a:srgbClr val="0070C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”</a:t>
            </a:r>
          </a:p>
          <a:p>
            <a:pPr marR="45720" algn="ctr">
              <a:spcBef>
                <a:spcPct val="20000"/>
              </a:spcBef>
              <a:buClr>
                <a:schemeClr val="accent3"/>
              </a:buClr>
              <a:buSzPct val="95000"/>
            </a:pPr>
            <a:endParaRPr kumimoji="0" lang="en-US" sz="2400" b="1" i="0" u="none" strike="noStrike" kern="1200" cap="none" spc="0" normalizeH="0" baseline="0" noProof="0" dirty="0"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13593"/>
              </p:ext>
            </p:extLst>
          </p:nvPr>
        </p:nvGraphicFramePr>
        <p:xfrm>
          <a:off x="0" y="2217383"/>
          <a:ext cx="12192000" cy="127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                                              By</a:t>
                      </a:r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 :- 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Amit Puranik</a:t>
                      </a:r>
                      <a:endParaRPr lang="en-US" sz="28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                   </a:t>
                      </a:r>
                    </a:p>
                    <a:p>
                      <a:pPr algn="ctr">
                        <a:lnSpc>
                          <a:spcPts val="2640"/>
                        </a:lnSpc>
                      </a:pP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2</a:t>
            </a:fld>
            <a:endParaRPr lang="en-US" sz="1800" dirty="0"/>
          </a:p>
        </p:txBody>
      </p:sp>
      <p:sp>
        <p:nvSpPr>
          <p:cNvPr id="6" name="Google Shape;8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99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Index</a:t>
            </a:r>
            <a:endParaRPr>
              <a:solidFill>
                <a:srgbClr val="99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;p15"/>
          <p:cNvSpPr txBox="1">
            <a:spLocks/>
          </p:cNvSpPr>
          <p:nvPr/>
        </p:nvSpPr>
        <p:spPr>
          <a:xfrm>
            <a:off x="311700" y="998302"/>
            <a:ext cx="11654328" cy="55916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9144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Georgia" panose="02040502050405020303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Problem Statement</a:t>
            </a:r>
          </a:p>
          <a:p>
            <a:pPr marL="9144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Georgia" panose="02040502050405020303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Methodology/ Proposed system block diagram</a:t>
            </a:r>
          </a:p>
          <a:p>
            <a:pPr marL="9144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Georgia" panose="02040502050405020303"/>
              <a:buChar char="●"/>
              <a:tabLst/>
              <a:defRPr/>
            </a:pPr>
            <a:r>
              <a:rPr lang="en-US" sz="3200" dirty="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Implementation</a:t>
            </a:r>
          </a:p>
          <a:p>
            <a:pPr marL="9144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Georgia" panose="02040502050405020303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Results</a:t>
            </a:r>
          </a:p>
          <a:p>
            <a:pPr marL="9144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 typeface="Georgia" panose="02040502050405020303"/>
              <a:buChar char="●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Conclusion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49" y="1234965"/>
            <a:ext cx="113792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Calculating Rank of Matrix and it’s linear dependance and independence on rank.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17" y="289020"/>
            <a:ext cx="11379200" cy="6316732"/>
          </a:xfrm>
        </p:spPr>
        <p:txBody>
          <a:bodyPr>
            <a:noAutofit/>
          </a:bodyPr>
          <a:lstStyle/>
          <a:p>
            <a:pPr lvl="1" algn="just">
              <a:buNone/>
            </a:pPr>
            <a:r>
              <a:rPr lang="en-US" sz="2800" b="1" dirty="0"/>
              <a:t> </a:t>
            </a:r>
          </a:p>
          <a:p>
            <a:pPr marL="347663" indent="-347663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42043" y="5123898"/>
            <a:ext cx="2743200" cy="365125"/>
          </a:xfrm>
        </p:spPr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Proposed system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8AEA0-DC5A-4D99-ABEA-CB4E79A2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877" y="679947"/>
            <a:ext cx="4483805" cy="5676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6" y="809284"/>
            <a:ext cx="11379200" cy="53340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 </a:t>
            </a:r>
            <a:r>
              <a:rPr lang="en-IN" sz="2400" dirty="0"/>
              <a:t>The user enters the order of the matrix and enters the respective elements  of the matrix.</a:t>
            </a:r>
          </a:p>
          <a:p>
            <a:pPr algn="just"/>
            <a:r>
              <a:rPr lang="en-US" sz="2400" dirty="0"/>
              <a:t>If the user enters wrong input then error message will get printed on console and again asks the user to enter input.</a:t>
            </a:r>
          </a:p>
          <a:p>
            <a:pPr algn="just"/>
            <a:r>
              <a:rPr lang="en-US" sz="2400" dirty="0"/>
              <a:t>Elements are sorted and then values of echelon form are calculated.</a:t>
            </a:r>
          </a:p>
          <a:p>
            <a:pPr algn="just"/>
            <a:r>
              <a:rPr lang="en-US" sz="2400" dirty="0"/>
              <a:t>Now rank of matrix is calculated with help of echelon form.</a:t>
            </a:r>
          </a:p>
          <a:p>
            <a:pPr algn="just"/>
            <a:r>
              <a:rPr lang="en-US" sz="2400" dirty="0"/>
              <a:t>We are comparing rank of matrix with number of rows of input matrix for determining whether the input matrix is linearly dependent/independent.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8" y="938042"/>
            <a:ext cx="11684000" cy="5486400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lvl="1" algn="just">
              <a:buNone/>
            </a:pPr>
            <a:endParaRPr lang="en-US" sz="2200" dirty="0"/>
          </a:p>
          <a:p>
            <a:pPr algn="just"/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69F45-23FA-4C11-A702-6110E266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51" y="938041"/>
            <a:ext cx="5647457" cy="4203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4B549-BB54-4D2B-967C-503F9436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99" y="938041"/>
            <a:ext cx="5646909" cy="4160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7ED7B2-D90C-4280-B75F-5EFDD3E3051D}"/>
              </a:ext>
            </a:extLst>
          </p:cNvPr>
          <p:cNvSpPr txBox="1"/>
          <p:nvPr/>
        </p:nvSpPr>
        <p:spPr>
          <a:xfrm>
            <a:off x="336655" y="5744609"/>
            <a:ext cx="1148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1)Prints Error Message.                               Input 2)Rank and its linear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C3804-EC3D-40A2-9388-C08563A234A3}"/>
              </a:ext>
            </a:extLst>
          </p:cNvPr>
          <p:cNvSpPr txBox="1"/>
          <p:nvPr/>
        </p:nvSpPr>
        <p:spPr>
          <a:xfrm>
            <a:off x="212879" y="6050849"/>
            <a:ext cx="1148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</a:t>
            </a:r>
            <a:r>
              <a:rPr lang="en-US" sz="2400" dirty="0"/>
              <a:t>independence of matrix size 2x4.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8" y="938042"/>
            <a:ext cx="11684000" cy="5486400"/>
          </a:xfrm>
        </p:spPr>
        <p:txBody>
          <a:bodyPr>
            <a:noAutofit/>
          </a:bodyPr>
          <a:lstStyle/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lvl="1" algn="just">
              <a:buNone/>
            </a:pPr>
            <a:endParaRPr lang="en-US" sz="2200" dirty="0"/>
          </a:p>
          <a:p>
            <a:pPr algn="just"/>
            <a:endParaRPr lang="en-US" sz="2400" dirty="0">
              <a:solidFill>
                <a:schemeClr val="dk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BE096-C94D-4411-8D84-352EC8D31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809" y="741425"/>
            <a:ext cx="6195597" cy="458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3E5C0-D2F3-4662-ABDB-FA936FB034E7}"/>
              </a:ext>
            </a:extLst>
          </p:cNvPr>
          <p:cNvSpPr txBox="1"/>
          <p:nvPr/>
        </p:nvSpPr>
        <p:spPr>
          <a:xfrm>
            <a:off x="1696278" y="5654230"/>
            <a:ext cx="735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Input 3)Rank and its linear dependance of  matrix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216340-D6AD-4B12-9450-5823D99FA376}"/>
              </a:ext>
            </a:extLst>
          </p:cNvPr>
          <p:cNvSpPr txBox="1"/>
          <p:nvPr/>
        </p:nvSpPr>
        <p:spPr>
          <a:xfrm>
            <a:off x="2729117" y="6005290"/>
            <a:ext cx="619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 4x3.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09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3CECAC1-E4A8-4DB7-BBC6-D72FAC7602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121919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993300"/>
                </a:solidFill>
              </a:rPr>
              <a:t>Conclusion and Future Scope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" y="838200"/>
            <a:ext cx="11981792" cy="5791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Conclusion: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To  find the rank of matrix.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To check whether the given matrix is linearly dependent / linearly dependent with the help of rank.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/>
              <a:t>This Code will help to automate the process of Calculating rank and its dependency and getting results quickly.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95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4441" y="1298028"/>
            <a:ext cx="9753600" cy="156966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300" endPos="90000" dist="50800" dir="5400000" sy="-100000" algn="bl" rotWithShape="0"/>
            <a:softEdge rad="6350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prstMaterial="clear">
            <a:bevelT w="0" h="0" prst="artDeco"/>
            <a:bevelB w="0" h="0" prst="softRound"/>
          </a:sp3d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600" b="1" i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2291" y="2680138"/>
            <a:ext cx="6148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233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Times New Roman</vt:lpstr>
      <vt:lpstr>Georgia</vt:lpstr>
      <vt:lpstr>Arial</vt:lpstr>
      <vt:lpstr>Calibri Light</vt:lpstr>
      <vt:lpstr>Office Theme</vt:lpstr>
      <vt:lpstr>PowerPoint Presentation</vt:lpstr>
      <vt:lpstr>Index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Script Recognition using Machine Learning and Image Processing</dc:title>
  <dc:creator>Dhananjay Barbuddhe</dc:creator>
  <cp:lastModifiedBy>Amit Puranik</cp:lastModifiedBy>
  <cp:revision>202</cp:revision>
  <dcterms:created xsi:type="dcterms:W3CDTF">2018-03-20T05:23:20Z</dcterms:created>
  <dcterms:modified xsi:type="dcterms:W3CDTF">2022-11-13T19:17:36Z</dcterms:modified>
</cp:coreProperties>
</file>