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15"/>
  </p:notesMasterIdLst>
  <p:sldIdLst>
    <p:sldId id="256" r:id="rId5"/>
    <p:sldId id="2146847054" r:id="rId6"/>
    <p:sldId id="2146847057" r:id="rId7"/>
    <p:sldId id="262" r:id="rId8"/>
    <p:sldId id="265" r:id="rId9"/>
    <p:sldId id="266" r:id="rId10"/>
    <p:sldId id="2146847058" r:id="rId11"/>
    <p:sldId id="267" r:id="rId12"/>
    <p:sldId id="268" r:id="rId13"/>
    <p:sldId id="25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152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4" y="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17-07-2025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E254F1-4415-47BF-9E91-C5D4B9A33350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7319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7/17/2025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7/17/2025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7/17/2025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7/17/2025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7/17/2025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7/17/2025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7/17/2025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7/17/2025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7/17/2025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7/17/2025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7/17/2025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P23110010268/Edunet_Fullstack-Project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7" y="1821635"/>
            <a:ext cx="9829449" cy="716082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 </a:t>
            </a:r>
            <a:r>
              <a:rPr lang="en-IN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Full Stack Blood Management System</a:t>
            </a:r>
            <a:endParaRPr lang="en-US" b="1" dirty="0">
              <a:solidFill>
                <a:schemeClr val="accent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CAPSTONE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359109" y="3567953"/>
            <a:ext cx="10106750" cy="224676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457200" indent="-457200">
              <a:buAutoNum type="arabicPeriod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Student Name – A Sai Vivek</a:t>
            </a:r>
          </a:p>
          <a:p>
            <a:pPr marL="457200" indent="-457200">
              <a:buAutoNum type="arabicPeriod"/>
            </a:pP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457200" indent="-457200">
              <a:buAutoNum type="arabicPeriod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– SRM-AP</a:t>
            </a:r>
          </a:p>
          <a:p>
            <a:pPr marL="457200" indent="-457200">
              <a:buAutoNum type="arabicPeriod"/>
            </a:pPr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  <a:p>
            <a:pPr marL="457200" indent="-457200">
              <a:buAutoNum type="arabicPeriod"/>
            </a:pPr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Department     – CSE </a:t>
            </a: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0" y="2366682"/>
            <a:ext cx="9429077" cy="1452283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b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Aluri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Sai </a:t>
            </a:r>
            <a:r>
              <a:rPr lang="en-US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vivek</a:t>
            </a: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b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ap23110010268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889" y="778473"/>
            <a:ext cx="10515600" cy="752377"/>
          </a:xfrm>
        </p:spPr>
        <p:txBody>
          <a:bodyPr/>
          <a:lstStyle/>
          <a:p>
            <a:r>
              <a:rPr lang="en-US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91" y="1705511"/>
            <a:ext cx="10343161" cy="3945276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endParaRPr lang="en-US" sz="2000" b="1" dirty="0">
              <a:latin typeface="Arial"/>
              <a:ea typeface="+mn-lt"/>
              <a:cs typeface="Arial"/>
            </a:endParaRPr>
          </a:p>
          <a:p>
            <a:pPr marL="305435" indent="-305435"/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Objective</a:t>
            </a:r>
          </a:p>
          <a:p>
            <a:pPr marL="305435" indent="-305435"/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Problem Statement </a:t>
            </a:r>
            <a:endParaRPr 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5435" indent="-305435"/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System Development Approach </a:t>
            </a:r>
          </a:p>
          <a:p>
            <a:pPr marL="305435" indent="-305435"/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Indicator of Success</a:t>
            </a:r>
          </a:p>
          <a:p>
            <a:pPr marL="305435" indent="-305435"/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Algorithm &amp; Deployment </a:t>
            </a:r>
            <a:endParaRPr 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5435" indent="-305435"/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Result</a:t>
            </a:r>
          </a:p>
          <a:p>
            <a:pPr marL="305435" indent="-305435"/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+mn-lt"/>
                <a:cs typeface="Times New Roman" panose="02020603050405020304" pitchFamily="18" charset="0"/>
              </a:rPr>
              <a:t>Conclusion &amp; Future Scope</a:t>
            </a:r>
            <a:endParaRPr 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77F9C-20D7-4D18-A009-693F3FC1B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Objective</a:t>
            </a:r>
            <a:r>
              <a:rPr lang="en-IN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EAFD35-D26E-4DA6-AFFE-8E8380DB7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 a centralized web application for blood donation and request management.</a:t>
            </a:r>
          </a:p>
          <a:p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Enable donors to check eligibility and schedule donations.</a:t>
            </a:r>
          </a:p>
          <a:p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Allow recipients to request and track blood units.</a:t>
            </a:r>
          </a:p>
          <a:p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Provide real-time inventory tracking for administrators.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76518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CDA0EC26-936F-49BE-87CC-963C98E7800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541498" y="2437779"/>
            <a:ext cx="6414705" cy="1631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Manual systems lead to delays and inefficiencies.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 centralized real-time system for donors or recipients.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Poor communication and stock mismanagement.</a:t>
            </a: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2" y="662572"/>
            <a:ext cx="11029616" cy="530296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System  Approach</a:t>
            </a:r>
            <a:endParaRPr lang="en-US" sz="44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3072" y="1582220"/>
            <a:ext cx="10677736" cy="3328828"/>
          </a:xfrm>
        </p:spPr>
        <p:txBody>
          <a:bodyPr>
            <a:normAutofit/>
          </a:bodyPr>
          <a:lstStyle/>
          <a:p>
            <a:r>
              <a:rPr lang="en-I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Frontend: React.js</a:t>
            </a:r>
          </a:p>
          <a:p>
            <a:r>
              <a:rPr lang="en-I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Backend: Node.js with Express</a:t>
            </a:r>
          </a:p>
          <a:p>
            <a:r>
              <a:rPr lang="en-I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Database: MongoDB</a:t>
            </a:r>
          </a:p>
          <a:p>
            <a:r>
              <a:rPr lang="en-I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Authentication: JWT for secure, role-based login</a:t>
            </a:r>
          </a:p>
          <a:p>
            <a:r>
              <a:rPr lang="en-IN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Tools: Postman, Git, </a:t>
            </a:r>
            <a:r>
              <a:rPr lang="en-IN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Figma</a:t>
            </a:r>
            <a:endParaRPr lang="en-IN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indicator of success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7F0871F-2198-9E37-C96F-3611AA199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7943" y="1767155"/>
            <a:ext cx="9819374" cy="3832262"/>
          </a:xfrm>
        </p:spPr>
        <p:txBody>
          <a:bodyPr>
            <a:noAutofit/>
          </a:bodyPr>
          <a:lstStyle/>
          <a:p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Successful donor/recipient registration and login.</a:t>
            </a:r>
          </a:p>
          <a:p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Real-time inventory updates.</a:t>
            </a:r>
          </a:p>
          <a:p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Tracking and managing requests through dashboards.</a:t>
            </a:r>
          </a:p>
          <a:p>
            <a:r>
              <a:rPr lang="en-US" sz="2000" b="1" dirty="0">
                <a:solidFill>
                  <a:schemeClr val="tx1">
                    <a:lumMod val="95000"/>
                    <a:lumOff val="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Notification system and data analytics integrated.</a:t>
            </a:r>
          </a:p>
          <a:p>
            <a:pPr marL="0" indent="0">
              <a:buNone/>
            </a:pP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4154508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FBEF4-9A39-460D-B7C7-A3D423FEA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Algorithm &amp; deployment</a:t>
            </a: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B7011CF-3712-4F90-B6C5-684495612D0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557236" y="1395045"/>
            <a:ext cx="7401829" cy="47089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Define roles and requirements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Design UI and database schema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Build frontend (React.js)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Develop APIs (Node.js, Express)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Implement JWT authentication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Connect frontend and backend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 with Postman/browser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>
                  <a:lumMod val="95000"/>
                  <a:lumOff val="5000"/>
                </a:schemeClr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Deploy on cloud platforms</a:t>
            </a:r>
          </a:p>
        </p:txBody>
      </p:sp>
    </p:spTree>
    <p:extLst>
      <p:ext uri="{BB962C8B-B14F-4D97-AF65-F5344CB8AC3E}">
        <p14:creationId xmlns:p14="http://schemas.microsoft.com/office/powerpoint/2010/main" val="16403326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Result</a:t>
            </a:r>
            <a:endParaRPr lang="en-US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BEC425A0-5F5B-4811-8450-F1B5C451462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15448" y="1470979"/>
            <a:ext cx="10412156" cy="54753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Web application with login and dashboards.</a:t>
            </a:r>
          </a:p>
          <a:p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APIs for handling requests, donations, and inventory.</a:t>
            </a:r>
          </a:p>
          <a:p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Real-time notification and search by blood type.</a:t>
            </a:r>
          </a:p>
          <a:p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Admin panel with monitoring features.</a:t>
            </a:r>
          </a:p>
          <a:p>
            <a:r>
              <a:rPr lang="en-US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Fully functional app for donation and request tracking</a:t>
            </a:r>
          </a:p>
          <a:p>
            <a:r>
              <a:rPr lang="en-US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Smart Alerts and monitoring </a:t>
            </a:r>
          </a:p>
          <a:p>
            <a:r>
              <a:rPr lang="en-US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tested and working smoothly</a:t>
            </a:r>
          </a:p>
          <a:p>
            <a:pPr marL="0" indent="0">
              <a:buNone/>
            </a:pPr>
            <a:endParaRPr lang="en-US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 : </a:t>
            </a:r>
            <a:r>
              <a:rPr lang="en-IN" sz="2000" dirty="0">
                <a:hlinkClick r:id="rId2"/>
              </a:rPr>
              <a:t>AP23110010268/</a:t>
            </a:r>
            <a:r>
              <a:rPr lang="en-IN" sz="2000" dirty="0" err="1">
                <a:hlinkClick r:id="rId2"/>
              </a:rPr>
              <a:t>Edunet_Fullstack</a:t>
            </a:r>
            <a:r>
              <a:rPr lang="en-IN" sz="2000">
                <a:hlinkClick r:id="rId2"/>
              </a:rPr>
              <a:t>-Project</a:t>
            </a:r>
            <a:r>
              <a:rPr lang="en-IN" sz="2000"/>
              <a:t> </a:t>
            </a:r>
            <a:endParaRPr lang="en-US" altLang="en-US" sz="2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1800" dirty="0"/>
          </a:p>
          <a:p>
            <a:endParaRPr lang="en-US" sz="18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3293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Conclusion &amp; Future scope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05E46AB-32C4-4B57-A2B1-50738A64BE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4675" y="1705510"/>
            <a:ext cx="10448818" cy="3863083"/>
          </a:xfrm>
        </p:spPr>
        <p:txBody>
          <a:bodyPr>
            <a:normAutofit/>
          </a:bodyPr>
          <a:lstStyle/>
          <a:p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Platform improves efficiency, transparency, and reach.</a:t>
            </a:r>
          </a:p>
          <a:p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be extended with mobile support and AI predictions.</a:t>
            </a:r>
          </a:p>
          <a:p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Potential integration with hospitals and national health systems.</a:t>
            </a:r>
          </a:p>
          <a:p>
            <a:r>
              <a:rPr 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Scalable solution to save lives through timely blood access.</a:t>
            </a:r>
          </a:p>
          <a:p>
            <a:pPr marL="0" indent="0">
              <a:buNone/>
            </a:pP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18331512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F1872188ABCFC48BECA6C87E8AC3285" ma:contentTypeVersion="17" ma:contentTypeDescription="Create a new document." ma:contentTypeScope="" ma:versionID="55a158675e089c6a85ab0f83b89e1a15">
  <xsd:schema xmlns:xsd="http://www.w3.org/2001/XMLSchema" xmlns:xs="http://www.w3.org/2001/XMLSchema" xmlns:p="http://schemas.microsoft.com/office/2006/metadata/properties" xmlns:ns3="9162bd5b-4ed9-4da3-b376-05204580ba3f" xmlns:ns4="c0fa2617-96bd-425d-8578-e93563fe37c5" targetNamespace="http://schemas.microsoft.com/office/2006/metadata/properties" ma:root="true" ma:fieldsID="b35f082308864fa161c4a0a9eca35eff" ns3:_="" ns4:_="">
    <xsd:import namespace="9162bd5b-4ed9-4da3-b376-05204580ba3f"/>
    <xsd:import namespace="c0fa2617-96bd-425d-8578-e93563fe37c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  <xsd:element ref="ns3:MediaServiceLocation" minOccurs="0"/>
                <xsd:element ref="ns3:_activity" minOccurs="0"/>
                <xsd:element ref="ns3:MediaServiceObjectDetectorVersions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62bd5b-4ed9-4da3-b376-05204580ba3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9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24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fa2617-96bd-425d-8578-e93563fe37c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9162bd5b-4ed9-4da3-b376-05204580ba3f" xsi:nil="true"/>
    <_activity xmlns="9162bd5b-4ed9-4da3-b376-05204580ba3f" xsi:nil="true"/>
  </documentManagement>
</p:properties>
</file>

<file path=customXml/itemProps1.xml><?xml version="1.0" encoding="utf-8"?>
<ds:datastoreItem xmlns:ds="http://schemas.openxmlformats.org/officeDocument/2006/customXml" ds:itemID="{6E816721-11E4-4989-8472-AB5A7EC20404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9162bd5b-4ed9-4da3-b376-05204580ba3f"/>
    <ds:schemaRef ds:uri="c0fa2617-96bd-425d-8578-e93563fe37c5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D289AE2-D2AE-49D1-AFAC-3A79F6794255}">
  <ds:schemaRefs>
    <ds:schemaRef ds:uri="http://schemas.microsoft.com/office/2006/documentManagement/types"/>
    <ds:schemaRef ds:uri="http://purl.org/dc/dcmitype/"/>
    <ds:schemaRef ds:uri="http://purl.org/dc/terms/"/>
    <ds:schemaRef ds:uri="http://schemas.openxmlformats.org/package/2006/metadata/core-properties"/>
    <ds:schemaRef ds:uri="9162bd5b-4ed9-4da3-b376-05204580ba3f"/>
    <ds:schemaRef ds:uri="http://schemas.microsoft.com/office/2006/metadata/properties"/>
    <ds:schemaRef ds:uri="http://purl.org/dc/elements/1.1/"/>
    <ds:schemaRef ds:uri="http://schemas.microsoft.com/office/infopath/2007/PartnerControls"/>
    <ds:schemaRef ds:uri="c0fa2617-96bd-425d-8578-e93563fe37c5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3063</TotalTime>
  <Words>306</Words>
  <Application>Microsoft Office PowerPoint</Application>
  <PresentationFormat>Widescreen</PresentationFormat>
  <Paragraphs>74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Arial</vt:lpstr>
      <vt:lpstr>Calibri</vt:lpstr>
      <vt:lpstr>Calibri Light</vt:lpstr>
      <vt:lpstr>Franklin Gothic Book</vt:lpstr>
      <vt:lpstr>Franklin Gothic Demi</vt:lpstr>
      <vt:lpstr>Times New Roman</vt:lpstr>
      <vt:lpstr>Wingdings 2</vt:lpstr>
      <vt:lpstr>DividendVTI</vt:lpstr>
      <vt:lpstr> Full Stack Blood Management System</vt:lpstr>
      <vt:lpstr>OUTLINE</vt:lpstr>
      <vt:lpstr>Objective </vt:lpstr>
      <vt:lpstr>Problem Statement</vt:lpstr>
      <vt:lpstr>System  Approach</vt:lpstr>
      <vt:lpstr>indicator of success</vt:lpstr>
      <vt:lpstr>Algorithm &amp; deployment</vt:lpstr>
      <vt:lpstr>Result</vt:lpstr>
      <vt:lpstr>Conclusion &amp; Future scope</vt:lpstr>
      <vt:lpstr>THANK YOU  Aluri Sai vivek  ap23110010268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india</cp:lastModifiedBy>
  <cp:revision>45</cp:revision>
  <dcterms:created xsi:type="dcterms:W3CDTF">2021-05-26T16:50:10Z</dcterms:created>
  <dcterms:modified xsi:type="dcterms:W3CDTF">2025-07-17T17:28:37Z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0x0101000F1872188ABCFC48BECA6C87E8AC3285</vt:lpwstr>
  </property>
</Properties>
</file>