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839" y="1193276"/>
            <a:ext cx="10473179" cy="2407763"/>
          </a:xfrm>
        </p:spPr>
        <p:txBody>
          <a:bodyPr/>
          <a:lstStyle/>
          <a:p>
            <a:r>
              <a:rPr lang="en-IN" dirty="0"/>
              <a:t>SRM MEDICAL STORE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8136" y="3947821"/>
            <a:ext cx="3683508" cy="1925077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BY:</a:t>
            </a:r>
          </a:p>
          <a:p>
            <a:r>
              <a:rPr lang="en-IN" dirty="0" smtClean="0"/>
              <a:t>Sai </a:t>
            </a:r>
            <a:r>
              <a:rPr lang="en-IN" dirty="0" err="1" smtClean="0"/>
              <a:t>vivek</a:t>
            </a:r>
            <a:r>
              <a:rPr lang="en-IN" dirty="0" smtClean="0"/>
              <a:t> A–AP23110010268</a:t>
            </a:r>
            <a:endParaRPr lang="en-IN" dirty="0"/>
          </a:p>
          <a:p>
            <a:r>
              <a:rPr lang="en-IN" dirty="0" smtClean="0"/>
              <a:t>Sandeep m-AP23110010271</a:t>
            </a:r>
          </a:p>
          <a:p>
            <a:r>
              <a:rPr lang="en-IN" dirty="0" err="1" smtClean="0"/>
              <a:t>Tej</a:t>
            </a:r>
            <a:r>
              <a:rPr lang="en-IN" dirty="0" smtClean="0"/>
              <a:t> </a:t>
            </a:r>
            <a:r>
              <a:rPr lang="en-IN" dirty="0" err="1" smtClean="0"/>
              <a:t>Karthik</a:t>
            </a:r>
            <a:r>
              <a:rPr lang="en-IN" dirty="0" smtClean="0"/>
              <a:t> N-AP23110010305</a:t>
            </a:r>
          </a:p>
          <a:p>
            <a:r>
              <a:rPr lang="en-IN" dirty="0" smtClean="0"/>
              <a:t>VENKAT SAI R-AP23110010334</a:t>
            </a:r>
          </a:p>
        </p:txBody>
      </p:sp>
    </p:spTree>
    <p:extLst>
      <p:ext uri="{BB962C8B-B14F-4D97-AF65-F5344CB8AC3E}">
        <p14:creationId xmlns:p14="http://schemas.microsoft.com/office/powerpoint/2010/main" val="30967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47" y="946297"/>
            <a:ext cx="10324214" cy="5305647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92791" y="51771"/>
            <a:ext cx="9404723" cy="98661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err="1" smtClean="0"/>
              <a:t>Stockofmedicine</a:t>
            </a:r>
            <a:r>
              <a:rPr lang="en-IN" dirty="0" smtClean="0"/>
              <a:t>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6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89" y="1158949"/>
            <a:ext cx="9631855" cy="559272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84177" y="275054"/>
            <a:ext cx="9404723" cy="98661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err="1" smtClean="0"/>
              <a:t>Addmedicineinstore</a:t>
            </a:r>
            <a:r>
              <a:rPr lang="en-IN" dirty="0" smtClean="0"/>
              <a:t>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3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5" y="1137684"/>
            <a:ext cx="9735909" cy="5454502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82159" y="243157"/>
            <a:ext cx="9404723" cy="98661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err="1" smtClean="0"/>
              <a:t>Deletemedicinestore</a:t>
            </a:r>
            <a:r>
              <a:rPr lang="en-IN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30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1" y="1169582"/>
            <a:ext cx="5932969" cy="52099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661" y="1169582"/>
            <a:ext cx="6163340" cy="520995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2791" y="264423"/>
            <a:ext cx="9404723" cy="98661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Change </a:t>
            </a:r>
            <a:r>
              <a:rPr lang="en-IN" dirty="0" err="1" smtClean="0"/>
              <a:t>medicinedetails</a:t>
            </a:r>
            <a:r>
              <a:rPr lang="en-IN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35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546" y="1457148"/>
            <a:ext cx="5358395" cy="200558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04506" y="1542105"/>
            <a:ext cx="5857875" cy="31908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15657" y="3749815"/>
            <a:ext cx="52101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64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39517" y="1763999"/>
            <a:ext cx="1046491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SRM Medical Store Management System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automates medical store operations, ensuring efficiency, accuracy, and ease of use.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It addresses key challenges like stock management, billing errors, and time-consuming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Key Benefits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Reduces human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Provides real-time stock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Enhances customer satisfaction with faster billing and better service.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system is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scalable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and adaptable for future improvements, such as AI-based demand forecasting and mobile app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integration.Overall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the project demonstrates the power of automation in simplifying operations and saving time for medical store professionals. </a:t>
            </a:r>
          </a:p>
        </p:txBody>
      </p:sp>
    </p:spTree>
    <p:extLst>
      <p:ext uri="{BB962C8B-B14F-4D97-AF65-F5344CB8AC3E}">
        <p14:creationId xmlns:p14="http://schemas.microsoft.com/office/powerpoint/2010/main" val="39522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0621" y="1851838"/>
            <a:ext cx="8825658" cy="2082209"/>
          </a:xfrm>
        </p:spPr>
        <p:txBody>
          <a:bodyPr/>
          <a:lstStyle/>
          <a:p>
            <a:r>
              <a:rPr lang="en-IN" sz="8800" dirty="0" smtClean="0"/>
              <a:t>Thank You </a:t>
            </a:r>
            <a:endParaRPr lang="en-IN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H="1" flipV="1">
            <a:off x="9534045" y="6134986"/>
            <a:ext cx="2299992" cy="499730"/>
          </a:xfrm>
        </p:spPr>
        <p:txBody>
          <a:bodyPr/>
          <a:lstStyle/>
          <a:p>
            <a:r>
              <a:rPr lang="en-IN" dirty="0" smtClean="0"/>
              <a:t>Any Questions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4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57460"/>
            <a:ext cx="10883245" cy="520359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Managing a medical store using traditional manual methods can be challenging, time-consuming, and prone to errors. Key problems include:</a:t>
            </a:r>
          </a:p>
          <a:p>
            <a:r>
              <a:rPr lang="en-US" b="1" dirty="0"/>
              <a:t>Stock Management Issues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Difficulty in keeping track of medicine quantities, expiration dates, and reordering schedules.</a:t>
            </a:r>
          </a:p>
          <a:p>
            <a:pPr lvl="1"/>
            <a:r>
              <a:rPr lang="en-US" dirty="0"/>
              <a:t>Risk of stock shortages or overstocking, leading to financial losses or unmet customer needs.</a:t>
            </a:r>
          </a:p>
          <a:p>
            <a:r>
              <a:rPr lang="en-US" b="1" dirty="0"/>
              <a:t>Billing and Transaction Errors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Manual billing is slow and error-prone, affecting customer satisfaction.</a:t>
            </a:r>
          </a:p>
          <a:p>
            <a:pPr lvl="1"/>
            <a:r>
              <a:rPr lang="en-US" dirty="0"/>
              <a:t>Inconsistent transaction records can cause accounting discrepancies.</a:t>
            </a:r>
          </a:p>
          <a:p>
            <a:r>
              <a:rPr lang="en-US" b="1" dirty="0"/>
              <a:t>Time-Consuming Processes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Checking inventory and generating reports manually takes significant time and effort.</a:t>
            </a:r>
          </a:p>
          <a:p>
            <a:pPr lvl="1"/>
            <a:r>
              <a:rPr lang="en-US" dirty="0"/>
              <a:t>Redundant processes reduce operational efficiency.</a:t>
            </a:r>
          </a:p>
          <a:p>
            <a:r>
              <a:rPr lang="en-US" b="1" dirty="0"/>
              <a:t>Lack of Real-Time 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 immediate updates for stock levels, sales, or purchases, making it hard to make quick decisions.</a:t>
            </a:r>
          </a:p>
          <a:p>
            <a:r>
              <a:rPr lang="en-US" b="1" dirty="0"/>
              <a:t>Customer Management Challenges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Difficulty in tracking customer purchase history or preferences.</a:t>
            </a:r>
          </a:p>
        </p:txBody>
      </p:sp>
    </p:spTree>
    <p:extLst>
      <p:ext uri="{BB962C8B-B14F-4D97-AF65-F5344CB8AC3E}">
        <p14:creationId xmlns:p14="http://schemas.microsoft.com/office/powerpoint/2010/main" val="34552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043" y="1781665"/>
            <a:ext cx="10312549" cy="423263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SRM Medical Store Management System</a:t>
            </a:r>
            <a:r>
              <a:rPr lang="en-US" dirty="0"/>
              <a:t> is a project designed to help medical stores operate more efficiently. Instead of relying on manual methods, this system uses software to make everyday tasks faster and easier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Key Goals:</a:t>
            </a:r>
          </a:p>
          <a:p>
            <a:r>
              <a:rPr lang="en-US" b="1" dirty="0"/>
              <a:t>Manage Customers</a:t>
            </a:r>
            <a:r>
              <a:rPr lang="en-US" dirty="0"/>
              <a:t>: Keep track of customer purchases and information.</a:t>
            </a:r>
          </a:p>
          <a:p>
            <a:r>
              <a:rPr lang="en-US" b="1" dirty="0"/>
              <a:t>Track Medicines</a:t>
            </a:r>
            <a:r>
              <a:rPr lang="en-US" dirty="0"/>
              <a:t>: Monitor the stock of medicines, including their quantity and expiration dates.</a:t>
            </a:r>
          </a:p>
          <a:p>
            <a:r>
              <a:rPr lang="en-US" b="1" dirty="0"/>
              <a:t>Automate Billing</a:t>
            </a:r>
            <a:r>
              <a:rPr lang="en-US" dirty="0"/>
              <a:t>: Quickly calculate total costs and print bills for customers.</a:t>
            </a:r>
          </a:p>
          <a:p>
            <a:r>
              <a:rPr lang="en-US" b="1" dirty="0"/>
              <a:t>Create Reports</a:t>
            </a:r>
            <a:r>
              <a:rPr lang="en-US" dirty="0"/>
              <a:t>: Generate detailed reports on stock, sales, and purchases.</a:t>
            </a:r>
          </a:p>
        </p:txBody>
      </p:sp>
    </p:spTree>
    <p:extLst>
      <p:ext uri="{BB962C8B-B14F-4D97-AF65-F5344CB8AC3E}">
        <p14:creationId xmlns:p14="http://schemas.microsoft.com/office/powerpoint/2010/main" val="24314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Methodology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69299" y="1530083"/>
            <a:ext cx="934158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Approach: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 Modeling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Medicine attributes like ID, name, company, price,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System Design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Modular structure using C++.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Workflow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Input Handling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 Processing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Output Generation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Tools: C++ programming, standard IDEs. </a:t>
            </a:r>
          </a:p>
        </p:txBody>
      </p:sp>
    </p:spTree>
    <p:extLst>
      <p:ext uri="{BB962C8B-B14F-4D97-AF65-F5344CB8AC3E}">
        <p14:creationId xmlns:p14="http://schemas.microsoft.com/office/powerpoint/2010/main" val="102778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Medicine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34" y="1580649"/>
            <a:ext cx="7848600" cy="47778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#include &lt;bits/</a:t>
            </a:r>
            <a:r>
              <a:rPr lang="en-US" dirty="0" err="1"/>
              <a:t>stdc</a:t>
            </a:r>
            <a:r>
              <a:rPr lang="en-US" dirty="0"/>
              <a:t>++.h&gt;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Medicine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id, price, quantity;</a:t>
            </a:r>
          </a:p>
          <a:p>
            <a:pPr marL="0" indent="0">
              <a:buNone/>
            </a:pPr>
            <a:r>
              <a:rPr lang="en-US" dirty="0"/>
              <a:t>    char </a:t>
            </a:r>
            <a:r>
              <a:rPr lang="en-US" dirty="0" err="1"/>
              <a:t>medicneName</a:t>
            </a:r>
            <a:r>
              <a:rPr lang="en-US" dirty="0"/>
              <a:t>[100], Company[100], </a:t>
            </a:r>
            <a:r>
              <a:rPr lang="en-US" dirty="0" err="1"/>
              <a:t>Mfg_Date</a:t>
            </a:r>
            <a:r>
              <a:rPr lang="en-US" dirty="0"/>
              <a:t>[11], </a:t>
            </a:r>
            <a:r>
              <a:rPr lang="en-US" dirty="0" err="1"/>
              <a:t>Exp_Date</a:t>
            </a:r>
            <a:r>
              <a:rPr lang="en-US" dirty="0"/>
              <a:t>[11], info[5000];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Medicine m[100];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PurchaseMedicine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number);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EnterInfoAboutMedicine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number);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StockOfMedicine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number);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KnowInfoAboutMedicine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number);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AddMedicineinStore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number, </a:t>
            </a:r>
            <a:r>
              <a:rPr lang="en-US" dirty="0" err="1"/>
              <a:t>struct</a:t>
            </a:r>
            <a:r>
              <a:rPr lang="en-US" dirty="0"/>
              <a:t> Medicine m[]);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DeleteMedicineStore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number);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ChangeMedicineDetails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number);</a:t>
            </a:r>
          </a:p>
        </p:txBody>
      </p:sp>
    </p:spTree>
    <p:extLst>
      <p:ext uri="{BB962C8B-B14F-4D97-AF65-F5344CB8AC3E}">
        <p14:creationId xmlns:p14="http://schemas.microsoft.com/office/powerpoint/2010/main" val="121331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91" y="51771"/>
            <a:ext cx="9404723" cy="986615"/>
          </a:xfrm>
        </p:spPr>
        <p:txBody>
          <a:bodyPr/>
          <a:lstStyle/>
          <a:p>
            <a:r>
              <a:rPr lang="en-IN" dirty="0" err="1" smtClean="0"/>
              <a:t>Purchasemedicine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177" y="847001"/>
            <a:ext cx="8931316" cy="28950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77" y="3742071"/>
            <a:ext cx="8931316" cy="28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350874"/>
            <a:ext cx="8995145" cy="34403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13" y="3440352"/>
            <a:ext cx="8920717" cy="304659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92791" y="51771"/>
            <a:ext cx="9404723" cy="98661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2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0" y="965761"/>
            <a:ext cx="8835656" cy="35831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67" y="4476307"/>
            <a:ext cx="8941982" cy="238169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2791" y="51771"/>
            <a:ext cx="9404723" cy="98661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err="1" smtClean="0"/>
              <a:t>Enterinfoabout</a:t>
            </a:r>
            <a:r>
              <a:rPr lang="en-IN" dirty="0" smtClean="0"/>
              <a:t> medicine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7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59" y="861238"/>
            <a:ext cx="9080203" cy="43993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59" y="5260615"/>
            <a:ext cx="9080203" cy="11050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2791" y="51771"/>
            <a:ext cx="9404723" cy="98661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err="1" smtClean="0"/>
              <a:t>Knowinfoaboutmedicine</a:t>
            </a:r>
            <a:r>
              <a:rPr lang="en-IN" dirty="0" smtClean="0"/>
              <a:t>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7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493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SRM MEDICAL STORE MANAGEMENT</vt:lpstr>
      <vt:lpstr>Problem statement</vt:lpstr>
      <vt:lpstr>Introduction</vt:lpstr>
      <vt:lpstr>Methodology</vt:lpstr>
      <vt:lpstr>Medicine Class</vt:lpstr>
      <vt:lpstr>Purchasemedicine: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Conclusion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SRM MEDICAL STORE MANAGEMENT</dc:title>
  <dc:creator>ALURI MANISHA</dc:creator>
  <cp:lastModifiedBy>ALURI MANISHA</cp:lastModifiedBy>
  <cp:revision>6</cp:revision>
  <dcterms:created xsi:type="dcterms:W3CDTF">2024-11-19T16:32:52Z</dcterms:created>
  <dcterms:modified xsi:type="dcterms:W3CDTF">2024-11-19T18:00:02Z</dcterms:modified>
</cp:coreProperties>
</file>