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5" r:id="rId3"/>
    <p:sldId id="260" r:id="rId4"/>
    <p:sldId id="261" r:id="rId5"/>
    <p:sldId id="262" r:id="rId6"/>
    <p:sldId id="263" r:id="rId7"/>
    <p:sldId id="264" r:id="rId8"/>
    <p:sldId id="266" r:id="rId9"/>
    <p:sldId id="258" r:id="rId10"/>
    <p:sldId id="256" r:id="rId11"/>
    <p:sldId id="257" r:id="rId12"/>
    <p:sldId id="25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EE466-F70C-4ACF-96EF-3E0532E399F1}" v="121" dt="2021-01-25T04:57:23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, Tasuku" userId="6bd234d9-5ed3-4039-a51f-43b5e430f389" providerId="ADAL" clId="{7C5EE466-F70C-4ACF-96EF-3E0532E399F1}"/>
    <pc:docChg chg="undo custSel addSld delSld modSld sldOrd">
      <pc:chgData name="Ito, Tasuku" userId="6bd234d9-5ed3-4039-a51f-43b5e430f389" providerId="ADAL" clId="{7C5EE466-F70C-4ACF-96EF-3E0532E399F1}" dt="2021-01-25T04:57:30.864" v="4403" actId="1076"/>
      <pc:docMkLst>
        <pc:docMk/>
      </pc:docMkLst>
      <pc:sldChg chg="ord">
        <pc:chgData name="Ito, Tasuku" userId="6bd234d9-5ed3-4039-a51f-43b5e430f389" providerId="ADAL" clId="{7C5EE466-F70C-4ACF-96EF-3E0532E399F1}" dt="2021-01-25T03:59:53.751" v="2488"/>
        <pc:sldMkLst>
          <pc:docMk/>
          <pc:sldMk cId="3284598672" sldId="256"/>
        </pc:sldMkLst>
      </pc:sldChg>
      <pc:sldChg chg="ord">
        <pc:chgData name="Ito, Tasuku" userId="6bd234d9-5ed3-4039-a51f-43b5e430f389" providerId="ADAL" clId="{7C5EE466-F70C-4ACF-96EF-3E0532E399F1}" dt="2021-01-25T04:14:59.936" v="2993"/>
        <pc:sldMkLst>
          <pc:docMk/>
          <pc:sldMk cId="3093730264" sldId="257"/>
        </pc:sldMkLst>
      </pc:sldChg>
      <pc:sldChg chg="ord">
        <pc:chgData name="Ito, Tasuku" userId="6bd234d9-5ed3-4039-a51f-43b5e430f389" providerId="ADAL" clId="{7C5EE466-F70C-4ACF-96EF-3E0532E399F1}" dt="2021-01-25T04:15:08.257" v="2994"/>
        <pc:sldMkLst>
          <pc:docMk/>
          <pc:sldMk cId="1356593668" sldId="258"/>
        </pc:sldMkLst>
      </pc:sldChg>
      <pc:sldChg chg="add del">
        <pc:chgData name="Ito, Tasuku" userId="6bd234d9-5ed3-4039-a51f-43b5e430f389" providerId="ADAL" clId="{7C5EE466-F70C-4ACF-96EF-3E0532E399F1}" dt="2021-01-22T00:53:12.291" v="1"/>
        <pc:sldMkLst>
          <pc:docMk/>
          <pc:sldMk cId="1352869919" sldId="260"/>
        </pc:sldMkLst>
      </pc:sldChg>
      <pc:sldChg chg="modSp add ord">
        <pc:chgData name="Ito, Tasuku" userId="6bd234d9-5ed3-4039-a51f-43b5e430f389" providerId="ADAL" clId="{7C5EE466-F70C-4ACF-96EF-3E0532E399F1}" dt="2021-01-25T04:52:11.514" v="4207"/>
        <pc:sldMkLst>
          <pc:docMk/>
          <pc:sldMk cId="2324444187" sldId="260"/>
        </pc:sldMkLst>
        <pc:spChg chg="mod">
          <ac:chgData name="Ito, Tasuku" userId="6bd234d9-5ed3-4039-a51f-43b5e430f389" providerId="ADAL" clId="{7C5EE466-F70C-4ACF-96EF-3E0532E399F1}" dt="2021-01-25T03:48:59.654" v="1993" actId="20577"/>
          <ac:spMkLst>
            <pc:docMk/>
            <pc:sldMk cId="2324444187" sldId="260"/>
            <ac:spMk id="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3:53.203" v="920" actId="20577"/>
          <ac:spMkLst>
            <pc:docMk/>
            <pc:sldMk cId="2324444187" sldId="260"/>
            <ac:spMk id="6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3:58.489" v="921"/>
          <ac:spMkLst>
            <pc:docMk/>
            <pc:sldMk cId="2324444187" sldId="260"/>
            <ac:spMk id="7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4:00.213" v="922"/>
          <ac:spMkLst>
            <pc:docMk/>
            <pc:sldMk cId="2324444187" sldId="260"/>
            <ac:spMk id="8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4:07.949" v="926" actId="20577"/>
          <ac:spMkLst>
            <pc:docMk/>
            <pc:sldMk cId="2324444187" sldId="260"/>
            <ac:spMk id="10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7:20.272" v="1356" actId="20577"/>
          <ac:spMkLst>
            <pc:docMk/>
            <pc:sldMk cId="2324444187" sldId="260"/>
            <ac:spMk id="12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8:25.336" v="1129" actId="20577"/>
          <ac:spMkLst>
            <pc:docMk/>
            <pc:sldMk cId="2324444187" sldId="260"/>
            <ac:spMk id="13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9:13.685" v="1176" actId="20577"/>
          <ac:spMkLst>
            <pc:docMk/>
            <pc:sldMk cId="2324444187" sldId="260"/>
            <ac:spMk id="1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25:36.660" v="969" actId="20577"/>
          <ac:spMkLst>
            <pc:docMk/>
            <pc:sldMk cId="2324444187" sldId="260"/>
            <ac:spMk id="1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28:30.966" v="1991" actId="20577"/>
          <ac:spMkLst>
            <pc:docMk/>
            <pc:sldMk cId="2324444187" sldId="260"/>
            <ac:spMk id="16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41:02.900" v="1436" actId="20577"/>
          <ac:spMkLst>
            <pc:docMk/>
            <pc:sldMk cId="2324444187" sldId="260"/>
            <ac:spMk id="112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1:28.435" v="1315" actId="1076"/>
          <ac:spMkLst>
            <pc:docMk/>
            <pc:sldMk cId="2324444187" sldId="260"/>
            <ac:spMk id="123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7:26.962" v="1360" actId="20577"/>
          <ac:spMkLst>
            <pc:docMk/>
            <pc:sldMk cId="2324444187" sldId="260"/>
            <ac:spMk id="12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1:08.369" v="1294" actId="20577"/>
          <ac:spMkLst>
            <pc:docMk/>
            <pc:sldMk cId="2324444187" sldId="260"/>
            <ac:spMk id="12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1:37.444" v="1321" actId="1076"/>
          <ac:spMkLst>
            <pc:docMk/>
            <pc:sldMk cId="2324444187" sldId="260"/>
            <ac:spMk id="130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2:36:26.622" v="1340" actId="20577"/>
          <ac:spMkLst>
            <pc:docMk/>
            <pc:sldMk cId="2324444187" sldId="260"/>
            <ac:spMk id="132" creationId="{00000000-0000-0000-0000-000000000000}"/>
          </ac:spMkLst>
        </pc:spChg>
        <pc:graphicFrameChg chg="mod modGraphic">
          <ac:chgData name="Ito, Tasuku" userId="6bd234d9-5ed3-4039-a51f-43b5e430f389" providerId="ADAL" clId="{7C5EE466-F70C-4ACF-96EF-3E0532E399F1}" dt="2021-01-25T03:25:25.348" v="1989" actId="20577"/>
          <ac:graphicFrameMkLst>
            <pc:docMk/>
            <pc:sldMk cId="2324444187" sldId="260"/>
            <ac:graphicFrameMk id="114" creationId="{00000000-0000-0000-0000-000000000000}"/>
          </ac:graphicFrameMkLst>
        </pc:graphicFrameChg>
      </pc:sldChg>
      <pc:sldChg chg="addSp delSp modSp add ord">
        <pc:chgData name="Ito, Tasuku" userId="6bd234d9-5ed3-4039-a51f-43b5e430f389" providerId="ADAL" clId="{7C5EE466-F70C-4ACF-96EF-3E0532E399F1}" dt="2021-01-25T04:52:15.577" v="4208"/>
        <pc:sldMkLst>
          <pc:docMk/>
          <pc:sldMk cId="531596774" sldId="261"/>
        </pc:sldMkLst>
        <pc:spChg chg="add del">
          <ac:chgData name="Ito, Tasuku" userId="6bd234d9-5ed3-4039-a51f-43b5e430f389" providerId="ADAL" clId="{7C5EE466-F70C-4ACF-96EF-3E0532E399F1}" dt="2021-01-25T04:07:38.069" v="2800"/>
          <ac:spMkLst>
            <pc:docMk/>
            <pc:sldMk cId="531596774" sldId="261"/>
            <ac:spMk id="2" creationId="{CE0BD989-31C5-4828-8B6E-5DA0698F9AF6}"/>
          </ac:spMkLst>
        </pc:spChg>
        <pc:spChg chg="add del">
          <ac:chgData name="Ito, Tasuku" userId="6bd234d9-5ed3-4039-a51f-43b5e430f389" providerId="ADAL" clId="{7C5EE466-F70C-4ACF-96EF-3E0532E399F1}" dt="2021-01-25T04:14:41.310" v="2992" actId="478"/>
          <ac:spMkLst>
            <pc:docMk/>
            <pc:sldMk cId="531596774" sldId="261"/>
            <ac:spMk id="3" creationId="{BA1645C1-2022-4CB4-85AD-F534B6DA452D}"/>
          </ac:spMkLst>
        </pc:spChg>
        <pc:spChg chg="mod">
          <ac:chgData name="Ito, Tasuku" userId="6bd234d9-5ed3-4039-a51f-43b5e430f389" providerId="ADAL" clId="{7C5EE466-F70C-4ACF-96EF-3E0532E399F1}" dt="2021-01-25T04:20:44.394" v="3286" actId="20577"/>
          <ac:spMkLst>
            <pc:docMk/>
            <pc:sldMk cId="531596774" sldId="261"/>
            <ac:spMk id="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16:05.656" v="3015" actId="20577"/>
          <ac:spMkLst>
            <pc:docMk/>
            <pc:sldMk cId="531596774" sldId="261"/>
            <ac:spMk id="21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14:25.245" v="2989" actId="14100"/>
          <ac:spMkLst>
            <pc:docMk/>
            <pc:sldMk cId="531596774" sldId="261"/>
            <ac:spMk id="2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2:42.464" v="2169" actId="20577"/>
          <ac:spMkLst>
            <pc:docMk/>
            <pc:sldMk cId="531596774" sldId="261"/>
            <ac:spMk id="139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3:56.950" v="2274" actId="1076"/>
          <ac:spMkLst>
            <pc:docMk/>
            <pc:sldMk cId="531596774" sldId="261"/>
            <ac:spMk id="140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14:30.736" v="2991" actId="1076"/>
          <ac:spMkLst>
            <pc:docMk/>
            <pc:sldMk cId="531596774" sldId="261"/>
            <ac:spMk id="141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1:44.339" v="2098" actId="1036"/>
          <ac:spMkLst>
            <pc:docMk/>
            <pc:sldMk cId="531596774" sldId="261"/>
            <ac:spMk id="14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1:49.947" v="2104" actId="20577"/>
          <ac:spMkLst>
            <pc:docMk/>
            <pc:sldMk cId="531596774" sldId="261"/>
            <ac:spMk id="14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1:57.043" v="2108" actId="20577"/>
          <ac:spMkLst>
            <pc:docMk/>
            <pc:sldMk cId="531596774" sldId="261"/>
            <ac:spMk id="146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3:52:02.812" v="2112" actId="20577"/>
          <ac:spMkLst>
            <pc:docMk/>
            <pc:sldMk cId="531596774" sldId="261"/>
            <ac:spMk id="147" creationId="{00000000-0000-0000-0000-000000000000}"/>
          </ac:spMkLst>
        </pc:spChg>
      </pc:sldChg>
      <pc:sldChg chg="add del">
        <pc:chgData name="Ito, Tasuku" userId="6bd234d9-5ed3-4039-a51f-43b5e430f389" providerId="ADAL" clId="{7C5EE466-F70C-4ACF-96EF-3E0532E399F1}" dt="2021-01-22T00:53:12.291" v="1"/>
        <pc:sldMkLst>
          <pc:docMk/>
          <pc:sldMk cId="932203662" sldId="261"/>
        </pc:sldMkLst>
      </pc:sldChg>
      <pc:sldChg chg="modSp add ord">
        <pc:chgData name="Ito, Tasuku" userId="6bd234d9-5ed3-4039-a51f-43b5e430f389" providerId="ADAL" clId="{7C5EE466-F70C-4ACF-96EF-3E0532E399F1}" dt="2021-01-25T04:52:18.832" v="4209"/>
        <pc:sldMkLst>
          <pc:docMk/>
          <pc:sldMk cId="378541131" sldId="262"/>
        </pc:sldMkLst>
        <pc:spChg chg="mod">
          <ac:chgData name="Ito, Tasuku" userId="6bd234d9-5ed3-4039-a51f-43b5e430f389" providerId="ADAL" clId="{7C5EE466-F70C-4ACF-96EF-3E0532E399F1}" dt="2021-01-25T04:40:25.684" v="3702" actId="1036"/>
          <ac:spMkLst>
            <pc:docMk/>
            <pc:sldMk cId="378541131" sldId="262"/>
            <ac:spMk id="2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20:32.014" v="3279" actId="20577"/>
          <ac:spMkLst>
            <pc:docMk/>
            <pc:sldMk cId="378541131" sldId="262"/>
            <ac:spMk id="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16:15.745" v="3016"/>
          <ac:spMkLst>
            <pc:docMk/>
            <pc:sldMk cId="378541131" sldId="262"/>
            <ac:spMk id="21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52:02.528" v="4205"/>
          <ac:spMkLst>
            <pc:docMk/>
            <pc:sldMk cId="378541131" sldId="262"/>
            <ac:spMk id="25" creationId="{00000000-0000-0000-0000-000000000000}"/>
          </ac:spMkLst>
        </pc:spChg>
        <pc:graphicFrameChg chg="mod modGraphic">
          <ac:chgData name="Ito, Tasuku" userId="6bd234d9-5ed3-4039-a51f-43b5e430f389" providerId="ADAL" clId="{7C5EE466-F70C-4ACF-96EF-3E0532E399F1}" dt="2021-01-25T04:40:25.684" v="3702" actId="1036"/>
          <ac:graphicFrameMkLst>
            <pc:docMk/>
            <pc:sldMk cId="378541131" sldId="262"/>
            <ac:graphicFrameMk id="87" creationId="{00000000-0000-0000-0000-000000000000}"/>
          </ac:graphicFrameMkLst>
        </pc:graphicFrameChg>
        <pc:picChg chg="mod">
          <ac:chgData name="Ito, Tasuku" userId="6bd234d9-5ed3-4039-a51f-43b5e430f389" providerId="ADAL" clId="{7C5EE466-F70C-4ACF-96EF-3E0532E399F1}" dt="2021-01-25T04:40:25.684" v="3702" actId="1036"/>
          <ac:picMkLst>
            <pc:docMk/>
            <pc:sldMk cId="378541131" sldId="262"/>
            <ac:picMk id="3" creationId="{00000000-0000-0000-0000-000000000000}"/>
          </ac:picMkLst>
        </pc:picChg>
        <pc:picChg chg="mod">
          <ac:chgData name="Ito, Tasuku" userId="6bd234d9-5ed3-4039-a51f-43b5e430f389" providerId="ADAL" clId="{7C5EE466-F70C-4ACF-96EF-3E0532E399F1}" dt="2021-01-25T04:40:25.684" v="3702" actId="1036"/>
          <ac:picMkLst>
            <pc:docMk/>
            <pc:sldMk cId="378541131" sldId="262"/>
            <ac:picMk id="43" creationId="{00000000-0000-0000-0000-000000000000}"/>
          </ac:picMkLst>
        </pc:picChg>
        <pc:picChg chg="mod">
          <ac:chgData name="Ito, Tasuku" userId="6bd234d9-5ed3-4039-a51f-43b5e430f389" providerId="ADAL" clId="{7C5EE466-F70C-4ACF-96EF-3E0532E399F1}" dt="2021-01-25T04:40:25.684" v="3702" actId="1036"/>
          <ac:picMkLst>
            <pc:docMk/>
            <pc:sldMk cId="378541131" sldId="262"/>
            <ac:picMk id="44" creationId="{00000000-0000-0000-0000-000000000000}"/>
          </ac:picMkLst>
        </pc:picChg>
        <pc:picChg chg="mod">
          <ac:chgData name="Ito, Tasuku" userId="6bd234d9-5ed3-4039-a51f-43b5e430f389" providerId="ADAL" clId="{7C5EE466-F70C-4ACF-96EF-3E0532E399F1}" dt="2021-01-25T04:40:25.684" v="3702" actId="1036"/>
          <ac:picMkLst>
            <pc:docMk/>
            <pc:sldMk cId="378541131" sldId="262"/>
            <ac:picMk id="45" creationId="{00000000-0000-0000-0000-000000000000}"/>
          </ac:picMkLst>
        </pc:picChg>
        <pc:picChg chg="mod">
          <ac:chgData name="Ito, Tasuku" userId="6bd234d9-5ed3-4039-a51f-43b5e430f389" providerId="ADAL" clId="{7C5EE466-F70C-4ACF-96EF-3E0532E399F1}" dt="2021-01-25T04:40:25.684" v="3702" actId="1036"/>
          <ac:picMkLst>
            <pc:docMk/>
            <pc:sldMk cId="378541131" sldId="262"/>
            <ac:picMk id="46" creationId="{00000000-0000-0000-0000-000000000000}"/>
          </ac:picMkLst>
        </pc:picChg>
      </pc:sldChg>
      <pc:sldChg chg="add del">
        <pc:chgData name="Ito, Tasuku" userId="6bd234d9-5ed3-4039-a51f-43b5e430f389" providerId="ADAL" clId="{7C5EE466-F70C-4ACF-96EF-3E0532E399F1}" dt="2021-01-22T00:53:12.291" v="1"/>
        <pc:sldMkLst>
          <pc:docMk/>
          <pc:sldMk cId="1603794114" sldId="262"/>
        </pc:sldMkLst>
      </pc:sldChg>
      <pc:sldChg chg="add del">
        <pc:chgData name="Ito, Tasuku" userId="6bd234d9-5ed3-4039-a51f-43b5e430f389" providerId="ADAL" clId="{7C5EE466-F70C-4ACF-96EF-3E0532E399F1}" dt="2021-01-22T00:53:12.291" v="1"/>
        <pc:sldMkLst>
          <pc:docMk/>
          <pc:sldMk cId="626763272" sldId="263"/>
        </pc:sldMkLst>
      </pc:sldChg>
      <pc:sldChg chg="modSp add ord">
        <pc:chgData name="Ito, Tasuku" userId="6bd234d9-5ed3-4039-a51f-43b5e430f389" providerId="ADAL" clId="{7C5EE466-F70C-4ACF-96EF-3E0532E399F1}" dt="2021-01-25T04:56:03.666" v="4342" actId="20577"/>
        <pc:sldMkLst>
          <pc:docMk/>
          <pc:sldMk cId="3278157596" sldId="263"/>
        </pc:sldMkLst>
        <pc:spChg chg="mod">
          <ac:chgData name="Ito, Tasuku" userId="6bd234d9-5ed3-4039-a51f-43b5e430f389" providerId="ADAL" clId="{7C5EE466-F70C-4ACF-96EF-3E0532E399F1}" dt="2021-01-25T02:04:37.065" v="54" actId="313"/>
          <ac:spMkLst>
            <pc:docMk/>
            <pc:sldMk cId="3278157596" sldId="263"/>
            <ac:spMk id="7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56:03.666" v="4342" actId="20577"/>
          <ac:spMkLst>
            <pc:docMk/>
            <pc:sldMk cId="3278157596" sldId="263"/>
            <ac:spMk id="8" creationId="{00000000-0000-0000-0000-000000000000}"/>
          </ac:spMkLst>
        </pc:spChg>
      </pc:sldChg>
      <pc:sldChg chg="delSp modSp add ord">
        <pc:chgData name="Ito, Tasuku" userId="6bd234d9-5ed3-4039-a51f-43b5e430f389" providerId="ADAL" clId="{7C5EE466-F70C-4ACF-96EF-3E0532E399F1}" dt="2021-01-25T04:57:30.864" v="4403" actId="1076"/>
        <pc:sldMkLst>
          <pc:docMk/>
          <pc:sldMk cId="2301200534" sldId="264"/>
        </pc:sldMkLst>
        <pc:spChg chg="del mod">
          <ac:chgData name="Ito, Tasuku" userId="6bd234d9-5ed3-4039-a51f-43b5e430f389" providerId="ADAL" clId="{7C5EE466-F70C-4ACF-96EF-3E0532E399F1}" dt="2021-01-25T04:57:27.811" v="4402" actId="478"/>
          <ac:spMkLst>
            <pc:docMk/>
            <pc:sldMk cId="2301200534" sldId="264"/>
            <ac:spMk id="2" creationId="{82E2AEE6-25CB-45E0-8DE6-BE7849A2FDB4}"/>
          </ac:spMkLst>
        </pc:spChg>
        <pc:spChg chg="mod">
          <ac:chgData name="Ito, Tasuku" userId="6bd234d9-5ed3-4039-a51f-43b5e430f389" providerId="ADAL" clId="{7C5EE466-F70C-4ACF-96EF-3E0532E399F1}" dt="2021-01-25T04:57:30.864" v="4403" actId="1076"/>
          <ac:spMkLst>
            <pc:docMk/>
            <pc:sldMk cId="2301200534" sldId="264"/>
            <ac:spMk id="3" creationId="{1749A0FF-C97F-47A8-9A7F-66E1C3045B94}"/>
          </ac:spMkLst>
        </pc:spChg>
      </pc:sldChg>
      <pc:sldChg chg="modSp add ord">
        <pc:chgData name="Ito, Tasuku" userId="6bd234d9-5ed3-4039-a51f-43b5e430f389" providerId="ADAL" clId="{7C5EE466-F70C-4ACF-96EF-3E0532E399F1}" dt="2021-01-25T04:52:08.039" v="4206"/>
        <pc:sldMkLst>
          <pc:docMk/>
          <pc:sldMk cId="538701428" sldId="265"/>
        </pc:sldMkLst>
        <pc:spChg chg="mod">
          <ac:chgData name="Ito, Tasuku" userId="6bd234d9-5ed3-4039-a51f-43b5e430f389" providerId="ADAL" clId="{7C5EE466-F70C-4ACF-96EF-3E0532E399F1}" dt="2021-01-25T04:43:07.193" v="3735" actId="20577"/>
          <ac:spMkLst>
            <pc:docMk/>
            <pc:sldMk cId="538701428" sldId="265"/>
            <ac:spMk id="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20.903" v="3721" actId="20577"/>
          <ac:spMkLst>
            <pc:docMk/>
            <pc:sldMk cId="538701428" sldId="265"/>
            <ac:spMk id="6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28.895" v="3722"/>
          <ac:spMkLst>
            <pc:docMk/>
            <pc:sldMk cId="538701428" sldId="265"/>
            <ac:spMk id="7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30.510" v="3723"/>
          <ac:spMkLst>
            <pc:docMk/>
            <pc:sldMk cId="538701428" sldId="265"/>
            <ac:spMk id="8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19.281" v="3720" actId="20577"/>
          <ac:spMkLst>
            <pc:docMk/>
            <pc:sldMk cId="538701428" sldId="265"/>
            <ac:spMk id="10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03.570" v="3713"/>
          <ac:spMkLst>
            <pc:docMk/>
            <pc:sldMk cId="538701428" sldId="265"/>
            <ac:spMk id="13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2:48.982" v="3724"/>
          <ac:spMkLst>
            <pc:docMk/>
            <pc:sldMk cId="538701428" sldId="265"/>
            <ac:spMk id="14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0:49.359" v="3704" actId="20577"/>
          <ac:spMkLst>
            <pc:docMk/>
            <pc:sldMk cId="538701428" sldId="265"/>
            <ac:spMk id="1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1:06.571" v="3706" actId="1076"/>
          <ac:spMkLst>
            <pc:docMk/>
            <pc:sldMk cId="538701428" sldId="265"/>
            <ac:spMk id="16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9:52.418" v="4157" actId="20577"/>
          <ac:spMkLst>
            <pc:docMk/>
            <pc:sldMk cId="538701428" sldId="265"/>
            <ac:spMk id="20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50:10.242" v="4171" actId="20577"/>
          <ac:spMkLst>
            <pc:docMk/>
            <pc:sldMk cId="538701428" sldId="265"/>
            <ac:spMk id="21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51:48.502" v="4204" actId="20577"/>
          <ac:spMkLst>
            <pc:docMk/>
            <pc:sldMk cId="538701428" sldId="265"/>
            <ac:spMk id="25" creationId="{00000000-0000-0000-0000-000000000000}"/>
          </ac:spMkLst>
        </pc:spChg>
        <pc:spChg chg="mod">
          <ac:chgData name="Ito, Tasuku" userId="6bd234d9-5ed3-4039-a51f-43b5e430f389" providerId="ADAL" clId="{7C5EE466-F70C-4ACF-96EF-3E0532E399F1}" dt="2021-01-25T04:48:33.804" v="4106" actId="20577"/>
          <ac:spMkLst>
            <pc:docMk/>
            <pc:sldMk cId="538701428" sldId="265"/>
            <ac:spMk id="27" creationId="{00000000-0000-0000-0000-000000000000}"/>
          </ac:spMkLst>
        </pc:spChg>
      </pc:sldChg>
      <pc:sldChg chg="add del">
        <pc:chgData name="Ito, Tasuku" userId="6bd234d9-5ed3-4039-a51f-43b5e430f389" providerId="ADAL" clId="{7C5EE466-F70C-4ACF-96EF-3E0532E399F1}" dt="2021-01-25T03:59:33.302" v="2485"/>
        <pc:sldMkLst>
          <pc:docMk/>
          <pc:sldMk cId="2133108208" sldId="265"/>
        </pc:sldMkLst>
      </pc:sldChg>
      <pc:sldChg chg="modSp add">
        <pc:chgData name="Ito, Tasuku" userId="6bd234d9-5ed3-4039-a51f-43b5e430f389" providerId="ADAL" clId="{7C5EE466-F70C-4ACF-96EF-3E0532E399F1}" dt="2021-01-25T04:41:55.579" v="3711"/>
        <pc:sldMkLst>
          <pc:docMk/>
          <pc:sldMk cId="1292618446" sldId="266"/>
        </pc:sldMkLst>
        <pc:spChg chg="mod">
          <ac:chgData name="Ito, Tasuku" userId="6bd234d9-5ed3-4039-a51f-43b5e430f389" providerId="ADAL" clId="{7C5EE466-F70C-4ACF-96EF-3E0532E399F1}" dt="2021-01-25T04:41:55.579" v="3711"/>
          <ac:spMkLst>
            <pc:docMk/>
            <pc:sldMk cId="1292618446" sldId="266"/>
            <ac:spMk id="13" creationId="{00000000-0000-0000-0000-000000000000}"/>
          </ac:spMkLst>
        </pc:spChg>
      </pc:sldChg>
      <pc:sldChg chg="add del">
        <pc:chgData name="Ito, Tasuku" userId="6bd234d9-5ed3-4039-a51f-43b5e430f389" providerId="ADAL" clId="{7C5EE466-F70C-4ACF-96EF-3E0532E399F1}" dt="2021-01-25T04:41:39.596" v="3708"/>
        <pc:sldMkLst>
          <pc:docMk/>
          <pc:sldMk cId="186550671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42BF-1128-426F-BE25-E6F71FE6B4D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2DEE-E7E5-46B8-89F9-DB911A61E7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7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F2DEE-E7E5-46B8-89F9-DB911A61E79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08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2DEE-E7E5-46B8-89F9-DB911A61E7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5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8FB1-99A9-4D07-B171-287ADAB9F1E7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日鉄テクノロジー㈱　八幡　試験技術室　藤田</a:t>
            </a:r>
            <a:r>
              <a:rPr kumimoji="1" lang="ja-JP" altLang="en-US" dirty="0" err="1"/>
              <a:t>ゆ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0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95F5-40F4-4E00-B07E-C4A4B3ED200B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BEAE-86F4-4C8D-8C66-8A8B8A896703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08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4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3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758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7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8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0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42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9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8B89-35E6-4536-A043-B230F88FE20D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9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173-9980-428B-8FA2-D3E518F45EA4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8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EC78-D238-47C4-BF3D-37118C6987B5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5489-9618-45AF-8118-63480B03FDC7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9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1D46-7132-4B42-8715-9FBD608EBB8A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FD6A-64BF-4622-8130-8CB013357CC7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CBF-55DF-4CFF-8B3F-921C45642205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CC5D-8182-463F-A833-F01CD5C23B88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4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476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u="sng" dirty="0">
                <a:solidFill>
                  <a:prstClr val="black"/>
                </a:solidFill>
              </a:rPr>
              <a:t>Concept of point count apps. for NMI (Summary)</a:t>
            </a:r>
            <a:endParaRPr kumimoji="1" lang="ja-JP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 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50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Example A</a:t>
            </a: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Multiple various samples in one resin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Example B</a:t>
            </a: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1 large steel in one resin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582"/>
            <a:ext cx="266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1200" dirty="0">
                <a:solidFill>
                  <a:prstClr val="black"/>
                </a:solidFill>
              </a:rPr>
              <a:t>【 Sample example (resin-embedded)】】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35201" y="868235"/>
            <a:ext cx="1789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【 Area for measurement </a:t>
            </a: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and Setting of condition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30090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07545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66999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87563" y="3166672"/>
            <a:ext cx="2790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area to be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Grid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20X20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=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points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thickness of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pixels occupied by a grid lines</a:t>
            </a:r>
          </a:p>
          <a:p>
            <a:pPr lvl="0"/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lang="en-US" altLang="ja-JP" sz="1200" dirty="0">
                <a:solidFill>
                  <a:prstClr val="black"/>
                </a:solidFill>
              </a:rPr>
              <a:t>&gt;5 pixels (NMI)</a:t>
            </a:r>
            <a:r>
              <a:rPr lang="ja-JP" altLang="en-US" sz="1200" dirty="0">
                <a:solidFill>
                  <a:prstClr val="black"/>
                </a:solidFill>
              </a:rPr>
              <a:t>／</a:t>
            </a:r>
            <a:r>
              <a:rPr lang="en-US" altLang="ja-JP" sz="1200" dirty="0">
                <a:solidFill>
                  <a:prstClr val="black"/>
                </a:solidFill>
              </a:rPr>
              <a:t>9 pixels</a:t>
            </a:r>
            <a:r>
              <a:rPr lang="ja-JP" altLang="en-US" sz="1200" dirty="0">
                <a:solidFill>
                  <a:prstClr val="black"/>
                </a:solidFill>
              </a:rPr>
              <a:t>（</a:t>
            </a:r>
            <a:r>
              <a:rPr lang="en-US" altLang="ja-JP" sz="1200" dirty="0">
                <a:solidFill>
                  <a:prstClr val="black"/>
                </a:solidFill>
              </a:rPr>
              <a:t>area of grid)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No. of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Magnification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Interval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of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4423" y="951582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【Processing】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181147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58602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718056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35300" y="3166672"/>
            <a:ext cx="5533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A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 err="1">
                <a:solidFill>
                  <a:prstClr val="black"/>
                </a:solidFill>
              </a:rPr>
              <a:t>Streched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Sulfide type A1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Silicate type A2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A type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B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Non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</a:rPr>
              <a:t>streched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Oxide type B1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carbon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</a:rPr>
              <a:t>nitrde</a:t>
            </a:r>
            <a:r>
              <a:rPr lang="en-US" altLang="ja-JP" sz="1200" dirty="0">
                <a:solidFill>
                  <a:prstClr val="black"/>
                </a:solidFill>
              </a:rPr>
              <a:t> B2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B type</a:t>
            </a:r>
            <a:r>
              <a:rPr lang="ja-JP" altLang="en-US" sz="1200" dirty="0">
                <a:solidFill>
                  <a:prstClr val="black"/>
                </a:solidFill>
              </a:rPr>
              <a:t>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＿＿</a:t>
            </a:r>
            <a:r>
              <a:rPr lang="en-US" altLang="ja-JP" sz="1200" dirty="0">
                <a:solidFill>
                  <a:prstClr val="black"/>
                </a:solidFill>
              </a:rPr>
              <a:t> globular oxide (round single) type C1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carbon nitride C2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 D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type)</a:t>
            </a:r>
          </a:p>
          <a:p>
            <a:endParaRPr lang="en-US" altLang="ja-JP" sz="1200" dirty="0">
              <a:solidFill>
                <a:prstClr val="black"/>
              </a:solidFill>
            </a:endParaRPr>
          </a:p>
          <a:p>
            <a:r>
              <a:rPr lang="en-US" altLang="ja-JP" sz="1200" dirty="0">
                <a:solidFill>
                  <a:prstClr val="black"/>
                </a:solidFill>
              </a:rPr>
              <a:t>The number of NMIs that are counted by 400 grid points per 1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</a:rPr>
              <a:t>Total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NMIs per 60 FOV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　（ｻﾝﾌﾟﾙﾊﾟﾀｰﾝ</a:t>
            </a:r>
            <a:r>
              <a:rPr lang="en-US" altLang="ja-JP" sz="1200" dirty="0">
                <a:solidFill>
                  <a:prstClr val="black"/>
                </a:solidFill>
              </a:rPr>
              <a:t>A</a:t>
            </a:r>
            <a:r>
              <a:rPr lang="ja-JP" altLang="en-US" sz="1200" dirty="0">
                <a:solidFill>
                  <a:prstClr val="black"/>
                </a:solidFill>
              </a:rPr>
              <a:t>も、</a:t>
            </a:r>
            <a:r>
              <a:rPr lang="en-US" altLang="ja-JP" sz="1200" dirty="0">
                <a:solidFill>
                  <a:prstClr val="black"/>
                </a:solidFill>
              </a:rPr>
              <a:t>A-1</a:t>
            </a:r>
            <a:r>
              <a:rPr lang="ja-JP" altLang="en-US" sz="1200" dirty="0">
                <a:solidFill>
                  <a:prstClr val="black"/>
                </a:solidFill>
              </a:rPr>
              <a:t>＋</a:t>
            </a:r>
            <a:r>
              <a:rPr lang="en-US" altLang="ja-JP" sz="1200" dirty="0">
                <a:solidFill>
                  <a:prstClr val="black"/>
                </a:solidFill>
              </a:rPr>
              <a:t>A-2</a:t>
            </a:r>
            <a:r>
              <a:rPr lang="ja-JP" altLang="en-US" sz="1200" dirty="0">
                <a:solidFill>
                  <a:prstClr val="black"/>
                </a:solidFill>
              </a:rPr>
              <a:t>＋</a:t>
            </a:r>
            <a:r>
              <a:rPr lang="en-US" altLang="ja-JP" sz="1200" dirty="0">
                <a:solidFill>
                  <a:prstClr val="black"/>
                </a:solidFill>
              </a:rPr>
              <a:t>A-3</a:t>
            </a:r>
            <a:r>
              <a:rPr lang="ja-JP" altLang="en-US" sz="1200" dirty="0">
                <a:solidFill>
                  <a:prstClr val="black"/>
                </a:solidFill>
              </a:rPr>
              <a:t>ここで合計が見えれば</a:t>
            </a:r>
            <a:r>
              <a:rPr lang="en-US" altLang="ja-JP" sz="1200" dirty="0">
                <a:solidFill>
                  <a:prstClr val="black"/>
                </a:solidFill>
              </a:rPr>
              <a:t>OK</a:t>
            </a:r>
            <a:r>
              <a:rPr lang="ja-JP" altLang="en-US" sz="1200" dirty="0">
                <a:solidFill>
                  <a:prstClr val="black"/>
                </a:solidFill>
              </a:rPr>
              <a:t>！）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No. of grid points occupied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the calculation result of cleanliness %.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List of occupied inclusions images of grid points and inclusions for each FOV</a:t>
            </a:r>
          </a:p>
        </p:txBody>
      </p:sp>
      <p:sp>
        <p:nvSpPr>
          <p:cNvPr id="26" name="右矢印 25"/>
          <p:cNvSpPr/>
          <p:nvPr/>
        </p:nvSpPr>
        <p:spPr>
          <a:xfrm>
            <a:off x="3057159" y="5950424"/>
            <a:ext cx="243135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4746" y="5950424"/>
            <a:ext cx="830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samples and area that has to be measured.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condition of measurement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⇒（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auto-measure and analysis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Reporting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266999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27477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562764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438486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61939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194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11647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70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数値化の処理イメージ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9609" y="3115490"/>
            <a:ext cx="498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Ａ系＿延性　＿硫化物系</a:t>
            </a:r>
            <a:r>
              <a:rPr lang="en-US" altLang="ja-JP" sz="1200" dirty="0"/>
              <a:t>A1</a:t>
            </a:r>
            <a:r>
              <a:rPr lang="ja-JP" altLang="en-US" sz="1200" dirty="0" err="1"/>
              <a:t>、</a:t>
            </a:r>
            <a:endParaRPr lang="en-US" altLang="ja-JP" sz="1200" dirty="0"/>
          </a:p>
          <a:p>
            <a:r>
              <a:rPr lang="ja-JP" altLang="en-US" sz="1200" dirty="0"/>
              <a:t>　　　　　　　　　　シリケート系</a:t>
            </a:r>
            <a:r>
              <a:rPr lang="en-US" altLang="ja-JP" sz="1200" dirty="0"/>
              <a:t>A2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A</a:t>
            </a:r>
            <a:r>
              <a:rPr lang="ja-JP" altLang="en-US" sz="1200" dirty="0"/>
              <a:t>系、</a:t>
            </a:r>
            <a:r>
              <a:rPr lang="en-US" altLang="ja-JP" sz="1200" dirty="0"/>
              <a:t>C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lang="ja-JP" altLang="en-US" sz="1200" dirty="0"/>
              <a:t>Ｂ系＿非延性集団＿酸化物系</a:t>
            </a:r>
            <a:r>
              <a:rPr lang="en-US" altLang="ja-JP" sz="1200" dirty="0"/>
              <a:t>B1</a:t>
            </a:r>
            <a:r>
              <a:rPr lang="ja-JP" altLang="en-US" sz="1200" dirty="0" err="1"/>
              <a:t>、</a:t>
            </a:r>
            <a:endParaRPr lang="en-US" altLang="ja-JP" sz="1200" dirty="0"/>
          </a:p>
          <a:p>
            <a:r>
              <a:rPr lang="ja-JP" altLang="en-US" sz="1200" dirty="0"/>
              <a:t>　　　　　　　　　　　　炭窒化物系</a:t>
            </a:r>
            <a:r>
              <a:rPr lang="en-US" altLang="ja-JP" sz="1200" dirty="0"/>
              <a:t>B2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B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lang="ja-JP" altLang="en-US" sz="1200" dirty="0"/>
              <a:t>Ｃ</a:t>
            </a:r>
            <a:r>
              <a:rPr kumimoji="1" lang="ja-JP" altLang="en-US" sz="1200" dirty="0"/>
              <a:t>系＿粒状酸化物単独＿酸化物系</a:t>
            </a:r>
            <a:r>
              <a:rPr kumimoji="1" lang="en-US" altLang="ja-JP" sz="1200" dirty="0"/>
              <a:t>C1</a:t>
            </a:r>
            <a:r>
              <a:rPr kumimoji="1" lang="ja-JP" altLang="en-US" sz="1200" dirty="0" err="1"/>
              <a:t>、</a:t>
            </a:r>
            <a:endParaRPr kumimoji="1" lang="en-US" altLang="ja-JP" sz="1200" dirty="0"/>
          </a:p>
          <a:p>
            <a:r>
              <a:rPr lang="ja-JP" altLang="en-US" sz="1200" dirty="0"/>
              <a:t>　　　　　　　　　　　　　　　　</a:t>
            </a:r>
            <a:r>
              <a:rPr kumimoji="1" lang="ja-JP" altLang="en-US" sz="1200" dirty="0"/>
              <a:t>炭窒化物系</a:t>
            </a:r>
            <a:r>
              <a:rPr kumimoji="1" lang="en-US" altLang="ja-JP" sz="1200" dirty="0"/>
              <a:t>C2</a:t>
            </a:r>
            <a:r>
              <a:rPr kumimoji="1" lang="ja-JP" altLang="en-US" sz="1200" dirty="0"/>
              <a:t>　（</a:t>
            </a:r>
            <a:r>
              <a:rPr kumimoji="1" lang="en-US" altLang="ja-JP" sz="1200" dirty="0"/>
              <a:t>ASTM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D</a:t>
            </a:r>
            <a:r>
              <a:rPr lang="ja-JP" altLang="en-US" sz="1200" dirty="0"/>
              <a:t>系）</a:t>
            </a:r>
            <a:endParaRPr lang="en-US" altLang="ja-JP" sz="1200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74" y="1383620"/>
            <a:ext cx="3566898" cy="23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99" y="1360967"/>
            <a:ext cx="3594341" cy="23527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9" name="グループ化 88"/>
          <p:cNvGrpSpPr/>
          <p:nvPr/>
        </p:nvGrpSpPr>
        <p:grpSpPr>
          <a:xfrm rot="1160303">
            <a:off x="9017560" y="1933160"/>
            <a:ext cx="1268091" cy="1262979"/>
            <a:chOff x="6231328" y="996920"/>
            <a:chExt cx="476558" cy="474637"/>
          </a:xfrm>
          <a:solidFill>
            <a:schemeClr val="tx1"/>
          </a:solidFill>
        </p:grpSpPr>
        <p:sp>
          <p:nvSpPr>
            <p:cNvPr id="100" name="加算記号 99"/>
            <p:cNvSpPr/>
            <p:nvPr/>
          </p:nvSpPr>
          <p:spPr>
            <a:xfrm>
              <a:off x="6231984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加算記号 100"/>
            <p:cNvSpPr/>
            <p:nvPr/>
          </p:nvSpPr>
          <p:spPr>
            <a:xfrm>
              <a:off x="6332011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加算記号 101"/>
            <p:cNvSpPr/>
            <p:nvPr/>
          </p:nvSpPr>
          <p:spPr>
            <a:xfrm>
              <a:off x="642782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加算記号 102"/>
            <p:cNvSpPr/>
            <p:nvPr/>
          </p:nvSpPr>
          <p:spPr>
            <a:xfrm>
              <a:off x="6525332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加算記号 103"/>
            <p:cNvSpPr/>
            <p:nvPr/>
          </p:nvSpPr>
          <p:spPr>
            <a:xfrm>
              <a:off x="662295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加算記号 104"/>
            <p:cNvSpPr/>
            <p:nvPr/>
          </p:nvSpPr>
          <p:spPr>
            <a:xfrm>
              <a:off x="623370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加算記号 105"/>
            <p:cNvSpPr/>
            <p:nvPr/>
          </p:nvSpPr>
          <p:spPr>
            <a:xfrm>
              <a:off x="6331355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加算記号 106"/>
            <p:cNvSpPr/>
            <p:nvPr/>
          </p:nvSpPr>
          <p:spPr>
            <a:xfrm>
              <a:off x="642716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加算記号 109"/>
            <p:cNvSpPr/>
            <p:nvPr/>
          </p:nvSpPr>
          <p:spPr>
            <a:xfrm>
              <a:off x="6524676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加算記号 110"/>
            <p:cNvSpPr/>
            <p:nvPr/>
          </p:nvSpPr>
          <p:spPr>
            <a:xfrm>
              <a:off x="662229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加算記号 113"/>
            <p:cNvSpPr/>
            <p:nvPr/>
          </p:nvSpPr>
          <p:spPr>
            <a:xfrm>
              <a:off x="623370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加算記号 114"/>
            <p:cNvSpPr/>
            <p:nvPr/>
          </p:nvSpPr>
          <p:spPr>
            <a:xfrm>
              <a:off x="6331355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加算記号 115"/>
            <p:cNvSpPr/>
            <p:nvPr/>
          </p:nvSpPr>
          <p:spPr>
            <a:xfrm>
              <a:off x="6427169" y="1192518"/>
              <a:ext cx="84931" cy="84931"/>
            </a:xfrm>
            <a:prstGeom prst="mathPlus">
              <a:avLst>
                <a:gd name="adj1" fmla="val 56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加算記号 116"/>
            <p:cNvSpPr/>
            <p:nvPr/>
          </p:nvSpPr>
          <p:spPr>
            <a:xfrm>
              <a:off x="6524676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加算記号 117"/>
            <p:cNvSpPr/>
            <p:nvPr/>
          </p:nvSpPr>
          <p:spPr>
            <a:xfrm>
              <a:off x="662229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加算記号 118"/>
            <p:cNvSpPr/>
            <p:nvPr/>
          </p:nvSpPr>
          <p:spPr>
            <a:xfrm>
              <a:off x="623370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加算記号 119"/>
            <p:cNvSpPr/>
            <p:nvPr/>
          </p:nvSpPr>
          <p:spPr>
            <a:xfrm>
              <a:off x="6331355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加算記号 120"/>
            <p:cNvSpPr/>
            <p:nvPr/>
          </p:nvSpPr>
          <p:spPr>
            <a:xfrm>
              <a:off x="642716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加算記号 121"/>
            <p:cNvSpPr/>
            <p:nvPr/>
          </p:nvSpPr>
          <p:spPr>
            <a:xfrm>
              <a:off x="6524676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加算記号 122"/>
            <p:cNvSpPr/>
            <p:nvPr/>
          </p:nvSpPr>
          <p:spPr>
            <a:xfrm>
              <a:off x="662229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加算記号 123"/>
            <p:cNvSpPr/>
            <p:nvPr/>
          </p:nvSpPr>
          <p:spPr>
            <a:xfrm>
              <a:off x="6231328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加算記号 124"/>
            <p:cNvSpPr/>
            <p:nvPr/>
          </p:nvSpPr>
          <p:spPr>
            <a:xfrm>
              <a:off x="6331355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加算記号 125"/>
            <p:cNvSpPr/>
            <p:nvPr/>
          </p:nvSpPr>
          <p:spPr>
            <a:xfrm>
              <a:off x="642716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加算記号 126"/>
            <p:cNvSpPr/>
            <p:nvPr/>
          </p:nvSpPr>
          <p:spPr>
            <a:xfrm>
              <a:off x="6524676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加算記号 127"/>
            <p:cNvSpPr/>
            <p:nvPr/>
          </p:nvSpPr>
          <p:spPr>
            <a:xfrm>
              <a:off x="662229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5473283" y="3828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撮影画像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8694353" y="37883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視野毎の測定結果画面</a:t>
            </a:r>
            <a:endParaRPr kumimoji="1" lang="en-US" altLang="ja-JP" sz="1200" dirty="0"/>
          </a:p>
          <a:p>
            <a:r>
              <a:rPr lang="ja-JP" altLang="en-US" sz="1200" dirty="0"/>
              <a:t>（</a:t>
            </a:r>
            <a:r>
              <a:rPr kumimoji="1" lang="ja-JP" altLang="en-US" sz="1200" dirty="0"/>
              <a:t>画像処理＋</a:t>
            </a:r>
            <a:r>
              <a:rPr lang="ja-JP" altLang="en-US" sz="1200" dirty="0"/>
              <a:t>格子合わせ後）</a:t>
            </a:r>
            <a:endParaRPr lang="en-US" altLang="ja-JP" sz="12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804011" y="4437860"/>
            <a:ext cx="65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①かかった格子点の色変化、格子の</a:t>
            </a:r>
            <a:r>
              <a:rPr kumimoji="1" lang="en-US" altLang="ja-JP" sz="1200" dirty="0"/>
              <a:t>ON/OFF</a:t>
            </a:r>
            <a:r>
              <a:rPr kumimoji="1" lang="ja-JP" altLang="en-US" sz="1200" dirty="0"/>
              <a:t>はほしい</a:t>
            </a:r>
            <a:r>
              <a:rPr lang="ja-JP" altLang="en-US" sz="1200" dirty="0"/>
              <a:t>介在物のどこにかかったか見たくなるので。</a:t>
            </a:r>
            <a:endParaRPr kumimoji="1" lang="en-US" altLang="ja-JP" sz="1200" dirty="0"/>
          </a:p>
          <a:p>
            <a:r>
              <a:rPr lang="ja-JP" altLang="en-US" sz="1200" dirty="0"/>
              <a:t>②生画像も処理後もミクロスケール表示の</a:t>
            </a:r>
            <a:r>
              <a:rPr lang="en-US" altLang="ja-JP" sz="1200" dirty="0"/>
              <a:t>ON/OFF</a:t>
            </a:r>
            <a:r>
              <a:rPr lang="ja-JP" altLang="en-US" sz="1200" dirty="0"/>
              <a:t>必要</a:t>
            </a:r>
            <a:endParaRPr lang="en-US" altLang="ja-JP" sz="1200" dirty="0"/>
          </a:p>
          <a:p>
            <a:r>
              <a:rPr lang="ja-JP" altLang="en-US" sz="1200" dirty="0"/>
              <a:t>③この画面で系分類が違っていれば、変更できるとありがたい。</a:t>
            </a:r>
            <a:endParaRPr lang="en-US" altLang="ja-JP" sz="1200" dirty="0"/>
          </a:p>
          <a:p>
            <a:r>
              <a:rPr lang="ja-JP" altLang="en-US" sz="1200" dirty="0"/>
              <a:t>④結果一覧は、このかかった視野の一覧でもいいかも。　選択すれば大きく表示される。</a:t>
            </a:r>
            <a:endParaRPr lang="en-US" altLang="ja-JP" sz="1200" dirty="0"/>
          </a:p>
        </p:txBody>
      </p:sp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41" name="日付プレースホルダー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08A3-B7E5-4056-A268-F0B1439A597F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42" name="フッター プレースホルダー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73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609" y="34024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デモスケジュールの件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609" y="959774"/>
            <a:ext cx="11259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予定　⇒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で再検討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対象　　：　日鉄テクノロジー㈱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事業所＋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α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？（関係会社）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やり方　：　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（事前準備）　開催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週間前ぐらいに、資料提示（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ざくっりの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もので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OK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！）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　　事前に、質問事項などメールでもらっておく（藤田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ゆ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（当日）　　　オンラインデモ実施（司会進行＿須貝様、メインスピーカー＿伊藤様、事前質問の紹介、回答で藤田アシスト）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　　フリーの質疑も実施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下記とりあえずの候補です。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候補日　：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17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18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19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22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25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13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時～？　　月末は会議が詰まっており、開催が難しい様子。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時～　　　　　　　　　月初も厳しい場合は、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日（月）の週まで拡大して考えたい。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7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867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Concept of point count apps. for NMI 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試料セット後の自動測定は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NMI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機能と同等がよい。</a:t>
            </a: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 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50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Example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Multiple various samples in one resin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Example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1 large steel in one resin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060"/>
            <a:ext cx="2516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【Sample example (resin-embedded)】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64225" y="951060"/>
            <a:ext cx="17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【Area for measurement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and Setting of condition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422110" y="112705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99565" y="1472607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959019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119497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54784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130506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53959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80214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103667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12098" y="1306479"/>
            <a:ext cx="947848" cy="8290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8411465" y="1300665"/>
            <a:ext cx="805055" cy="30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392436" y="1722284"/>
            <a:ext cx="819662" cy="41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9164194" y="2147066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Grid on 1 FOV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13" name="グループ化 112"/>
          <p:cNvGrpSpPr/>
          <p:nvPr/>
        </p:nvGrpSpPr>
        <p:grpSpPr>
          <a:xfrm>
            <a:off x="9410052" y="1384538"/>
            <a:ext cx="595312" cy="677278"/>
            <a:chOff x="6336133" y="1013408"/>
            <a:chExt cx="595312" cy="677278"/>
          </a:xfrm>
        </p:grpSpPr>
        <p:grpSp>
          <p:nvGrpSpPr>
            <p:cNvPr id="98" name="グループ化 97"/>
            <p:cNvGrpSpPr/>
            <p:nvPr/>
          </p:nvGrpSpPr>
          <p:grpSpPr>
            <a:xfrm rot="1160303">
              <a:off x="6336133" y="1013408"/>
              <a:ext cx="595312" cy="656550"/>
              <a:chOff x="6167437" y="862109"/>
              <a:chExt cx="595312" cy="65655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 rot="5400000">
                <a:off x="6141368" y="994544"/>
                <a:ext cx="656550" cy="391680"/>
                <a:chOff x="6206777" y="1287732"/>
                <a:chExt cx="820279" cy="391680"/>
              </a:xfrm>
            </p:grpSpPr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426200" y="12877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426200" y="138565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rot="15039697" flipH="1">
                  <a:off x="6501710" y="1073433"/>
                  <a:ext cx="230414" cy="8202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426200" y="15814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426200" y="1679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6167437" y="1037412"/>
                <a:ext cx="595312" cy="391680"/>
                <a:chOff x="6143646" y="1037412"/>
                <a:chExt cx="728476" cy="391680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6273800" y="11353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6143646" y="1233252"/>
                  <a:ext cx="728476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6273800" y="133117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273800" y="14290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>
                <a:xfrm>
                  <a:off x="6273800" y="1037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加算記号 63"/>
              <p:cNvSpPr/>
              <p:nvPr/>
            </p:nvSpPr>
            <p:spPr>
              <a:xfrm>
                <a:off x="6231984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6" name="加算記号 65"/>
              <p:cNvSpPr/>
              <p:nvPr/>
            </p:nvSpPr>
            <p:spPr>
              <a:xfrm>
                <a:off x="6332011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7" name="加算記号 66"/>
              <p:cNvSpPr/>
              <p:nvPr/>
            </p:nvSpPr>
            <p:spPr>
              <a:xfrm>
                <a:off x="642782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8" name="加算記号 67"/>
              <p:cNvSpPr/>
              <p:nvPr/>
            </p:nvSpPr>
            <p:spPr>
              <a:xfrm>
                <a:off x="6525332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0" name="加算記号 69"/>
              <p:cNvSpPr/>
              <p:nvPr/>
            </p:nvSpPr>
            <p:spPr>
              <a:xfrm>
                <a:off x="662295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2" name="加算記号 71"/>
              <p:cNvSpPr/>
              <p:nvPr/>
            </p:nvSpPr>
            <p:spPr>
              <a:xfrm>
                <a:off x="623370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3" name="加算記号 72"/>
              <p:cNvSpPr/>
              <p:nvPr/>
            </p:nvSpPr>
            <p:spPr>
              <a:xfrm>
                <a:off x="6331355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4" name="加算記号 73"/>
              <p:cNvSpPr/>
              <p:nvPr/>
            </p:nvSpPr>
            <p:spPr>
              <a:xfrm>
                <a:off x="642716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5" name="加算記号 74"/>
              <p:cNvSpPr/>
              <p:nvPr/>
            </p:nvSpPr>
            <p:spPr>
              <a:xfrm>
                <a:off x="6524676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6" name="加算記号 75"/>
              <p:cNvSpPr/>
              <p:nvPr/>
            </p:nvSpPr>
            <p:spPr>
              <a:xfrm>
                <a:off x="662229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7" name="加算記号 76"/>
              <p:cNvSpPr/>
              <p:nvPr/>
            </p:nvSpPr>
            <p:spPr>
              <a:xfrm>
                <a:off x="623370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8" name="加算記号 77"/>
              <p:cNvSpPr/>
              <p:nvPr/>
            </p:nvSpPr>
            <p:spPr>
              <a:xfrm>
                <a:off x="6331355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9" name="加算記号 78"/>
              <p:cNvSpPr/>
              <p:nvPr/>
            </p:nvSpPr>
            <p:spPr>
              <a:xfrm>
                <a:off x="642716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0" name="加算記号 79"/>
              <p:cNvSpPr/>
              <p:nvPr/>
            </p:nvSpPr>
            <p:spPr>
              <a:xfrm>
                <a:off x="6524676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1" name="加算記号 80"/>
              <p:cNvSpPr/>
              <p:nvPr/>
            </p:nvSpPr>
            <p:spPr>
              <a:xfrm>
                <a:off x="662229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2" name="加算記号 81"/>
              <p:cNvSpPr/>
              <p:nvPr/>
            </p:nvSpPr>
            <p:spPr>
              <a:xfrm>
                <a:off x="623370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3" name="加算記号 82"/>
              <p:cNvSpPr/>
              <p:nvPr/>
            </p:nvSpPr>
            <p:spPr>
              <a:xfrm>
                <a:off x="6331355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4" name="加算記号 83"/>
              <p:cNvSpPr/>
              <p:nvPr/>
            </p:nvSpPr>
            <p:spPr>
              <a:xfrm>
                <a:off x="642716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5" name="加算記号 84"/>
              <p:cNvSpPr/>
              <p:nvPr/>
            </p:nvSpPr>
            <p:spPr>
              <a:xfrm>
                <a:off x="6524676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6" name="加算記号 85"/>
              <p:cNvSpPr/>
              <p:nvPr/>
            </p:nvSpPr>
            <p:spPr>
              <a:xfrm>
                <a:off x="662229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3" name="加算記号 92"/>
              <p:cNvSpPr/>
              <p:nvPr/>
            </p:nvSpPr>
            <p:spPr>
              <a:xfrm>
                <a:off x="6231328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4" name="加算記号 93"/>
              <p:cNvSpPr/>
              <p:nvPr/>
            </p:nvSpPr>
            <p:spPr>
              <a:xfrm>
                <a:off x="6331355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5" name="加算記号 94"/>
              <p:cNvSpPr/>
              <p:nvPr/>
            </p:nvSpPr>
            <p:spPr>
              <a:xfrm>
                <a:off x="642716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6" name="加算記号 95"/>
              <p:cNvSpPr/>
              <p:nvPr/>
            </p:nvSpPr>
            <p:spPr>
              <a:xfrm>
                <a:off x="6524676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7" name="加算記号 96"/>
              <p:cNvSpPr/>
              <p:nvPr/>
            </p:nvSpPr>
            <p:spPr>
              <a:xfrm>
                <a:off x="662229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108" name="円弧 107"/>
            <p:cNvSpPr/>
            <p:nvPr/>
          </p:nvSpPr>
          <p:spPr>
            <a:xfrm>
              <a:off x="6509745" y="1039820"/>
              <a:ext cx="234568" cy="234568"/>
            </a:xfrm>
            <a:prstGeom prst="arc">
              <a:avLst>
                <a:gd name="adj1" fmla="val 16200000"/>
                <a:gd name="adj2" fmla="val 19204560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6622042" y="1014182"/>
              <a:ext cx="0" cy="6765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テキスト ボックス 111"/>
          <p:cNvSpPr txBox="1"/>
          <p:nvPr/>
        </p:nvSpPr>
        <p:spPr>
          <a:xfrm>
            <a:off x="9186691" y="1006799"/>
            <a:ext cx="2084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prstClr val="black"/>
                </a:solidFill>
              </a:rPr>
              <a:t>※changeable the angle of the grid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114" name="表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7180"/>
              </p:ext>
            </p:extLst>
          </p:nvPr>
        </p:nvGraphicFramePr>
        <p:xfrm>
          <a:off x="3931700" y="2822904"/>
          <a:ext cx="7508393" cy="362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Setting parameter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detail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example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 for measurement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How to set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Set start point and end point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Measurement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100mm^2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72">
                <a:tc rowSpan="5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grid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Size 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Line thickness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pixels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Count of NMI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&gt;5 pixels (NMI)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／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 pixels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 of grid)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Tilt of grid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30°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07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The cross No. of X and Y</a:t>
                      </a: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（更新寸法内に等間隔）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5points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 25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points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magnification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Objective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Obj. 60x 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55">
                <a:tc row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 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2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i="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Interval of 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連続（開始点から視野数分連続撮影）、等間隔（測定エリアに等間隔配置）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lang="en-US" sz="1000"/>
                        <a:t>Translation: Continuous </a:t>
                      </a:r>
                      <a:r>
                        <a:rPr lang="en-US" sz="1000" dirty="0"/>
                        <a:t>(continuous shooting for several fields of view from the start point), evenly spaced (equally spaced in the measurement area)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7" name="直線矢印コネクタ 116"/>
          <p:cNvCxnSpPr/>
          <p:nvPr/>
        </p:nvCxnSpPr>
        <p:spPr>
          <a:xfrm>
            <a:off x="6963979" y="1531051"/>
            <a:ext cx="973977" cy="434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24" idx="1"/>
          </p:cNvCxnSpPr>
          <p:nvPr/>
        </p:nvCxnSpPr>
        <p:spPr>
          <a:xfrm flipH="1">
            <a:off x="9971158" y="1499230"/>
            <a:ext cx="441244" cy="76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endCxn id="32" idx="2"/>
          </p:cNvCxnSpPr>
          <p:nvPr/>
        </p:nvCxnSpPr>
        <p:spPr>
          <a:xfrm flipH="1" flipV="1">
            <a:off x="8322115" y="1955992"/>
            <a:ext cx="778425" cy="734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029043" y="1342316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Area for measurement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12402" y="1372272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grid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64195" y="957289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Sample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7287470" y="1122215"/>
            <a:ext cx="613194" cy="4661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7146915" y="2104598"/>
            <a:ext cx="522550" cy="189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6684493" y="2166913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resin</a:t>
            </a: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035336" y="2568988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959019" y="1614892"/>
            <a:ext cx="479289" cy="419194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7" name="日付プレースホルダー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620E9-AF2B-433D-96E2-2ECC0C6B4FA2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8" name="フッター プレースホルダー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9" name="スライド番号プレースホルダー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44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46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Concept of </a:t>
            </a:r>
            <a:r>
              <a:rPr kumimoji="1" lang="en-US" altLang="ja-JP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Automative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point counting for NMI</a:t>
            </a:r>
            <a:endParaRPr kumimoji="1" lang="ja-JP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1478805"/>
            <a:ext cx="1694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【NMI analysis example】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65" y="3757558"/>
            <a:ext cx="557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Sulfides 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      Silicate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 E45 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non-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 type B1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　　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E45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 type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globular</a:t>
            </a:r>
            <a:r>
              <a:rPr lang="en-US" altLang="ja-JP" sz="1200" dirty="0">
                <a:solidFill>
                  <a:prstClr val="black"/>
                </a:solidFill>
              </a:rPr>
              <a:t> oxide (round single)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oxides type C1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　　　　　　                        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carbon n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itride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type 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 type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74" y="1383620"/>
            <a:ext cx="3566898" cy="23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99" y="1360967"/>
            <a:ext cx="3594341" cy="23527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9" name="グループ化 88"/>
          <p:cNvGrpSpPr/>
          <p:nvPr/>
        </p:nvGrpSpPr>
        <p:grpSpPr>
          <a:xfrm rot="1160303">
            <a:off x="9017560" y="1933160"/>
            <a:ext cx="1268091" cy="1262979"/>
            <a:chOff x="6231328" y="996920"/>
            <a:chExt cx="476558" cy="474637"/>
          </a:xfrm>
          <a:solidFill>
            <a:schemeClr val="tx1"/>
          </a:solidFill>
        </p:grpSpPr>
        <p:sp>
          <p:nvSpPr>
            <p:cNvPr id="100" name="加算記号 99"/>
            <p:cNvSpPr/>
            <p:nvPr/>
          </p:nvSpPr>
          <p:spPr>
            <a:xfrm>
              <a:off x="6231984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1" name="加算記号 100"/>
            <p:cNvSpPr/>
            <p:nvPr/>
          </p:nvSpPr>
          <p:spPr>
            <a:xfrm>
              <a:off x="6332011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2" name="加算記号 101"/>
            <p:cNvSpPr/>
            <p:nvPr/>
          </p:nvSpPr>
          <p:spPr>
            <a:xfrm>
              <a:off x="642782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3" name="加算記号 102"/>
            <p:cNvSpPr/>
            <p:nvPr/>
          </p:nvSpPr>
          <p:spPr>
            <a:xfrm>
              <a:off x="6525332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4" name="加算記号 103"/>
            <p:cNvSpPr/>
            <p:nvPr/>
          </p:nvSpPr>
          <p:spPr>
            <a:xfrm>
              <a:off x="662295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5" name="加算記号 104"/>
            <p:cNvSpPr/>
            <p:nvPr/>
          </p:nvSpPr>
          <p:spPr>
            <a:xfrm>
              <a:off x="623370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6" name="加算記号 105"/>
            <p:cNvSpPr/>
            <p:nvPr/>
          </p:nvSpPr>
          <p:spPr>
            <a:xfrm>
              <a:off x="6331355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7" name="加算記号 106"/>
            <p:cNvSpPr/>
            <p:nvPr/>
          </p:nvSpPr>
          <p:spPr>
            <a:xfrm>
              <a:off x="642716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0" name="加算記号 109"/>
            <p:cNvSpPr/>
            <p:nvPr/>
          </p:nvSpPr>
          <p:spPr>
            <a:xfrm>
              <a:off x="6524676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1" name="加算記号 110"/>
            <p:cNvSpPr/>
            <p:nvPr/>
          </p:nvSpPr>
          <p:spPr>
            <a:xfrm>
              <a:off x="662229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4" name="加算記号 113"/>
            <p:cNvSpPr/>
            <p:nvPr/>
          </p:nvSpPr>
          <p:spPr>
            <a:xfrm>
              <a:off x="623370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5" name="加算記号 114"/>
            <p:cNvSpPr/>
            <p:nvPr/>
          </p:nvSpPr>
          <p:spPr>
            <a:xfrm>
              <a:off x="6331355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6" name="加算記号 115"/>
            <p:cNvSpPr/>
            <p:nvPr/>
          </p:nvSpPr>
          <p:spPr>
            <a:xfrm>
              <a:off x="6427169" y="1192518"/>
              <a:ext cx="84931" cy="84931"/>
            </a:xfrm>
            <a:prstGeom prst="mathPlus">
              <a:avLst>
                <a:gd name="adj1" fmla="val 56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7" name="加算記号 116"/>
            <p:cNvSpPr/>
            <p:nvPr/>
          </p:nvSpPr>
          <p:spPr>
            <a:xfrm>
              <a:off x="6524676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8" name="加算記号 117"/>
            <p:cNvSpPr/>
            <p:nvPr/>
          </p:nvSpPr>
          <p:spPr>
            <a:xfrm>
              <a:off x="662229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9" name="加算記号 118"/>
            <p:cNvSpPr/>
            <p:nvPr/>
          </p:nvSpPr>
          <p:spPr>
            <a:xfrm>
              <a:off x="623370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0" name="加算記号 119"/>
            <p:cNvSpPr/>
            <p:nvPr/>
          </p:nvSpPr>
          <p:spPr>
            <a:xfrm>
              <a:off x="6331355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1" name="加算記号 120"/>
            <p:cNvSpPr/>
            <p:nvPr/>
          </p:nvSpPr>
          <p:spPr>
            <a:xfrm>
              <a:off x="642716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2" name="加算記号 121"/>
            <p:cNvSpPr/>
            <p:nvPr/>
          </p:nvSpPr>
          <p:spPr>
            <a:xfrm>
              <a:off x="6524676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3" name="加算記号 122"/>
            <p:cNvSpPr/>
            <p:nvPr/>
          </p:nvSpPr>
          <p:spPr>
            <a:xfrm>
              <a:off x="662229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4" name="加算記号 123"/>
            <p:cNvSpPr/>
            <p:nvPr/>
          </p:nvSpPr>
          <p:spPr>
            <a:xfrm>
              <a:off x="6231328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5" name="加算記号 124"/>
            <p:cNvSpPr/>
            <p:nvPr/>
          </p:nvSpPr>
          <p:spPr>
            <a:xfrm>
              <a:off x="6331355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" name="加算記号 125"/>
            <p:cNvSpPr/>
            <p:nvPr/>
          </p:nvSpPr>
          <p:spPr>
            <a:xfrm>
              <a:off x="642716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7" name="加算記号 126"/>
            <p:cNvSpPr/>
            <p:nvPr/>
          </p:nvSpPr>
          <p:spPr>
            <a:xfrm>
              <a:off x="6524676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8" name="加算記号 127"/>
            <p:cNvSpPr/>
            <p:nvPr/>
          </p:nvSpPr>
          <p:spPr>
            <a:xfrm>
              <a:off x="662229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5473283" y="3828934"/>
            <a:ext cx="1846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An acquired image (1 FOV)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8149954" y="3763685"/>
            <a:ext cx="342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Result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after Image processing and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point counting by grid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273934" y="4570030"/>
            <a:ext cx="4673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①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the color change of a grid that covers point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ON/OFF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of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Grid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②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ON/OFF of scale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③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Edit of kind of NMI (oxide, nitride, sulfide) on this result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④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Result view of detected NMIs that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are able to zoom up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979478" y="188819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356933" y="2233748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2504878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760059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" name="日付プレースホルダー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408A3-B7E5-4056-A268-F0B1439A597F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2" name="フッター プレースホルダー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763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u="sng" dirty="0">
                <a:solidFill>
                  <a:prstClr val="black"/>
                </a:solidFill>
              </a:rPr>
              <a:t>Concept of </a:t>
            </a:r>
            <a:r>
              <a:rPr lang="en-US" altLang="ja-JP" u="sng" dirty="0" err="1">
                <a:solidFill>
                  <a:prstClr val="black"/>
                </a:solidFill>
              </a:rPr>
              <a:t>Automative</a:t>
            </a:r>
            <a:r>
              <a:rPr lang="en-US" altLang="ja-JP" u="sng" dirty="0">
                <a:solidFill>
                  <a:prstClr val="black"/>
                </a:solidFill>
              </a:rPr>
              <a:t> point counting for NMI (analysis and reporting example) 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【 NMI analysis example 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2928" y="3195644"/>
            <a:ext cx="5748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Sulfide type A1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Silicate type 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Non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Oxide type B1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carbon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nitrde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＿＿</a:t>
            </a:r>
            <a:r>
              <a:rPr lang="en-US" altLang="ja-JP" sz="1200" dirty="0">
                <a:solidFill>
                  <a:prstClr val="black"/>
                </a:solidFill>
              </a:rPr>
              <a:t> globular oxide (round single) type C1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carbon nitride 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 D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The number of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NMIs that are counted by 400 grid points per 1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Total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NMIs per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（ｻﾝﾌﾟﾙﾊﾟﾀｰﾝ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も、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A-3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ここで合計が見えれば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！）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No. of grid points occupied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the calculation result of cleanliness %.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List of occupied inclusions images of grid points and inclusions for each FOV</a:t>
            </a:r>
          </a:p>
        </p:txBody>
      </p:sp>
      <p:graphicFrame>
        <p:nvGraphicFramePr>
          <p:cNvPr id="87" name="表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31397"/>
              </p:ext>
            </p:extLst>
          </p:nvPr>
        </p:nvGraphicFramePr>
        <p:xfrm>
          <a:off x="6080688" y="2861960"/>
          <a:ext cx="562818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1626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Magnification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of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04">
                <a:tc rowSpan="4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NMIs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0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6">
                <a:tc rowSpan="4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Cleanliness (%)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0.046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0.071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0.033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0.062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0.154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080688" y="1006141"/>
            <a:ext cx="4518583" cy="1801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Output result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※If no NMIs are detected,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the images have to be shown. 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6223391" y="1386648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7036008" y="1386648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図 43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7848625" y="1386648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8661242" y="1386648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9458543" y="1386648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8BDA9-0A47-46E9-970B-AF0724A0FFCB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634EC8-D21E-45B2-A387-5B6B689F3AFC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609" y="340242"/>
            <a:ext cx="384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Demo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schedule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Customer</a:t>
            </a:r>
            <a:r>
              <a:rPr lang="en-US" altLang="ja-JP" u="sng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’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request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609" y="959774"/>
            <a:ext cx="1125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●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The end of Feb.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Online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Mtg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 of sample work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progress report so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far to all persons concerned from customer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●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The beginning of Mar. 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Online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demo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The customer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NIPPON STEEL 11 offices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α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？（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associated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companies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Flow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：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0"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Preparation for Demo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　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efore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 demo, Ito has to show a rough schedule of the demo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to Fujita-san (customer).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　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（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Demo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day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　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Online demo: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（</a:t>
            </a:r>
            <a:r>
              <a:rPr lang="en-US" altLang="ja-JP" sz="1200" dirty="0" err="1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Sugai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-san,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Shiono-san, Ito)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　　　　　　　      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Q &amp;A session: Fujita-san (customer) will collect questions from persons of customer side in advance, and free Q&amp;A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9A0FF-C97F-47A8-9A7F-66E1C304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57"/>
            <a:ext cx="10515600" cy="4351338"/>
          </a:xfrm>
        </p:spPr>
        <p:txBody>
          <a:bodyPr/>
          <a:lstStyle/>
          <a:p>
            <a:r>
              <a:rPr lang="en-US" altLang="ja-JP" dirty="0"/>
              <a:t>Original document (Japanese) from the customer Fujita-san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16B0F-BDAB-4055-B654-2A278743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F001D-6691-4C34-9561-2BE23DE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DAE9C-85DD-478C-9483-593F5D5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点算法　自動測定のイメージ</a:t>
            </a: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製品サイズと検査面積の関係で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金属試料が複数にまたがる場合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金属試料面で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582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サンプルのパターン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17429" y="95158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測定位置と条件設定のイメージ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30090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07545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66999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87563" y="3166672"/>
            <a:ext cx="25779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・測定エリアを画面上せ設定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（開始終了位置）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・格子の設定（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20X20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格子線の太さも関係する。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格子点が何ピクセルあるか？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例：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9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ピクセル中何ピクセル占めたら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カウントするか。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・視野数設定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・倍率設定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・視野の間隔の設定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のように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連続か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決まった距離開けるか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エリアを等間隔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列✖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段とか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4423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数値化の処理イメージ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181147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58602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718056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35300" y="3166672"/>
            <a:ext cx="4983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系＿延性　＿硫化物系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シリケート系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系＿非延性集団＿酸化物系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炭窒化物系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系＿粒状酸化物単独＿酸化物系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炭窒化物系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径）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視野ごと格子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点にどの系の介在物が何点かかったか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それを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視野分合計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（ｻﾝﾌﾟﾙﾊﾟﾀｰﾝ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も、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A-3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ここで合計が見えれば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！）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格子点を占めた個数の表示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清浄度％の計算結果の表示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占めた介在物の一覧表、視野毎の格子点と介在物の画像表示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3057159" y="5950424"/>
            <a:ext cx="243135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4746" y="5950424"/>
            <a:ext cx="830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試料セットし、測定位置設定⇒測定方法の条件設定⇒（自動測定、検出）⇒結果表示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266999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27477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562764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438486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61939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194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11647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1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数値化の処理イメージ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9609" y="3171347"/>
            <a:ext cx="4983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</a:t>
            </a:r>
            <a:r>
              <a:rPr lang="ja-JP" altLang="en-US" sz="1200" dirty="0"/>
              <a:t>系＿延性　＿硫化物系</a:t>
            </a:r>
            <a:r>
              <a:rPr lang="en-US" altLang="ja-JP" sz="1200" dirty="0"/>
              <a:t>A1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シリケート系</a:t>
            </a:r>
            <a:r>
              <a:rPr lang="en-US" altLang="ja-JP" sz="1200" dirty="0"/>
              <a:t>A2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A</a:t>
            </a:r>
            <a:r>
              <a:rPr lang="ja-JP" altLang="en-US" sz="1200" dirty="0"/>
              <a:t>系、</a:t>
            </a:r>
            <a:r>
              <a:rPr lang="en-US" altLang="ja-JP" sz="1200" dirty="0"/>
              <a:t>C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kumimoji="1" lang="en-US" altLang="ja-JP" sz="1200" dirty="0"/>
              <a:t>B</a:t>
            </a:r>
            <a:r>
              <a:rPr lang="ja-JP" altLang="en-US" sz="1200" dirty="0"/>
              <a:t>系＿非延性集団＿酸化物系</a:t>
            </a:r>
            <a:r>
              <a:rPr lang="en-US" altLang="ja-JP" sz="1200" dirty="0"/>
              <a:t>B1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炭窒化物系</a:t>
            </a:r>
            <a:r>
              <a:rPr lang="en-US" altLang="ja-JP" sz="1200" dirty="0"/>
              <a:t>B2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B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kumimoji="1" lang="en-US" altLang="ja-JP" sz="1200" dirty="0"/>
              <a:t>C</a:t>
            </a:r>
            <a:r>
              <a:rPr kumimoji="1" lang="ja-JP" altLang="en-US" sz="1200" dirty="0"/>
              <a:t>系＿粒状酸化物単独＿酸化物系</a:t>
            </a:r>
            <a:r>
              <a:rPr kumimoji="1" lang="en-US" altLang="ja-JP" sz="1200" dirty="0"/>
              <a:t>C1</a:t>
            </a:r>
            <a:r>
              <a:rPr kumimoji="1" lang="ja-JP" altLang="en-US" sz="1200" dirty="0" err="1"/>
              <a:t>、</a:t>
            </a:r>
            <a:r>
              <a:rPr kumimoji="1" lang="ja-JP" altLang="en-US" sz="1200" dirty="0"/>
              <a:t>炭窒化物系</a:t>
            </a:r>
            <a:r>
              <a:rPr kumimoji="1" lang="en-US" altLang="ja-JP" sz="1200" dirty="0"/>
              <a:t>C2</a:t>
            </a:r>
            <a:r>
              <a:rPr kumimoji="1" lang="ja-JP" altLang="en-US" sz="1200" dirty="0"/>
              <a:t>　（</a:t>
            </a:r>
            <a:r>
              <a:rPr kumimoji="1" lang="en-US" altLang="ja-JP" sz="1200" dirty="0"/>
              <a:t>ASTM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D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/>
              <a:t>1</a:t>
            </a:r>
            <a:r>
              <a:rPr lang="ja-JP" altLang="en-US" sz="1200" dirty="0"/>
              <a:t>視野ごと格子</a:t>
            </a:r>
            <a:r>
              <a:rPr lang="en-US" altLang="ja-JP" sz="1200" dirty="0"/>
              <a:t>400</a:t>
            </a:r>
            <a:r>
              <a:rPr lang="ja-JP" altLang="en-US" sz="1200" dirty="0"/>
              <a:t>点にどの系の介在物が何点かかったか</a:t>
            </a:r>
            <a:endParaRPr lang="en-US" altLang="ja-JP" sz="1200" dirty="0"/>
          </a:p>
          <a:p>
            <a:r>
              <a:rPr kumimoji="1" lang="ja-JP" altLang="en-US" sz="1200" dirty="0"/>
              <a:t>それを</a:t>
            </a:r>
            <a:r>
              <a:rPr kumimoji="1" lang="en-US" altLang="ja-JP" sz="1200" dirty="0"/>
              <a:t>60</a:t>
            </a:r>
            <a:r>
              <a:rPr kumimoji="1" lang="ja-JP" altLang="en-US" sz="1200" dirty="0"/>
              <a:t>視野分合計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r>
              <a:rPr kumimoji="1" lang="ja-JP" altLang="en-US" sz="1200" dirty="0"/>
              <a:t>（ｻﾝﾌﾟﾙﾊﾟﾀｰﾝ</a:t>
            </a:r>
            <a:r>
              <a:rPr kumimoji="1" lang="en-US" altLang="ja-JP" sz="1200" dirty="0"/>
              <a:t>A</a:t>
            </a:r>
            <a:r>
              <a:rPr lang="ja-JP" altLang="en-US" sz="1200" dirty="0"/>
              <a:t>も、</a:t>
            </a:r>
            <a:r>
              <a:rPr lang="en-US" altLang="ja-JP" sz="1200" dirty="0"/>
              <a:t>A-1</a:t>
            </a:r>
            <a:r>
              <a:rPr lang="ja-JP" altLang="en-US" sz="1200" dirty="0"/>
              <a:t>＋</a:t>
            </a:r>
            <a:r>
              <a:rPr lang="en-US" altLang="ja-JP" sz="1200" dirty="0"/>
              <a:t>A-2</a:t>
            </a:r>
            <a:r>
              <a:rPr lang="ja-JP" altLang="en-US" sz="1200" dirty="0"/>
              <a:t>＋</a:t>
            </a:r>
            <a:r>
              <a:rPr lang="en-US" altLang="ja-JP" sz="1200" dirty="0"/>
              <a:t>A-3</a:t>
            </a:r>
            <a:r>
              <a:rPr lang="ja-JP" altLang="en-US" sz="1200" dirty="0"/>
              <a:t>ここで合計が見えれば</a:t>
            </a:r>
            <a:r>
              <a:rPr lang="en-US" altLang="ja-JP" sz="1200" dirty="0"/>
              <a:t>OK</a:t>
            </a:r>
            <a:r>
              <a:rPr lang="ja-JP" altLang="en-US" sz="1200" dirty="0"/>
              <a:t>！）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ja-JP" altLang="en-US" sz="1200" dirty="0"/>
              <a:t>格子点を占めた個数の表示</a:t>
            </a:r>
            <a:endParaRPr kumimoji="1" lang="en-US" altLang="ja-JP" sz="1200" dirty="0"/>
          </a:p>
          <a:p>
            <a:r>
              <a:rPr lang="ja-JP" altLang="en-US" sz="1200" dirty="0"/>
              <a:t>清浄度％の計算結果の表示</a:t>
            </a:r>
            <a:endParaRPr lang="en-US" altLang="ja-JP" sz="1200" dirty="0"/>
          </a:p>
          <a:p>
            <a:r>
              <a:rPr lang="ja-JP" altLang="en-US" sz="1200" dirty="0"/>
              <a:t>占めた介在物の一覧表、視野毎の格子点と介在物の画像表示</a:t>
            </a:r>
            <a:endParaRPr kumimoji="1" lang="en-US" altLang="ja-JP" sz="1200" dirty="0"/>
          </a:p>
        </p:txBody>
      </p:sp>
      <p:graphicFrame>
        <p:nvGraphicFramePr>
          <p:cNvPr id="87" name="表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67785"/>
              </p:ext>
            </p:extLst>
          </p:nvPr>
        </p:nvGraphicFramePr>
        <p:xfrm>
          <a:off x="5553465" y="2892056"/>
          <a:ext cx="546227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162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測定倍率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04">
                <a:tc rowSpan="4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カウント数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0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6">
                <a:tc rowSpan="4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清浄度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0.046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0.071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0.033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0.062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0.154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553465" y="709574"/>
            <a:ext cx="4518583" cy="1801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結果一覧表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</a:rPr>
              <a:t>かかっていない視野のデータも閲覧可能が必要。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5696168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6508785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図 43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7321402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8134019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8931320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DA9-0A47-46E9-970B-AF0724A0FFCB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59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  <a:r>
              <a:rPr kumimoji="1" lang="ja-JP" altLang="en-US" dirty="0"/>
              <a:t>　　試料セット後の自動測定は</a:t>
            </a:r>
            <a:r>
              <a:rPr kumimoji="1" lang="en-US" altLang="ja-JP" dirty="0"/>
              <a:t>NMI</a:t>
            </a:r>
            <a:r>
              <a:rPr kumimoji="1" lang="ja-JP" altLang="en-US" dirty="0"/>
              <a:t>機能と同等がよい。</a:t>
            </a: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60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パターン</a:t>
            </a:r>
            <a:r>
              <a:rPr lang="en-US" altLang="ja-JP" sz="1200" dirty="0"/>
              <a:t>A</a:t>
            </a:r>
          </a:p>
          <a:p>
            <a:r>
              <a:rPr lang="ja-JP" altLang="en-US" sz="1200" dirty="0"/>
              <a:t>製品サイズと検査面積の関係で</a:t>
            </a:r>
            <a:endParaRPr lang="en-US" altLang="ja-JP" sz="1200" dirty="0"/>
          </a:p>
          <a:p>
            <a:r>
              <a:rPr kumimoji="1" lang="ja-JP" altLang="en-US" sz="1200" dirty="0"/>
              <a:t>金属試料が複数にまたがる場合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パターン</a:t>
            </a:r>
            <a:r>
              <a:rPr lang="en-US" altLang="ja-JP" sz="1200" dirty="0"/>
              <a:t>B</a:t>
            </a:r>
          </a:p>
          <a:p>
            <a:r>
              <a:rPr lang="en-US" altLang="ja-JP" sz="1200" dirty="0"/>
              <a:t>1</a:t>
            </a:r>
            <a:r>
              <a:rPr lang="ja-JP" altLang="en-US" sz="1200" dirty="0"/>
              <a:t>金属試料面で</a:t>
            </a:r>
            <a:r>
              <a:rPr lang="en-US" altLang="ja-JP" sz="1200" dirty="0"/>
              <a:t>60</a:t>
            </a:r>
            <a:r>
              <a:rPr lang="ja-JP" altLang="en-US" sz="1200" dirty="0"/>
              <a:t>視野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060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サンプルのパターン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64225" y="95106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測定位置と条件設定のイメージ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17" name="円/楕円 16"/>
          <p:cNvSpPr/>
          <p:nvPr/>
        </p:nvSpPr>
        <p:spPr>
          <a:xfrm>
            <a:off x="7422110" y="112705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799565" y="1472607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959019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119497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54784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130506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53959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80214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103667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12098" y="1306479"/>
            <a:ext cx="947848" cy="8290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8411465" y="1300665"/>
            <a:ext cx="805055" cy="30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392436" y="1722284"/>
            <a:ext cx="819662" cy="41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9044465" y="2220044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視野に格子重ねた状態</a:t>
            </a:r>
          </a:p>
        </p:txBody>
      </p:sp>
      <p:grpSp>
        <p:nvGrpSpPr>
          <p:cNvPr id="113" name="グループ化 112"/>
          <p:cNvGrpSpPr/>
          <p:nvPr/>
        </p:nvGrpSpPr>
        <p:grpSpPr>
          <a:xfrm>
            <a:off x="9410052" y="1384538"/>
            <a:ext cx="595312" cy="677278"/>
            <a:chOff x="6336133" y="1013408"/>
            <a:chExt cx="595312" cy="677278"/>
          </a:xfrm>
        </p:grpSpPr>
        <p:grpSp>
          <p:nvGrpSpPr>
            <p:cNvPr id="98" name="グループ化 97"/>
            <p:cNvGrpSpPr/>
            <p:nvPr/>
          </p:nvGrpSpPr>
          <p:grpSpPr>
            <a:xfrm rot="1160303">
              <a:off x="6336133" y="1013408"/>
              <a:ext cx="595312" cy="656550"/>
              <a:chOff x="6167437" y="862109"/>
              <a:chExt cx="595312" cy="65655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 rot="5400000">
                <a:off x="6141368" y="994544"/>
                <a:ext cx="656550" cy="391680"/>
                <a:chOff x="6206777" y="1287732"/>
                <a:chExt cx="820279" cy="391680"/>
              </a:xfrm>
            </p:grpSpPr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426200" y="12877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426200" y="138565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rot="15039697" flipH="1">
                  <a:off x="6501710" y="1073433"/>
                  <a:ext cx="230414" cy="8202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426200" y="15814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426200" y="1679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6167437" y="1037412"/>
                <a:ext cx="595312" cy="391680"/>
                <a:chOff x="6143646" y="1037412"/>
                <a:chExt cx="728476" cy="391680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6273800" y="11353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6143646" y="1233252"/>
                  <a:ext cx="728476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6273800" y="133117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273800" y="14290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>
                <a:xfrm>
                  <a:off x="6273800" y="1037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加算記号 63"/>
              <p:cNvSpPr/>
              <p:nvPr/>
            </p:nvSpPr>
            <p:spPr>
              <a:xfrm>
                <a:off x="6231984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加算記号 65"/>
              <p:cNvSpPr/>
              <p:nvPr/>
            </p:nvSpPr>
            <p:spPr>
              <a:xfrm>
                <a:off x="6332011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加算記号 66"/>
              <p:cNvSpPr/>
              <p:nvPr/>
            </p:nvSpPr>
            <p:spPr>
              <a:xfrm>
                <a:off x="642782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加算記号 67"/>
              <p:cNvSpPr/>
              <p:nvPr/>
            </p:nvSpPr>
            <p:spPr>
              <a:xfrm>
                <a:off x="6525332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加算記号 69"/>
              <p:cNvSpPr/>
              <p:nvPr/>
            </p:nvSpPr>
            <p:spPr>
              <a:xfrm>
                <a:off x="662295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加算記号 71"/>
              <p:cNvSpPr/>
              <p:nvPr/>
            </p:nvSpPr>
            <p:spPr>
              <a:xfrm>
                <a:off x="623370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加算記号 72"/>
              <p:cNvSpPr/>
              <p:nvPr/>
            </p:nvSpPr>
            <p:spPr>
              <a:xfrm>
                <a:off x="6331355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加算記号 73"/>
              <p:cNvSpPr/>
              <p:nvPr/>
            </p:nvSpPr>
            <p:spPr>
              <a:xfrm>
                <a:off x="642716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加算記号 74"/>
              <p:cNvSpPr/>
              <p:nvPr/>
            </p:nvSpPr>
            <p:spPr>
              <a:xfrm>
                <a:off x="6524676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加算記号 75"/>
              <p:cNvSpPr/>
              <p:nvPr/>
            </p:nvSpPr>
            <p:spPr>
              <a:xfrm>
                <a:off x="662229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加算記号 76"/>
              <p:cNvSpPr/>
              <p:nvPr/>
            </p:nvSpPr>
            <p:spPr>
              <a:xfrm>
                <a:off x="623370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加算記号 77"/>
              <p:cNvSpPr/>
              <p:nvPr/>
            </p:nvSpPr>
            <p:spPr>
              <a:xfrm>
                <a:off x="6331355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加算記号 78"/>
              <p:cNvSpPr/>
              <p:nvPr/>
            </p:nvSpPr>
            <p:spPr>
              <a:xfrm>
                <a:off x="642716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加算記号 79"/>
              <p:cNvSpPr/>
              <p:nvPr/>
            </p:nvSpPr>
            <p:spPr>
              <a:xfrm>
                <a:off x="6524676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加算記号 80"/>
              <p:cNvSpPr/>
              <p:nvPr/>
            </p:nvSpPr>
            <p:spPr>
              <a:xfrm>
                <a:off x="662229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加算記号 81"/>
              <p:cNvSpPr/>
              <p:nvPr/>
            </p:nvSpPr>
            <p:spPr>
              <a:xfrm>
                <a:off x="623370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加算記号 82"/>
              <p:cNvSpPr/>
              <p:nvPr/>
            </p:nvSpPr>
            <p:spPr>
              <a:xfrm>
                <a:off x="6331355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加算記号 83"/>
              <p:cNvSpPr/>
              <p:nvPr/>
            </p:nvSpPr>
            <p:spPr>
              <a:xfrm>
                <a:off x="642716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加算記号 84"/>
              <p:cNvSpPr/>
              <p:nvPr/>
            </p:nvSpPr>
            <p:spPr>
              <a:xfrm>
                <a:off x="6524676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加算記号 85"/>
              <p:cNvSpPr/>
              <p:nvPr/>
            </p:nvSpPr>
            <p:spPr>
              <a:xfrm>
                <a:off x="662229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加算記号 92"/>
              <p:cNvSpPr/>
              <p:nvPr/>
            </p:nvSpPr>
            <p:spPr>
              <a:xfrm>
                <a:off x="6231328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加算記号 93"/>
              <p:cNvSpPr/>
              <p:nvPr/>
            </p:nvSpPr>
            <p:spPr>
              <a:xfrm>
                <a:off x="6331355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加算記号 94"/>
              <p:cNvSpPr/>
              <p:nvPr/>
            </p:nvSpPr>
            <p:spPr>
              <a:xfrm>
                <a:off x="642716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加算記号 95"/>
              <p:cNvSpPr/>
              <p:nvPr/>
            </p:nvSpPr>
            <p:spPr>
              <a:xfrm>
                <a:off x="6524676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加算記号 96"/>
              <p:cNvSpPr/>
              <p:nvPr/>
            </p:nvSpPr>
            <p:spPr>
              <a:xfrm>
                <a:off x="662229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8" name="円弧 107"/>
            <p:cNvSpPr/>
            <p:nvPr/>
          </p:nvSpPr>
          <p:spPr>
            <a:xfrm>
              <a:off x="6509745" y="1039820"/>
              <a:ext cx="234568" cy="234568"/>
            </a:xfrm>
            <a:prstGeom prst="arc">
              <a:avLst>
                <a:gd name="adj1" fmla="val 16200000"/>
                <a:gd name="adj2" fmla="val 19204560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6622042" y="1014182"/>
              <a:ext cx="0" cy="6765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テキスト ボックス 111"/>
          <p:cNvSpPr txBox="1"/>
          <p:nvPr/>
        </p:nvSpPr>
        <p:spPr>
          <a:xfrm>
            <a:off x="9164194" y="841971"/>
            <a:ext cx="11192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格子軸の</a:t>
            </a:r>
            <a:endParaRPr lang="en-US" altLang="ja-JP" sz="1050" dirty="0"/>
          </a:p>
          <a:p>
            <a:r>
              <a:rPr lang="ja-JP" altLang="en-US" sz="1050" dirty="0"/>
              <a:t>傾け角度設定要</a:t>
            </a:r>
            <a:endParaRPr lang="en-US" altLang="ja-JP" sz="1050" dirty="0"/>
          </a:p>
        </p:txBody>
      </p:sp>
      <p:graphicFrame>
        <p:nvGraphicFramePr>
          <p:cNvPr id="114" name="表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8737"/>
              </p:ext>
            </p:extLst>
          </p:nvPr>
        </p:nvGraphicFramePr>
        <p:xfrm>
          <a:off x="4181725" y="2781694"/>
          <a:ext cx="7365268" cy="349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55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設定項目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測定エリア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開始～終了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（モニタクリック）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開始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終了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測定面積：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100mm^2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72">
                <a:tc rowSpan="5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格子寸法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格子線太さ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カウント設定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ピクセル／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ピクセル（格子点面積）　以上でカウント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格子傾け角度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30°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07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格子点数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（更新寸法内に等間隔）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計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55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倍率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測定倍率設定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対物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観察視野数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2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視野間隔設定（連続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等間隔）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連続（開始点から視野数分連続撮影）、等間隔（測定エリアに等間隔配置）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7" name="直線矢印コネクタ 116"/>
          <p:cNvCxnSpPr/>
          <p:nvPr/>
        </p:nvCxnSpPr>
        <p:spPr>
          <a:xfrm>
            <a:off x="6963979" y="1531051"/>
            <a:ext cx="973977" cy="434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24" idx="1"/>
          </p:cNvCxnSpPr>
          <p:nvPr/>
        </p:nvCxnSpPr>
        <p:spPr>
          <a:xfrm flipH="1">
            <a:off x="9971158" y="1499230"/>
            <a:ext cx="441244" cy="76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endCxn id="32" idx="2"/>
          </p:cNvCxnSpPr>
          <p:nvPr/>
        </p:nvCxnSpPr>
        <p:spPr>
          <a:xfrm flipH="1" flipV="1">
            <a:off x="8322115" y="1955992"/>
            <a:ext cx="778425" cy="734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193718" y="1391567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測定エリア</a:t>
            </a:r>
            <a:endParaRPr lang="en-US" altLang="ja-JP" sz="105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12402" y="13722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格子</a:t>
            </a:r>
            <a:endParaRPr lang="en-US" altLang="ja-JP" sz="105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64195" y="9572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金属試料</a:t>
            </a:r>
            <a:endParaRPr lang="en-US" altLang="ja-JP" sz="1050" dirty="0"/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7287470" y="1122215"/>
            <a:ext cx="613194" cy="4661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7146915" y="2104598"/>
            <a:ext cx="522550" cy="189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6423640" y="22132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埋込樹脂</a:t>
            </a:r>
            <a:endParaRPr lang="en-US" altLang="ja-JP" sz="105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117018" y="26092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視野数</a:t>
            </a:r>
            <a:endParaRPr lang="en-US" altLang="ja-JP" sz="1050" dirty="0"/>
          </a:p>
        </p:txBody>
      </p:sp>
      <p:sp>
        <p:nvSpPr>
          <p:cNvPr id="19" name="正方形/長方形 18"/>
          <p:cNvSpPr/>
          <p:nvPr/>
        </p:nvSpPr>
        <p:spPr>
          <a:xfrm>
            <a:off x="7959019" y="1614892"/>
            <a:ext cx="479289" cy="419194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7" name="日付プレースホルダー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0E9-AF2B-433D-96E2-2ECC0C6B4FA2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138" name="フッター プレースホルダー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139" name="スライド番号プレースホルダー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5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3198</Words>
  <Application>Microsoft Office PowerPoint</Application>
  <PresentationFormat>Widescreen</PresentationFormat>
  <Paragraphs>468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BIZ UDPゴシック</vt:lpstr>
      <vt:lpstr>BIZ UDゴシック</vt:lpstr>
      <vt:lpstr>Calibri</vt:lpstr>
      <vt:lpstr>Calibri Light</vt:lpstr>
      <vt:lpstr>Office テーマ</vt:lpstr>
      <vt:lpstr>1_Office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日鉄テクノロジー株式会社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藤田 由美子</dc:creator>
  <cp:lastModifiedBy>Aniyath, Praseedha</cp:lastModifiedBy>
  <cp:revision>17</cp:revision>
  <dcterms:created xsi:type="dcterms:W3CDTF">2021-01-15T06:09:44Z</dcterms:created>
  <dcterms:modified xsi:type="dcterms:W3CDTF">2021-02-05T01:24:33Z</dcterms:modified>
</cp:coreProperties>
</file>