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68" r:id="rId3"/>
    <p:sldId id="265" r:id="rId4"/>
    <p:sldId id="260" r:id="rId5"/>
    <p:sldId id="261" r:id="rId6"/>
    <p:sldId id="262" r:id="rId7"/>
    <p:sldId id="263" r:id="rId8"/>
    <p:sldId id="264" r:id="rId9"/>
    <p:sldId id="266" r:id="rId10"/>
    <p:sldId id="258" r:id="rId11"/>
    <p:sldId id="256" r:id="rId12"/>
    <p:sldId id="257" r:id="rId13"/>
    <p:sldId id="259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77FBE-86DA-4BF8-BD1F-F6429E65ECB0}" v="115" dt="2021-02-05T08:40:51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, Tasuku" userId="6bd234d9-5ed3-4039-a51f-43b5e430f389" providerId="ADAL" clId="{23B2D711-0365-4933-BF56-6260B7998E2F}"/>
    <pc:docChg chg="undo custSel addSld delSld modSld sldOrd">
      <pc:chgData name="Ito, Tasuku" userId="6bd234d9-5ed3-4039-a51f-43b5e430f389" providerId="ADAL" clId="{23B2D711-0365-4933-BF56-6260B7998E2F}" dt="2021-02-05T08:45:20.130" v="1473" actId="2696"/>
      <pc:docMkLst>
        <pc:docMk/>
      </pc:docMkLst>
      <pc:sldChg chg="addSp delSp modSp ord">
        <pc:chgData name="Ito, Tasuku" userId="6bd234d9-5ed3-4039-a51f-43b5e430f389" providerId="ADAL" clId="{23B2D711-0365-4933-BF56-6260B7998E2F}" dt="2021-02-05T08:03:42.814" v="1306" actId="1076"/>
        <pc:sldMkLst>
          <pc:docMk/>
          <pc:sldMk cId="2324444187" sldId="260"/>
        </pc:sldMkLst>
        <pc:spChg chg="add del mod">
          <ac:chgData name="Ito, Tasuku" userId="6bd234d9-5ed3-4039-a51f-43b5e430f389" providerId="ADAL" clId="{23B2D711-0365-4933-BF56-6260B7998E2F}" dt="2021-02-05T07:47:21.365" v="893" actId="478"/>
          <ac:spMkLst>
            <pc:docMk/>
            <pc:sldMk cId="2324444187" sldId="260"/>
            <ac:spMk id="2" creationId="{F64205AC-785D-400B-95F6-83A89299F9D2}"/>
          </ac:spMkLst>
        </pc:spChg>
        <pc:spChg chg="mod">
          <ac:chgData name="Ito, Tasuku" userId="6bd234d9-5ed3-4039-a51f-43b5e430f389" providerId="ADAL" clId="{23B2D711-0365-4933-BF56-6260B7998E2F}" dt="2021-02-05T07:39:43.174" v="743" actId="20577"/>
          <ac:spMkLst>
            <pc:docMk/>
            <pc:sldMk cId="2324444187" sldId="260"/>
            <ac:spMk id="4" creationId="{00000000-0000-0000-0000-000000000000}"/>
          </ac:spMkLst>
        </pc:spChg>
        <pc:spChg chg="add mod">
          <ac:chgData name="Ito, Tasuku" userId="6bd234d9-5ed3-4039-a51f-43b5e430f389" providerId="ADAL" clId="{23B2D711-0365-4933-BF56-6260B7998E2F}" dt="2021-02-05T08:02:30.886" v="1294" actId="14100"/>
          <ac:spMkLst>
            <pc:docMk/>
            <pc:sldMk cId="2324444187" sldId="260"/>
            <ac:spMk id="11" creationId="{7324314D-248A-4C31-B5E9-B3E86DE7C97E}"/>
          </ac:spMkLst>
        </pc:spChg>
        <pc:spChg chg="mod">
          <ac:chgData name="Ito, Tasuku" userId="6bd234d9-5ed3-4039-a51f-43b5e430f389" providerId="ADAL" clId="{23B2D711-0365-4933-BF56-6260B7998E2F}" dt="2021-02-05T07:34:44.759" v="707" actId="1076"/>
          <ac:spMkLst>
            <pc:docMk/>
            <pc:sldMk cId="2324444187" sldId="260"/>
            <ac:spMk id="13" creationId="{00000000-0000-0000-0000-000000000000}"/>
          </ac:spMkLst>
        </pc:spChg>
        <pc:spChg chg="mod">
          <ac:chgData name="Ito, Tasuku" userId="6bd234d9-5ed3-4039-a51f-43b5e430f389" providerId="ADAL" clId="{23B2D711-0365-4933-BF56-6260B7998E2F}" dt="2021-02-05T07:34:48.904" v="708" actId="1076"/>
          <ac:spMkLst>
            <pc:docMk/>
            <pc:sldMk cId="2324444187" sldId="260"/>
            <ac:spMk id="14" creationId="{00000000-0000-0000-0000-000000000000}"/>
          </ac:spMkLst>
        </pc:spChg>
        <pc:spChg chg="mod">
          <ac:chgData name="Ito, Tasuku" userId="6bd234d9-5ed3-4039-a51f-43b5e430f389" providerId="ADAL" clId="{23B2D711-0365-4933-BF56-6260B7998E2F}" dt="2021-02-05T07:54:38.693" v="1078" actId="207"/>
          <ac:spMkLst>
            <pc:docMk/>
            <pc:sldMk cId="2324444187" sldId="260"/>
            <ac:spMk id="15" creationId="{00000000-0000-0000-0000-000000000000}"/>
          </ac:spMkLst>
        </pc:spChg>
        <pc:spChg chg="mod">
          <ac:chgData name="Ito, Tasuku" userId="6bd234d9-5ed3-4039-a51f-43b5e430f389" providerId="ADAL" clId="{23B2D711-0365-4933-BF56-6260B7998E2F}" dt="2021-02-05T07:54:41.880" v="1079" actId="207"/>
          <ac:spMkLst>
            <pc:docMk/>
            <pc:sldMk cId="2324444187" sldId="260"/>
            <ac:spMk id="16" creationId="{00000000-0000-0000-0000-000000000000}"/>
          </ac:spMkLst>
        </pc:spChg>
        <pc:spChg chg="add del mod">
          <ac:chgData name="Ito, Tasuku" userId="6bd234d9-5ed3-4039-a51f-43b5e430f389" providerId="ADAL" clId="{23B2D711-0365-4933-BF56-6260B7998E2F}" dt="2021-02-05T07:27:49.518" v="482" actId="478"/>
          <ac:spMkLst>
            <pc:docMk/>
            <pc:sldMk cId="2324444187" sldId="260"/>
            <ac:spMk id="22" creationId="{C27D130D-97E0-4024-94C4-608F9871A43F}"/>
          </ac:spMkLst>
        </pc:spChg>
        <pc:spChg chg="add mod">
          <ac:chgData name="Ito, Tasuku" userId="6bd234d9-5ed3-4039-a51f-43b5e430f389" providerId="ADAL" clId="{23B2D711-0365-4933-BF56-6260B7998E2F}" dt="2021-02-05T07:46:54.587" v="892" actId="208"/>
          <ac:spMkLst>
            <pc:docMk/>
            <pc:sldMk cId="2324444187" sldId="260"/>
            <ac:spMk id="23" creationId="{CCA0D125-20FF-450C-A3B8-6565D445053C}"/>
          </ac:spMkLst>
        </pc:spChg>
        <pc:spChg chg="add mod">
          <ac:chgData name="Ito, Tasuku" userId="6bd234d9-5ed3-4039-a51f-43b5e430f389" providerId="ADAL" clId="{23B2D711-0365-4933-BF56-6260B7998E2F}" dt="2021-02-05T07:40:46.554" v="762" actId="14100"/>
          <ac:spMkLst>
            <pc:docMk/>
            <pc:sldMk cId="2324444187" sldId="260"/>
            <ac:spMk id="25" creationId="{5A00D072-DABA-42BD-9370-C559D7280572}"/>
          </ac:spMkLst>
        </pc:spChg>
        <pc:spChg chg="add mod">
          <ac:chgData name="Ito, Tasuku" userId="6bd234d9-5ed3-4039-a51f-43b5e430f389" providerId="ADAL" clId="{23B2D711-0365-4933-BF56-6260B7998E2F}" dt="2021-02-05T08:02:18.720" v="1291" actId="207"/>
          <ac:spMkLst>
            <pc:docMk/>
            <pc:sldMk cId="2324444187" sldId="260"/>
            <ac:spMk id="26" creationId="{3327DB72-5CE0-423B-8F5A-6B4A4CBEEF5E}"/>
          </ac:spMkLst>
        </pc:spChg>
        <pc:spChg chg="add mod">
          <ac:chgData name="Ito, Tasuku" userId="6bd234d9-5ed3-4039-a51f-43b5e430f389" providerId="ADAL" clId="{23B2D711-0365-4933-BF56-6260B7998E2F}" dt="2021-02-05T07:45:29.332" v="866" actId="1076"/>
          <ac:spMkLst>
            <pc:docMk/>
            <pc:sldMk cId="2324444187" sldId="260"/>
            <ac:spMk id="27" creationId="{A823F40A-6FFA-46D9-9699-1CD911576DA4}"/>
          </ac:spMkLst>
        </pc:spChg>
        <pc:spChg chg="add mod">
          <ac:chgData name="Ito, Tasuku" userId="6bd234d9-5ed3-4039-a51f-43b5e430f389" providerId="ADAL" clId="{23B2D711-0365-4933-BF56-6260B7998E2F}" dt="2021-02-05T08:02:08.319" v="1290" actId="1582"/>
          <ac:spMkLst>
            <pc:docMk/>
            <pc:sldMk cId="2324444187" sldId="260"/>
            <ac:spMk id="39" creationId="{24A97866-DE4F-4C41-89BE-5650A2B85907}"/>
          </ac:spMkLst>
        </pc:spChg>
        <pc:spChg chg="add mod">
          <ac:chgData name="Ito, Tasuku" userId="6bd234d9-5ed3-4039-a51f-43b5e430f389" providerId="ADAL" clId="{23B2D711-0365-4933-BF56-6260B7998E2F}" dt="2021-02-05T08:01:46.454" v="1289" actId="208"/>
          <ac:spMkLst>
            <pc:docMk/>
            <pc:sldMk cId="2324444187" sldId="260"/>
            <ac:spMk id="43" creationId="{450126D4-8DC1-4554-9AA4-B87A71315801}"/>
          </ac:spMkLst>
        </pc:spChg>
        <pc:spChg chg="add mod">
          <ac:chgData name="Ito, Tasuku" userId="6bd234d9-5ed3-4039-a51f-43b5e430f389" providerId="ADAL" clId="{23B2D711-0365-4933-BF56-6260B7998E2F}" dt="2021-02-05T07:41:02.274" v="766" actId="14100"/>
          <ac:spMkLst>
            <pc:docMk/>
            <pc:sldMk cId="2324444187" sldId="260"/>
            <ac:spMk id="92" creationId="{14DF7DAC-43EB-4F25-BB94-D83B39BA4F4E}"/>
          </ac:spMkLst>
        </pc:spChg>
        <pc:spChg chg="add mod">
          <ac:chgData name="Ito, Tasuku" userId="6bd234d9-5ed3-4039-a51f-43b5e430f389" providerId="ADAL" clId="{23B2D711-0365-4933-BF56-6260B7998E2F}" dt="2021-02-05T07:46:50.822" v="891" actId="207"/>
          <ac:spMkLst>
            <pc:docMk/>
            <pc:sldMk cId="2324444187" sldId="260"/>
            <ac:spMk id="99" creationId="{CBA9DCB3-AC76-4E8C-AAA0-95325F8A69EE}"/>
          </ac:spMkLst>
        </pc:spChg>
        <pc:spChg chg="add mod">
          <ac:chgData name="Ito, Tasuku" userId="6bd234d9-5ed3-4039-a51f-43b5e430f389" providerId="ADAL" clId="{23B2D711-0365-4933-BF56-6260B7998E2F}" dt="2021-02-05T07:48:01.246" v="907" actId="207"/>
          <ac:spMkLst>
            <pc:docMk/>
            <pc:sldMk cId="2324444187" sldId="260"/>
            <ac:spMk id="100" creationId="{75260B1B-53CB-4941-88BC-529C2DC18207}"/>
          </ac:spMkLst>
        </pc:spChg>
        <pc:spChg chg="add mod">
          <ac:chgData name="Ito, Tasuku" userId="6bd234d9-5ed3-4039-a51f-43b5e430f389" providerId="ADAL" clId="{23B2D711-0365-4933-BF56-6260B7998E2F}" dt="2021-02-05T07:51:37.677" v="920" actId="1076"/>
          <ac:spMkLst>
            <pc:docMk/>
            <pc:sldMk cId="2324444187" sldId="260"/>
            <ac:spMk id="103" creationId="{1C22463E-A397-43F8-A8DF-D3B06543C1CA}"/>
          </ac:spMkLst>
        </pc:spChg>
        <pc:spChg chg="add mod">
          <ac:chgData name="Ito, Tasuku" userId="6bd234d9-5ed3-4039-a51f-43b5e430f389" providerId="ADAL" clId="{23B2D711-0365-4933-BF56-6260B7998E2F}" dt="2021-02-05T08:03:42.814" v="1306" actId="1076"/>
          <ac:spMkLst>
            <pc:docMk/>
            <pc:sldMk cId="2324444187" sldId="260"/>
            <ac:spMk id="110" creationId="{EE9BCC02-3192-4006-BEB0-CBF1FD20038B}"/>
          </ac:spMkLst>
        </pc:spChg>
        <pc:spChg chg="mod">
          <ac:chgData name="Ito, Tasuku" userId="6bd234d9-5ed3-4039-a51f-43b5e430f389" providerId="ADAL" clId="{23B2D711-0365-4933-BF56-6260B7998E2F}" dt="2021-02-05T07:33:39.823" v="689" actId="1076"/>
          <ac:spMkLst>
            <pc:docMk/>
            <pc:sldMk cId="2324444187" sldId="260"/>
            <ac:spMk id="132" creationId="{00000000-0000-0000-0000-000000000000}"/>
          </ac:spMkLst>
        </pc:spChg>
        <pc:spChg chg="mod">
          <ac:chgData name="Ito, Tasuku" userId="6bd234d9-5ed3-4039-a51f-43b5e430f389" providerId="ADAL" clId="{23B2D711-0365-4933-BF56-6260B7998E2F}" dt="2021-02-05T07:33:26.564" v="687" actId="1076"/>
          <ac:spMkLst>
            <pc:docMk/>
            <pc:sldMk cId="2324444187" sldId="260"/>
            <ac:spMk id="137" creationId="{00000000-0000-0000-0000-000000000000}"/>
          </ac:spMkLst>
        </pc:spChg>
        <pc:graphicFrameChg chg="mod modGraphic">
          <ac:chgData name="Ito, Tasuku" userId="6bd234d9-5ed3-4039-a51f-43b5e430f389" providerId="ADAL" clId="{23B2D711-0365-4933-BF56-6260B7998E2F}" dt="2021-02-05T08:03:33.024" v="1304" actId="113"/>
          <ac:graphicFrameMkLst>
            <pc:docMk/>
            <pc:sldMk cId="2324444187" sldId="260"/>
            <ac:graphicFrameMk id="114" creationId="{00000000-0000-0000-0000-000000000000}"/>
          </ac:graphicFrameMkLst>
        </pc:graphicFrameChg>
        <pc:picChg chg="add mod modCrop">
          <ac:chgData name="Ito, Tasuku" userId="6bd234d9-5ed3-4039-a51f-43b5e430f389" providerId="ADAL" clId="{23B2D711-0365-4933-BF56-6260B7998E2F}" dt="2021-02-05T07:34:10.784" v="694" actId="1076"/>
          <ac:picMkLst>
            <pc:docMk/>
            <pc:sldMk cId="2324444187" sldId="260"/>
            <ac:picMk id="21" creationId="{B4A0AE03-662D-4FCC-AD98-66F394B19B4B}"/>
          </ac:picMkLst>
        </pc:picChg>
        <pc:picChg chg="add mod">
          <ac:chgData name="Ito, Tasuku" userId="6bd234d9-5ed3-4039-a51f-43b5e430f389" providerId="ADAL" clId="{23B2D711-0365-4933-BF56-6260B7998E2F}" dt="2021-02-05T07:34:20.097" v="704" actId="1035"/>
          <ac:picMkLst>
            <pc:docMk/>
            <pc:sldMk cId="2324444187" sldId="260"/>
            <ac:picMk id="87" creationId="{24B9E0D2-ABD9-40F0-A466-DA25B90D075C}"/>
          </ac:picMkLst>
        </pc:picChg>
        <pc:picChg chg="add mod">
          <ac:chgData name="Ito, Tasuku" userId="6bd234d9-5ed3-4039-a51f-43b5e430f389" providerId="ADAL" clId="{23B2D711-0365-4933-BF56-6260B7998E2F}" dt="2021-02-05T07:48:31.757" v="908" actId="571"/>
          <ac:picMkLst>
            <pc:docMk/>
            <pc:sldMk cId="2324444187" sldId="260"/>
            <ac:picMk id="101" creationId="{26C21143-69C8-4C2E-A753-61EA07FF20EF}"/>
          </ac:picMkLst>
        </pc:picChg>
        <pc:picChg chg="add mod">
          <ac:chgData name="Ito, Tasuku" userId="6bd234d9-5ed3-4039-a51f-43b5e430f389" providerId="ADAL" clId="{23B2D711-0365-4933-BF56-6260B7998E2F}" dt="2021-02-05T07:48:31.757" v="908" actId="571"/>
          <ac:picMkLst>
            <pc:docMk/>
            <pc:sldMk cId="2324444187" sldId="260"/>
            <ac:picMk id="102" creationId="{D8CF5F08-DFD0-41EE-9F1E-1F24D7E0F406}"/>
          </ac:picMkLst>
        </pc:picChg>
        <pc:cxnChg chg="add mod">
          <ac:chgData name="Ito, Tasuku" userId="6bd234d9-5ed3-4039-a51f-43b5e430f389" providerId="ADAL" clId="{23B2D711-0365-4933-BF56-6260B7998E2F}" dt="2021-02-05T07:47:54.772" v="906" actId="208"/>
          <ac:cxnSpMkLst>
            <pc:docMk/>
            <pc:sldMk cId="2324444187" sldId="260"/>
            <ac:cxnSpMk id="38" creationId="{A27E06BB-D8BB-4B34-AEEC-FA59BF3F2643}"/>
          </ac:cxnSpMkLst>
        </pc:cxnChg>
        <pc:cxnChg chg="add mod">
          <ac:chgData name="Ito, Tasuku" userId="6bd234d9-5ed3-4039-a51f-43b5e430f389" providerId="ADAL" clId="{23B2D711-0365-4933-BF56-6260B7998E2F}" dt="2021-02-05T08:01:38.999" v="1288" actId="14100"/>
          <ac:cxnSpMkLst>
            <pc:docMk/>
            <pc:sldMk cId="2324444187" sldId="260"/>
            <ac:cxnSpMk id="41" creationId="{8E27A655-D3F2-4E6F-AAA0-28D68D15A84B}"/>
          </ac:cxnSpMkLst>
        </pc:cxnChg>
        <pc:cxnChg chg="mod">
          <ac:chgData name="Ito, Tasuku" userId="6bd234d9-5ed3-4039-a51f-43b5e430f389" providerId="ADAL" clId="{23B2D711-0365-4933-BF56-6260B7998E2F}" dt="2021-02-05T07:33:42.543" v="690" actId="14100"/>
          <ac:cxnSpMkLst>
            <pc:docMk/>
            <pc:sldMk cId="2324444187" sldId="260"/>
            <ac:cxnSpMk id="120" creationId="{00000000-0000-0000-0000-000000000000}"/>
          </ac:cxnSpMkLst>
        </pc:cxnChg>
      </pc:sldChg>
      <pc:sldChg chg="addSp modSp">
        <pc:chgData name="Ito, Tasuku" userId="6bd234d9-5ed3-4039-a51f-43b5e430f389" providerId="ADAL" clId="{23B2D711-0365-4933-BF56-6260B7998E2F}" dt="2021-02-05T08:40:42.398" v="1469" actId="207"/>
        <pc:sldMkLst>
          <pc:docMk/>
          <pc:sldMk cId="531596774" sldId="261"/>
        </pc:sldMkLst>
        <pc:spChg chg="mod">
          <ac:chgData name="Ito, Tasuku" userId="6bd234d9-5ed3-4039-a51f-43b5e430f389" providerId="ADAL" clId="{23B2D711-0365-4933-BF56-6260B7998E2F}" dt="2021-02-05T07:42:02.830" v="785" actId="403"/>
          <ac:spMkLst>
            <pc:docMk/>
            <pc:sldMk cId="531596774" sldId="261"/>
            <ac:spMk id="4" creationId="{00000000-0000-0000-0000-000000000000}"/>
          </ac:spMkLst>
        </pc:spChg>
        <pc:spChg chg="mod">
          <ac:chgData name="Ito, Tasuku" userId="6bd234d9-5ed3-4039-a51f-43b5e430f389" providerId="ADAL" clId="{23B2D711-0365-4933-BF56-6260B7998E2F}" dt="2021-02-05T08:40:42.398" v="1469" actId="207"/>
          <ac:spMkLst>
            <pc:docMk/>
            <pc:sldMk cId="531596774" sldId="261"/>
            <ac:spMk id="21" creationId="{00000000-0000-0000-0000-000000000000}"/>
          </ac:spMkLst>
        </pc:spChg>
        <pc:spChg chg="add mod">
          <ac:chgData name="Ito, Tasuku" userId="6bd234d9-5ed3-4039-a51f-43b5e430f389" providerId="ADAL" clId="{23B2D711-0365-4933-BF56-6260B7998E2F}" dt="2021-02-05T08:04:26.262" v="1313" actId="1076"/>
          <ac:spMkLst>
            <pc:docMk/>
            <pc:sldMk cId="531596774" sldId="261"/>
            <ac:spMk id="45" creationId="{DB67D73E-AE3E-4327-AC21-4DC9E172197E}"/>
          </ac:spMkLst>
        </pc:spChg>
        <pc:spChg chg="mod">
          <ac:chgData name="Ito, Tasuku" userId="6bd234d9-5ed3-4039-a51f-43b5e430f389" providerId="ADAL" clId="{23B2D711-0365-4933-BF56-6260B7998E2F}" dt="2021-02-05T07:55:09.581" v="1085" actId="1076"/>
          <ac:spMkLst>
            <pc:docMk/>
            <pc:sldMk cId="531596774" sldId="261"/>
            <ac:spMk id="141" creationId="{00000000-0000-0000-0000-000000000000}"/>
          </ac:spMkLst>
        </pc:spChg>
        <pc:picChg chg="add mod">
          <ac:chgData name="Ito, Tasuku" userId="6bd234d9-5ed3-4039-a51f-43b5e430f389" providerId="ADAL" clId="{23B2D711-0365-4933-BF56-6260B7998E2F}" dt="2021-02-05T07:37:57.353" v="722" actId="688"/>
          <ac:picMkLst>
            <pc:docMk/>
            <pc:sldMk cId="531596774" sldId="261"/>
            <ac:picMk id="44" creationId="{6BA432A9-73E3-4733-9A5D-B8ACCF62542B}"/>
          </ac:picMkLst>
        </pc:picChg>
      </pc:sldChg>
      <pc:sldChg chg="addSp delSp modSp">
        <pc:chgData name="Ito, Tasuku" userId="6bd234d9-5ed3-4039-a51f-43b5e430f389" providerId="ADAL" clId="{23B2D711-0365-4933-BF56-6260B7998E2F}" dt="2021-02-05T08:40:59.530" v="1471" actId="14100"/>
        <pc:sldMkLst>
          <pc:docMk/>
          <pc:sldMk cId="378541131" sldId="262"/>
        </pc:sldMkLst>
        <pc:spChg chg="mod">
          <ac:chgData name="Ito, Tasuku" userId="6bd234d9-5ed3-4039-a51f-43b5e430f389" providerId="ADAL" clId="{23B2D711-0365-4933-BF56-6260B7998E2F}" dt="2021-02-05T08:06:40.919" v="1358" actId="1036"/>
          <ac:spMkLst>
            <pc:docMk/>
            <pc:sldMk cId="378541131" sldId="262"/>
            <ac:spMk id="2" creationId="{00000000-0000-0000-0000-000000000000}"/>
          </ac:spMkLst>
        </pc:spChg>
        <pc:spChg chg="mod">
          <ac:chgData name="Ito, Tasuku" userId="6bd234d9-5ed3-4039-a51f-43b5e430f389" providerId="ADAL" clId="{23B2D711-0365-4933-BF56-6260B7998E2F}" dt="2021-02-05T08:08:27.351" v="1369" actId="1076"/>
          <ac:spMkLst>
            <pc:docMk/>
            <pc:sldMk cId="378541131" sldId="262"/>
            <ac:spMk id="4" creationId="{00000000-0000-0000-0000-000000000000}"/>
          </ac:spMkLst>
        </pc:spChg>
        <pc:spChg chg="add mod">
          <ac:chgData name="Ito, Tasuku" userId="6bd234d9-5ed3-4039-a51f-43b5e430f389" providerId="ADAL" clId="{23B2D711-0365-4933-BF56-6260B7998E2F}" dt="2021-02-05T08:08:23.658" v="1368" actId="255"/>
          <ac:spMkLst>
            <pc:docMk/>
            <pc:sldMk cId="378541131" sldId="262"/>
            <ac:spMk id="19" creationId="{0A4A2B44-F813-4C9B-91ED-224ACDA6BF3D}"/>
          </ac:spMkLst>
        </pc:spChg>
        <pc:spChg chg="del mod">
          <ac:chgData name="Ito, Tasuku" userId="6bd234d9-5ed3-4039-a51f-43b5e430f389" providerId="ADAL" clId="{23B2D711-0365-4933-BF56-6260B7998E2F}" dt="2021-02-05T08:08:12.237" v="1365" actId="478"/>
          <ac:spMkLst>
            <pc:docMk/>
            <pc:sldMk cId="378541131" sldId="262"/>
            <ac:spMk id="21" creationId="{00000000-0000-0000-0000-000000000000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2" creationId="{F8FEAE00-7ECD-4EB9-AE6C-A253A06AA792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4" creationId="{ECFBA752-82F7-44BB-A42A-EE0BC73F2014}"/>
          </ac:spMkLst>
        </pc:spChg>
        <pc:spChg chg="mod">
          <ac:chgData name="Ito, Tasuku" userId="6bd234d9-5ed3-4039-a51f-43b5e430f389" providerId="ADAL" clId="{23B2D711-0365-4933-BF56-6260B7998E2F}" dt="2021-02-05T08:07:46.982" v="1362" actId="14100"/>
          <ac:spMkLst>
            <pc:docMk/>
            <pc:sldMk cId="378541131" sldId="262"/>
            <ac:spMk id="25" creationId="{00000000-0000-0000-0000-000000000000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6" creationId="{AA3023A2-BFE7-4BC4-B161-1B8E6E13A35E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7" creationId="{2E6AB7E5-341C-4AFF-8833-A2929CD63804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8" creationId="{8CF75C28-819C-4D73-8D87-EBEBB43DA046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9" creationId="{8B629B7E-B892-4499-BA89-CB5170DEE7E8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30" creationId="{0BF1161E-D4AE-463A-9E1F-3B7B4B14AA30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31" creationId="{614F6D67-F7AA-4470-A8A1-C9C9B163DED5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32" creationId="{7067F863-6EFF-4368-8A4B-9F0F4B86D931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33" creationId="{260792BA-55DD-43DD-AFE8-BF6C4744A133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34" creationId="{748B6DDB-C356-421C-B8A6-DFC069B03007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35" creationId="{9F648EBA-30CF-4E33-91B2-599839F92F72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36" creationId="{9127A56C-E27B-462E-A722-7CA680EEA4BC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37" creationId="{39BE8EEF-194E-4075-9ACA-67590FB62C75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38" creationId="{53FCFF8A-9B66-4DB0-96A0-06D0B4045FF9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39" creationId="{B81CFF05-E535-40F4-BCE4-98F18A7341D3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40" creationId="{813EBF37-BA79-4155-8071-98F8B9F3BD8D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41" creationId="{FE298890-E9DF-4965-B42A-D6A3F222AFEC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42" creationId="{5F82653C-BF87-43B6-98C1-4AE7603C744B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47" creationId="{6C4004B3-84A6-444E-B62A-8F90704F4238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48" creationId="{9A832616-86A5-4A6E-AF98-80D1F4738E9E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49" creationId="{2C8CDA61-1928-4EBA-8585-3032CDE6B9DA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50" creationId="{FDC55A82-42C5-4A98-A765-ADF0ED5EC446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51" creationId="{F6318579-A412-4388-8A01-54F5A269D0CD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52" creationId="{6419DE79-52B5-4CB0-AB39-2D31E4CC7ABA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53" creationId="{A6682BBE-8DE0-4DF6-AA43-D3095A01D97A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54" creationId="{4C13D382-9FC7-45E8-A20C-27272F05E8F7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55" creationId="{DF1D123C-ED50-4384-A638-07C1F31C7C70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56" creationId="{650C1173-585F-4B16-9D7C-E8A92E06CF4C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57" creationId="{8EFDDF97-9116-4D42-80AA-18926C9328AF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58" creationId="{0857E42C-0775-487D-98CB-029939709CFB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59" creationId="{2D951D69-0C96-4651-886A-BD4FAB09D960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60" creationId="{BC59D36A-119F-49B2-BA47-16816F7FF64D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61" creationId="{3344B284-622C-4F03-A4B2-A853F795B729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62" creationId="{10745035-6C80-4024-AAAD-9CF6CC8D1DAB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63" creationId="{2AA7734C-5023-4155-8EE3-5855EA60B8DC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64" creationId="{996C2C82-B6C8-4E13-B4AD-5ABE51EF7C9A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65" creationId="{091AA5B0-63C4-477F-83D3-6B72002D607C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66" creationId="{FBB96B66-83DB-4C63-A3A2-2DFE299EB5D9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67" creationId="{7952A241-0414-4BB0-B193-B8EC90A3900E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68" creationId="{5378B9DC-4E1C-47F8-A707-F4B04E488EDD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69" creationId="{53301A68-3B87-4D15-A34E-712D90ED240C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70" creationId="{942AD07A-3482-4096-A0A4-591DB9994C16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71" creationId="{6897D782-B372-44B5-8D5F-8830AD182E3A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72" creationId="{82275700-795D-4700-9333-0687ECE9D19D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73" creationId="{73ACA02B-A423-4C25-9B02-D3B77FC537CE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74" creationId="{5904F718-D432-45D2-BAB9-354D3F36F3C6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75" creationId="{1925220D-112F-4D9E-BCEE-13CE07C2D0A9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76" creationId="{AB42F861-D117-4846-8B43-9FFF27F1380A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77" creationId="{6D18926E-BF9A-4035-AE8B-273066975686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78" creationId="{B65C52D7-B08A-470B-AF2F-0E97BE16E11A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79" creationId="{DBEADF94-A162-40CE-A979-6A9021107264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80" creationId="{BB19C128-A3DF-4AAB-9E9E-542BDE4658C3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81" creationId="{692D6C71-5D6B-4E3A-91D8-E25AD7F9C1EA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82" creationId="{4E36C049-6AB6-4F99-93C2-282C7C2C2D88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83" creationId="{0402898A-10BE-4CE3-ADBE-EBECE3D04679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84" creationId="{F77DA93B-C931-47F5-9892-E575F28AEF33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85" creationId="{4E35E4AE-080E-4913-AF1C-EF548ABCE00A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86" creationId="{75DFF971-0496-4451-9813-02DBB125F932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90" creationId="{36B687E3-4F32-44D4-AA4E-DD30A0DC17A9}"/>
          </ac:spMkLst>
        </pc:spChg>
        <pc:spChg chg="del mod topLvl">
          <ac:chgData name="Ito, Tasuku" userId="6bd234d9-5ed3-4039-a51f-43b5e430f389" providerId="ADAL" clId="{23B2D711-0365-4933-BF56-6260B7998E2F}" dt="2021-02-05T08:12:12.241" v="1426" actId="478"/>
          <ac:spMkLst>
            <pc:docMk/>
            <pc:sldMk cId="378541131" sldId="262"/>
            <ac:spMk id="92" creationId="{A226319F-B306-4312-8323-9A9A77367917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93" creationId="{845FD079-D7FB-42DE-9B9F-EBE8A0E20EF0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94" creationId="{17767280-21F5-4326-AC87-8027A5DA6940}"/>
          </ac:spMkLst>
        </pc:spChg>
        <pc:spChg chg="del mod topLvl">
          <ac:chgData name="Ito, Tasuku" userId="6bd234d9-5ed3-4039-a51f-43b5e430f389" providerId="ADAL" clId="{23B2D711-0365-4933-BF56-6260B7998E2F}" dt="2021-02-05T08:12:18.293" v="1431" actId="478"/>
          <ac:spMkLst>
            <pc:docMk/>
            <pc:sldMk cId="378541131" sldId="262"/>
            <ac:spMk id="95" creationId="{84BF69D7-4E34-4B1D-B0C8-AE86D1B22167}"/>
          </ac:spMkLst>
        </pc:spChg>
        <pc:spChg chg="del mod topLvl">
          <ac:chgData name="Ito, Tasuku" userId="6bd234d9-5ed3-4039-a51f-43b5e430f389" providerId="ADAL" clId="{23B2D711-0365-4933-BF56-6260B7998E2F}" dt="2021-02-05T08:12:14.757" v="1428" actId="478"/>
          <ac:spMkLst>
            <pc:docMk/>
            <pc:sldMk cId="378541131" sldId="262"/>
            <ac:spMk id="96" creationId="{9F28E3F3-FCD2-4720-8F98-EA601F4C8A4C}"/>
          </ac:spMkLst>
        </pc:spChg>
        <pc:spChg chg="del mod topLvl">
          <ac:chgData name="Ito, Tasuku" userId="6bd234d9-5ed3-4039-a51f-43b5e430f389" providerId="ADAL" clId="{23B2D711-0365-4933-BF56-6260B7998E2F}" dt="2021-02-05T08:12:13.745" v="1427" actId="478"/>
          <ac:spMkLst>
            <pc:docMk/>
            <pc:sldMk cId="378541131" sldId="262"/>
            <ac:spMk id="97" creationId="{250400A3-968E-438D-B74A-5A03EBDCB28B}"/>
          </ac:spMkLst>
        </pc:spChg>
        <pc:spChg chg="del mod topLvl">
          <ac:chgData name="Ito, Tasuku" userId="6bd234d9-5ed3-4039-a51f-43b5e430f389" providerId="ADAL" clId="{23B2D711-0365-4933-BF56-6260B7998E2F}" dt="2021-02-05T08:12:16.741" v="1430" actId="478"/>
          <ac:spMkLst>
            <pc:docMk/>
            <pc:sldMk cId="378541131" sldId="262"/>
            <ac:spMk id="98" creationId="{2BA57323-3AA7-4F4D-9A75-49589AA8FCE4}"/>
          </ac:spMkLst>
        </pc:spChg>
        <pc:spChg chg="del mod topLvl">
          <ac:chgData name="Ito, Tasuku" userId="6bd234d9-5ed3-4039-a51f-43b5e430f389" providerId="ADAL" clId="{23B2D711-0365-4933-BF56-6260B7998E2F}" dt="2021-02-05T08:12:15.811" v="1429" actId="478"/>
          <ac:spMkLst>
            <pc:docMk/>
            <pc:sldMk cId="378541131" sldId="262"/>
            <ac:spMk id="99" creationId="{D0A5D7B0-5C51-4F1C-8548-66DE4903E73E}"/>
          </ac:spMkLst>
        </pc:spChg>
        <pc:spChg chg="del mod topLvl">
          <ac:chgData name="Ito, Tasuku" userId="6bd234d9-5ed3-4039-a51f-43b5e430f389" providerId="ADAL" clId="{23B2D711-0365-4933-BF56-6260B7998E2F}" dt="2021-02-05T08:12:22.834" v="1435" actId="478"/>
          <ac:spMkLst>
            <pc:docMk/>
            <pc:sldMk cId="378541131" sldId="262"/>
            <ac:spMk id="100" creationId="{22AD1310-2E7C-40B3-814B-A8B86447BD0F}"/>
          </ac:spMkLst>
        </pc:spChg>
        <pc:spChg chg="del mod topLvl">
          <ac:chgData name="Ito, Tasuku" userId="6bd234d9-5ed3-4039-a51f-43b5e430f389" providerId="ADAL" clId="{23B2D711-0365-4933-BF56-6260B7998E2F}" dt="2021-02-05T08:12:19.038" v="1432" actId="478"/>
          <ac:spMkLst>
            <pc:docMk/>
            <pc:sldMk cId="378541131" sldId="262"/>
            <ac:spMk id="101" creationId="{7A1530E9-D8EF-4A00-B096-511CC70D7E3D}"/>
          </ac:spMkLst>
        </pc:spChg>
        <pc:spChg chg="del mod topLvl">
          <ac:chgData name="Ito, Tasuku" userId="6bd234d9-5ed3-4039-a51f-43b5e430f389" providerId="ADAL" clId="{23B2D711-0365-4933-BF56-6260B7998E2F}" dt="2021-02-05T08:12:25.018" v="1437" actId="478"/>
          <ac:spMkLst>
            <pc:docMk/>
            <pc:sldMk cId="378541131" sldId="262"/>
            <ac:spMk id="102" creationId="{3FE3EC20-0C7B-48B1-84D0-1023A522E1C3}"/>
          </ac:spMkLst>
        </pc:spChg>
        <pc:spChg chg="del mod topLvl">
          <ac:chgData name="Ito, Tasuku" userId="6bd234d9-5ed3-4039-a51f-43b5e430f389" providerId="ADAL" clId="{23B2D711-0365-4933-BF56-6260B7998E2F}" dt="2021-02-05T08:12:23.676" v="1436" actId="478"/>
          <ac:spMkLst>
            <pc:docMk/>
            <pc:sldMk cId="378541131" sldId="262"/>
            <ac:spMk id="103" creationId="{4F545EC6-4A8D-483F-B5BC-E3283E828A81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04" creationId="{D686974E-81FF-47F4-BE1A-FC6B25661793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05" creationId="{57CA2514-C7EE-4C22-9F14-5FA4F2CD6F4D}"/>
          </ac:spMkLst>
        </pc:spChg>
        <pc:spChg chg="del mod topLvl">
          <ac:chgData name="Ito, Tasuku" userId="6bd234d9-5ed3-4039-a51f-43b5e430f389" providerId="ADAL" clId="{23B2D711-0365-4933-BF56-6260B7998E2F}" dt="2021-02-05T08:12:26.259" v="1438" actId="478"/>
          <ac:spMkLst>
            <pc:docMk/>
            <pc:sldMk cId="378541131" sldId="262"/>
            <ac:spMk id="106" creationId="{88C8724F-CB76-4266-AF85-88915351F54C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07" creationId="{4981E144-BFE7-41DC-975A-059C8BBEA6A9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08" creationId="{2960CE81-B37E-4999-A897-6FD90223C528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09" creationId="{1E282C6C-00D5-4ECF-B09C-9CAC4017CB28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10" creationId="{24BEC4D7-7EB2-4F2A-AD41-2A7CC8159284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11" creationId="{A8187E6B-B1B7-47C0-BA76-D8D79A2852A0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12" creationId="{A97044E0-47A8-4BD1-9702-FA1567135330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13" creationId="{2981C79D-3C3E-4289-B73B-FDDCB8B4EFB4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14" creationId="{1B93B0BC-5A05-41F9-A504-F7A3128D43DD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15" creationId="{1B9C59A0-8443-4FA4-858E-EBD6B7B6A691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16" creationId="{5202F6B0-B4FB-4036-8C46-06B6925ABBA4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17" creationId="{3F06919D-AF3C-453D-A4F3-F4EC963BB2A2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18" creationId="{3C551F9D-69F4-4110-919E-F8E1C8E92A3E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19" creationId="{A6830C52-0B90-42DF-AF79-6CC231D95CEB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20" creationId="{C43CAB03-6D2F-4F17-BCA8-AD22F2034081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21" creationId="{0699B31B-AE26-4F1E-847D-91674DD2A535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22" creationId="{BF684393-0E43-484C-9FE6-F07C99C4628F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23" creationId="{656AB8A0-8CD4-42C9-8D32-42805AF2BA90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24" creationId="{4D18335F-37C8-4E44-8E9D-98E7518D3EF4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25" creationId="{CAA16AA8-D99D-45EC-96BF-074A2DFBB457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26" creationId="{30736802-C2EA-4FA5-ADF5-8DD575A77C5E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27" creationId="{9D812654-504A-4997-940F-AEEDBA13340D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28" creationId="{9A079E66-6C3A-4E9F-A735-5A8D21EEED3E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29" creationId="{904F88E1-5D7B-4731-9469-6FE57D60606F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30" creationId="{7E6EEB33-0BA6-4075-9C1B-461A14017203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31" creationId="{CFA3C26A-965E-477C-94B3-FE1DC6780D98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32" creationId="{F5BDA727-0BA2-40B0-9852-A3CF104C397D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33" creationId="{891ED4F5-D5CA-4645-A87B-E9D4665C1A0E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34" creationId="{C2B37BC5-F304-46D0-BE43-3BF4C5EDD521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35" creationId="{AD850CF1-8707-4CCB-A893-9E74730B0D70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36" creationId="{696A5890-85B8-43BB-AFA5-EC806A9A7961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37" creationId="{8DDCACDF-1137-4C0D-AB6D-B71C29EE8B11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38" creationId="{411CC53D-4802-4FFD-BE0A-5043F01129AF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39" creationId="{49148B38-5658-4DA8-A17E-C0B9FEA40F0A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40" creationId="{9038230D-0100-4B86-B7D0-DA8DCFABBDED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41" creationId="{4CDBA94E-D5B7-48D3-99BD-EDF450D3F491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42" creationId="{960F90C4-A01D-42D9-AEB1-873F0BE8A252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43" creationId="{31549CDB-9632-4086-9886-4546E25B3B85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48" creationId="{A8502E35-47EC-49EB-A0EF-23E218E31AE5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49" creationId="{74A86B67-C601-4A0C-962B-0BD560D57BE5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50" creationId="{ECB4A6B5-C570-43CB-AC2B-E1F3A3CF6ED3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51" creationId="{8456F64D-AC7D-4369-B04F-EFD355A1723E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52" creationId="{E430807C-EB58-4DB8-A293-270BD37650B0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53" creationId="{BCE08DED-87B1-4055-8900-EDC8D51B11F7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55" creationId="{F4F2B87B-E4B1-428D-95B2-7A86D63DCD3C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57" creationId="{8746E8EE-44E7-4B10-8463-563CD09590E8}"/>
          </ac:spMkLst>
        </pc:spChg>
        <pc:spChg chg="del mod topLvl">
          <ac:chgData name="Ito, Tasuku" userId="6bd234d9-5ed3-4039-a51f-43b5e430f389" providerId="ADAL" clId="{23B2D711-0365-4933-BF56-6260B7998E2F}" dt="2021-02-05T08:11:20.137" v="1389" actId="478"/>
          <ac:spMkLst>
            <pc:docMk/>
            <pc:sldMk cId="378541131" sldId="262"/>
            <ac:spMk id="158" creationId="{E052694F-E267-493F-91C3-0C907A2E95D8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59" creationId="{0C8EDE51-A59C-42C9-8E42-5EC4157D2894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60" creationId="{F1A2D1E5-C88B-4DE9-A045-C6B216AD1E75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61" creationId="{E3E0335C-3876-449F-809D-C1EF5C6DEAA8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62" creationId="{62FEBAD2-04AF-4F40-8B91-2251F649F74F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63" creationId="{D421B171-9F99-4352-8CAB-EF0190C4C699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64" creationId="{1BFDB3AC-6D80-406E-87C8-510F7824BDD7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65" creationId="{DA28575A-07A4-45B8-B92C-D6FC2603A4B8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66" creationId="{B7E243DB-7509-42AF-9732-0732A5FE7FBA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67" creationId="{7C8A75BA-A76A-4826-BCF6-3FBCED2B5918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68" creationId="{C7508C38-9A4B-402A-AA5C-288C9486E962}"/>
          </ac:spMkLst>
        </pc:spChg>
        <pc:spChg chg="del mod topLvl">
          <ac:chgData name="Ito, Tasuku" userId="6bd234d9-5ed3-4039-a51f-43b5e430f389" providerId="ADAL" clId="{23B2D711-0365-4933-BF56-6260B7998E2F}" dt="2021-02-05T08:11:40.076" v="1397" actId="478"/>
          <ac:spMkLst>
            <pc:docMk/>
            <pc:sldMk cId="378541131" sldId="262"/>
            <ac:spMk id="169" creationId="{8E7F7878-DCCF-4EB5-906C-F558A0661116}"/>
          </ac:spMkLst>
        </pc:spChg>
        <pc:spChg chg="del mod topLvl">
          <ac:chgData name="Ito, Tasuku" userId="6bd234d9-5ed3-4039-a51f-43b5e430f389" providerId="ADAL" clId="{23B2D711-0365-4933-BF56-6260B7998E2F}" dt="2021-02-05T08:11:39.441" v="1396" actId="478"/>
          <ac:spMkLst>
            <pc:docMk/>
            <pc:sldMk cId="378541131" sldId="262"/>
            <ac:spMk id="170" creationId="{AB02BDBF-FD35-4147-86DE-50C3398C12E2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171" creationId="{C9DA6D60-629E-48F0-87EE-09DA234EFCC7}"/>
          </ac:spMkLst>
        </pc:spChg>
        <pc:spChg chg="del mod topLvl">
          <ac:chgData name="Ito, Tasuku" userId="6bd234d9-5ed3-4039-a51f-43b5e430f389" providerId="ADAL" clId="{23B2D711-0365-4933-BF56-6260B7998E2F}" dt="2021-02-05T08:11:43.185" v="1400" actId="478"/>
          <ac:spMkLst>
            <pc:docMk/>
            <pc:sldMk cId="378541131" sldId="262"/>
            <ac:spMk id="172" creationId="{6C853DE0-2FB5-4D87-94F2-A9D872CE027C}"/>
          </ac:spMkLst>
        </pc:spChg>
        <pc:spChg chg="del mod topLvl">
          <ac:chgData name="Ito, Tasuku" userId="6bd234d9-5ed3-4039-a51f-43b5e430f389" providerId="ADAL" clId="{23B2D711-0365-4933-BF56-6260B7998E2F}" dt="2021-02-05T08:11:42.567" v="1399" actId="478"/>
          <ac:spMkLst>
            <pc:docMk/>
            <pc:sldMk cId="378541131" sldId="262"/>
            <ac:spMk id="173" creationId="{96ADBDD5-2F28-4C89-8FD6-142E50149732}"/>
          </ac:spMkLst>
        </pc:spChg>
        <pc:spChg chg="del mod topLvl">
          <ac:chgData name="Ito, Tasuku" userId="6bd234d9-5ed3-4039-a51f-43b5e430f389" providerId="ADAL" clId="{23B2D711-0365-4933-BF56-6260B7998E2F}" dt="2021-02-05T08:11:45.555" v="1404" actId="478"/>
          <ac:spMkLst>
            <pc:docMk/>
            <pc:sldMk cId="378541131" sldId="262"/>
            <ac:spMk id="174" creationId="{B55B9FD0-3CF4-4FA7-BCDE-68E47A862638}"/>
          </ac:spMkLst>
        </pc:spChg>
        <pc:spChg chg="del mod topLvl">
          <ac:chgData name="Ito, Tasuku" userId="6bd234d9-5ed3-4039-a51f-43b5e430f389" providerId="ADAL" clId="{23B2D711-0365-4933-BF56-6260B7998E2F}" dt="2021-02-05T08:11:44.935" v="1403" actId="478"/>
          <ac:spMkLst>
            <pc:docMk/>
            <pc:sldMk cId="378541131" sldId="262"/>
            <ac:spMk id="175" creationId="{671DED5B-5749-48C5-82F0-4A9E76378AE6}"/>
          </ac:spMkLst>
        </pc:spChg>
        <pc:spChg chg="del mod topLvl">
          <ac:chgData name="Ito, Tasuku" userId="6bd234d9-5ed3-4039-a51f-43b5e430f389" providerId="ADAL" clId="{23B2D711-0365-4933-BF56-6260B7998E2F}" dt="2021-02-05T08:11:46.676" v="1406" actId="478"/>
          <ac:spMkLst>
            <pc:docMk/>
            <pc:sldMk cId="378541131" sldId="262"/>
            <ac:spMk id="176" creationId="{0E8E2ABB-2AFF-4725-9CCC-EC2EB4364944}"/>
          </ac:spMkLst>
        </pc:spChg>
        <pc:spChg chg="del mod topLvl">
          <ac:chgData name="Ito, Tasuku" userId="6bd234d9-5ed3-4039-a51f-43b5e430f389" providerId="ADAL" clId="{23B2D711-0365-4933-BF56-6260B7998E2F}" dt="2021-02-05T08:11:46.094" v="1405" actId="478"/>
          <ac:spMkLst>
            <pc:docMk/>
            <pc:sldMk cId="378541131" sldId="262"/>
            <ac:spMk id="177" creationId="{82EFCFAF-7D45-4BC2-B412-9208136DDD7E}"/>
          </ac:spMkLst>
        </pc:spChg>
        <pc:spChg chg="del mod topLvl">
          <ac:chgData name="Ito, Tasuku" userId="6bd234d9-5ed3-4039-a51f-43b5e430f389" providerId="ADAL" clId="{23B2D711-0365-4933-BF56-6260B7998E2F}" dt="2021-02-05T08:11:38.837" v="1395" actId="478"/>
          <ac:spMkLst>
            <pc:docMk/>
            <pc:sldMk cId="378541131" sldId="262"/>
            <ac:spMk id="178" creationId="{79224D57-D87A-41C5-8DDE-331DEB039F12}"/>
          </ac:spMkLst>
        </pc:spChg>
        <pc:spChg chg="del mod topLvl">
          <ac:chgData name="Ito, Tasuku" userId="6bd234d9-5ed3-4039-a51f-43b5e430f389" providerId="ADAL" clId="{23B2D711-0365-4933-BF56-6260B7998E2F}" dt="2021-02-05T08:11:38.139" v="1394" actId="478"/>
          <ac:spMkLst>
            <pc:docMk/>
            <pc:sldMk cId="378541131" sldId="262"/>
            <ac:spMk id="179" creationId="{D78A024F-DE31-40E3-A44F-A4C205E40B39}"/>
          </ac:spMkLst>
        </pc:spChg>
        <pc:spChg chg="del mod topLvl">
          <ac:chgData name="Ito, Tasuku" userId="6bd234d9-5ed3-4039-a51f-43b5e430f389" providerId="ADAL" clId="{23B2D711-0365-4933-BF56-6260B7998E2F}" dt="2021-02-05T08:11:50.827" v="1409" actId="478"/>
          <ac:spMkLst>
            <pc:docMk/>
            <pc:sldMk cId="378541131" sldId="262"/>
            <ac:spMk id="180" creationId="{84EC76C0-FDE6-4C4B-B9F0-505CFFB12F4B}"/>
          </ac:spMkLst>
        </pc:spChg>
        <pc:spChg chg="del mod topLvl">
          <ac:chgData name="Ito, Tasuku" userId="6bd234d9-5ed3-4039-a51f-43b5e430f389" providerId="ADAL" clId="{23B2D711-0365-4933-BF56-6260B7998E2F}" dt="2021-02-05T08:11:18.717" v="1388" actId="478"/>
          <ac:spMkLst>
            <pc:docMk/>
            <pc:sldMk cId="378541131" sldId="262"/>
            <ac:spMk id="181" creationId="{CC00BA35-7C04-4271-A212-0F4BA79E78F7}"/>
          </ac:spMkLst>
        </pc:spChg>
        <pc:spChg chg="del mod topLvl">
          <ac:chgData name="Ito, Tasuku" userId="6bd234d9-5ed3-4039-a51f-43b5e430f389" providerId="ADAL" clId="{23B2D711-0365-4933-BF56-6260B7998E2F}" dt="2021-02-05T08:11:51.423" v="1410" actId="478"/>
          <ac:spMkLst>
            <pc:docMk/>
            <pc:sldMk cId="378541131" sldId="262"/>
            <ac:spMk id="182" creationId="{A9FF4D3A-0D25-4338-9D23-416379F0BC00}"/>
          </ac:spMkLst>
        </pc:spChg>
        <pc:spChg chg="del mod topLvl">
          <ac:chgData name="Ito, Tasuku" userId="6bd234d9-5ed3-4039-a51f-43b5e430f389" providerId="ADAL" clId="{23B2D711-0365-4933-BF56-6260B7998E2F}" dt="2021-02-05T08:11:58.731" v="1417" actId="478"/>
          <ac:spMkLst>
            <pc:docMk/>
            <pc:sldMk cId="378541131" sldId="262"/>
            <ac:spMk id="183" creationId="{5E822D35-95C4-4685-ACCD-EA8FEDBA9940}"/>
          </ac:spMkLst>
        </pc:spChg>
        <pc:spChg chg="del mod topLvl">
          <ac:chgData name="Ito, Tasuku" userId="6bd234d9-5ed3-4039-a51f-43b5e430f389" providerId="ADAL" clId="{23B2D711-0365-4933-BF56-6260B7998E2F}" dt="2021-02-05T08:11:56.884" v="1416" actId="478"/>
          <ac:spMkLst>
            <pc:docMk/>
            <pc:sldMk cId="378541131" sldId="262"/>
            <ac:spMk id="184" creationId="{34069DF6-B664-444A-A22A-E7449DF813C5}"/>
          </ac:spMkLst>
        </pc:spChg>
        <pc:spChg chg="del mod topLvl">
          <ac:chgData name="Ito, Tasuku" userId="6bd234d9-5ed3-4039-a51f-43b5e430f389" providerId="ADAL" clId="{23B2D711-0365-4933-BF56-6260B7998E2F}" dt="2021-02-05T08:12:00.375" v="1419" actId="478"/>
          <ac:spMkLst>
            <pc:docMk/>
            <pc:sldMk cId="378541131" sldId="262"/>
            <ac:spMk id="185" creationId="{BBC7117D-4417-4071-A665-59DD03DD2031}"/>
          </ac:spMkLst>
        </pc:spChg>
        <pc:spChg chg="del mod topLvl">
          <ac:chgData name="Ito, Tasuku" userId="6bd234d9-5ed3-4039-a51f-43b5e430f389" providerId="ADAL" clId="{23B2D711-0365-4933-BF56-6260B7998E2F}" dt="2021-02-05T08:11:59.442" v="1418" actId="478"/>
          <ac:spMkLst>
            <pc:docMk/>
            <pc:sldMk cId="378541131" sldId="262"/>
            <ac:spMk id="186" creationId="{EF0D34FE-D07B-4501-9BD8-5E1147546FCB}"/>
          </ac:spMkLst>
        </pc:spChg>
        <pc:spChg chg="del mod topLvl">
          <ac:chgData name="Ito, Tasuku" userId="6bd234d9-5ed3-4039-a51f-43b5e430f389" providerId="ADAL" clId="{23B2D711-0365-4933-BF56-6260B7998E2F}" dt="2021-02-05T08:12:06.062" v="1423" actId="478"/>
          <ac:spMkLst>
            <pc:docMk/>
            <pc:sldMk cId="378541131" sldId="262"/>
            <ac:spMk id="187" creationId="{B218D92D-8531-43E7-9D2B-BAF21B99997C}"/>
          </ac:spMkLst>
        </pc:spChg>
        <pc:spChg chg="del mod topLvl">
          <ac:chgData name="Ito, Tasuku" userId="6bd234d9-5ed3-4039-a51f-43b5e430f389" providerId="ADAL" clId="{23B2D711-0365-4933-BF56-6260B7998E2F}" dt="2021-02-05T08:12:04.851" v="1422" actId="478"/>
          <ac:spMkLst>
            <pc:docMk/>
            <pc:sldMk cId="378541131" sldId="262"/>
            <ac:spMk id="188" creationId="{B132CDAE-6BD5-4E90-B22C-A303CAF6B813}"/>
          </ac:spMkLst>
        </pc:spChg>
        <pc:spChg chg="del mod topLvl">
          <ac:chgData name="Ito, Tasuku" userId="6bd234d9-5ed3-4039-a51f-43b5e430f389" providerId="ADAL" clId="{23B2D711-0365-4933-BF56-6260B7998E2F}" dt="2021-02-05T08:11:41.363" v="1398" actId="478"/>
          <ac:spMkLst>
            <pc:docMk/>
            <pc:sldMk cId="378541131" sldId="262"/>
            <ac:spMk id="189" creationId="{A9E3B808-7C12-443B-9F42-68174104F392}"/>
          </ac:spMkLst>
        </pc:spChg>
        <pc:spChg chg="del mod topLvl">
          <ac:chgData name="Ito, Tasuku" userId="6bd234d9-5ed3-4039-a51f-43b5e430f389" providerId="ADAL" clId="{23B2D711-0365-4933-BF56-6260B7998E2F}" dt="2021-02-05T08:11:52.853" v="1411" actId="478"/>
          <ac:spMkLst>
            <pc:docMk/>
            <pc:sldMk cId="378541131" sldId="262"/>
            <ac:spMk id="190" creationId="{321F81C4-60F2-4E81-8ABF-E65CEA535064}"/>
          </ac:spMkLst>
        </pc:spChg>
        <pc:spChg chg="del mod topLvl">
          <ac:chgData name="Ito, Tasuku" userId="6bd234d9-5ed3-4039-a51f-43b5e430f389" providerId="ADAL" clId="{23B2D711-0365-4933-BF56-6260B7998E2F}" dt="2021-02-05T08:11:35.384" v="1392" actId="478"/>
          <ac:spMkLst>
            <pc:docMk/>
            <pc:sldMk cId="378541131" sldId="262"/>
            <ac:spMk id="191" creationId="{0C9114CB-8C6E-4966-A8A2-8A41FFA654FB}"/>
          </ac:spMkLst>
        </pc:spChg>
        <pc:spChg chg="del mod topLvl">
          <ac:chgData name="Ito, Tasuku" userId="6bd234d9-5ed3-4039-a51f-43b5e430f389" providerId="ADAL" clId="{23B2D711-0365-4933-BF56-6260B7998E2F}" dt="2021-02-05T08:11:54.072" v="1413" actId="478"/>
          <ac:spMkLst>
            <pc:docMk/>
            <pc:sldMk cId="378541131" sldId="262"/>
            <ac:spMk id="192" creationId="{3D07B442-8F68-453E-AC8C-A69E1FCD5FB5}"/>
          </ac:spMkLst>
        </pc:spChg>
        <pc:spChg chg="del mod topLvl">
          <ac:chgData name="Ito, Tasuku" userId="6bd234d9-5ed3-4039-a51f-43b5e430f389" providerId="ADAL" clId="{23B2D711-0365-4933-BF56-6260B7998E2F}" dt="2021-02-05T08:11:53.513" v="1412" actId="478"/>
          <ac:spMkLst>
            <pc:docMk/>
            <pc:sldMk cId="378541131" sldId="262"/>
            <ac:spMk id="193" creationId="{3B4DA64A-7C66-4382-9C16-66642FB9A518}"/>
          </ac:spMkLst>
        </pc:spChg>
        <pc:spChg chg="del mod topLvl">
          <ac:chgData name="Ito, Tasuku" userId="6bd234d9-5ed3-4039-a51f-43b5e430f389" providerId="ADAL" clId="{23B2D711-0365-4933-BF56-6260B7998E2F}" dt="2021-02-05T08:11:55.243" v="1415" actId="478"/>
          <ac:spMkLst>
            <pc:docMk/>
            <pc:sldMk cId="378541131" sldId="262"/>
            <ac:spMk id="194" creationId="{00C06283-E2BA-4444-87FA-3F6046EE1465}"/>
          </ac:spMkLst>
        </pc:spChg>
        <pc:spChg chg="del mod topLvl">
          <ac:chgData name="Ito, Tasuku" userId="6bd234d9-5ed3-4039-a51f-43b5e430f389" providerId="ADAL" clId="{23B2D711-0365-4933-BF56-6260B7998E2F}" dt="2021-02-05T08:11:54.691" v="1414" actId="478"/>
          <ac:spMkLst>
            <pc:docMk/>
            <pc:sldMk cId="378541131" sldId="262"/>
            <ac:spMk id="195" creationId="{20D8B98B-7C19-467A-BD4A-D8D718E02422}"/>
          </ac:spMkLst>
        </pc:spChg>
        <pc:spChg chg="del mod topLvl">
          <ac:chgData name="Ito, Tasuku" userId="6bd234d9-5ed3-4039-a51f-43b5e430f389" providerId="ADAL" clId="{23B2D711-0365-4933-BF56-6260B7998E2F}" dt="2021-02-05T08:12:07.247" v="1424" actId="478"/>
          <ac:spMkLst>
            <pc:docMk/>
            <pc:sldMk cId="378541131" sldId="262"/>
            <ac:spMk id="196" creationId="{066B8FB8-50C6-47AF-93BE-B24BB2632E90}"/>
          </ac:spMkLst>
        </pc:spChg>
        <pc:spChg chg="del mod topLvl">
          <ac:chgData name="Ito, Tasuku" userId="6bd234d9-5ed3-4039-a51f-43b5e430f389" providerId="ADAL" clId="{23B2D711-0365-4933-BF56-6260B7998E2F}" dt="2021-02-05T08:12:08.498" v="1425" actId="478"/>
          <ac:spMkLst>
            <pc:docMk/>
            <pc:sldMk cId="378541131" sldId="262"/>
            <ac:spMk id="197" creationId="{51955F2A-ECB9-48B7-B9BF-E4BC45FD2DF2}"/>
          </ac:spMkLst>
        </pc:spChg>
        <pc:spChg chg="del mod topLvl">
          <ac:chgData name="Ito, Tasuku" userId="6bd234d9-5ed3-4039-a51f-43b5e430f389" providerId="ADAL" clId="{23B2D711-0365-4933-BF56-6260B7998E2F}" dt="2021-02-05T08:11:44.359" v="1402" actId="478"/>
          <ac:spMkLst>
            <pc:docMk/>
            <pc:sldMk cId="378541131" sldId="262"/>
            <ac:spMk id="198" creationId="{E53F5757-58A7-478A-8136-954FE6CC4406}"/>
          </ac:spMkLst>
        </pc:spChg>
        <pc:spChg chg="del mod topLvl">
          <ac:chgData name="Ito, Tasuku" userId="6bd234d9-5ed3-4039-a51f-43b5e430f389" providerId="ADAL" clId="{23B2D711-0365-4933-BF56-6260B7998E2F}" dt="2021-02-05T08:11:43.756" v="1401" actId="478"/>
          <ac:spMkLst>
            <pc:docMk/>
            <pc:sldMk cId="378541131" sldId="262"/>
            <ac:spMk id="199" creationId="{F7D37FFF-ACDB-49D3-89D1-D31472EC68D8}"/>
          </ac:spMkLst>
        </pc:spChg>
        <pc:spChg chg="del mod topLvl">
          <ac:chgData name="Ito, Tasuku" userId="6bd234d9-5ed3-4039-a51f-43b5e430f389" providerId="ADAL" clId="{23B2D711-0365-4933-BF56-6260B7998E2F}" dt="2021-02-05T08:11:36.606" v="1393" actId="478"/>
          <ac:spMkLst>
            <pc:docMk/>
            <pc:sldMk cId="378541131" sldId="262"/>
            <ac:spMk id="200" creationId="{5BD9856E-C7D3-4A24-B219-108E7DA2A317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01" creationId="{7A5A239C-B94D-4560-B47A-00EB09836C19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02" creationId="{36A6788F-320C-4997-954F-6F7A14289CCC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03" creationId="{2D80375F-4FF8-4D2D-9765-019D8163AB5F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04" creationId="{84EF6793-6C61-4C94-9E3E-17483C887447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05" creationId="{9C3DFA07-C0FB-4D8E-8FF6-C1C8B52F0741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06" creationId="{60F78AFF-0E93-4BBC-B669-AC5C5F66C995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07" creationId="{9FC610DF-0E8E-42ED-A81B-7D931F356817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08" creationId="{6DCAF41D-A9B7-4E17-8E1D-9AEF06E87D03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09" creationId="{C857DA69-F296-43F7-AB3E-F48AA686A300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10" creationId="{A2716A93-4305-444F-8BD1-E7B63BF2F07B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11" creationId="{67404104-886C-4E49-A041-48E19A1553BF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12" creationId="{461E5779-E3AF-47EC-A178-FCDD68C00BB6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13" creationId="{BB98902C-83B6-4EF4-813E-B72B08859595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14" creationId="{457A7C35-F21F-47BA-B6BF-E2052CC41F9D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16" creationId="{B810AEE0-517C-4EEE-9144-855D667047C7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18" creationId="{1F9B9941-E598-4C03-AC7D-D96678F93A8D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19" creationId="{ED3C74F9-DD2A-461D-B883-07B0E1F32B6A}"/>
          </ac:spMkLst>
        </pc:spChg>
        <pc:spChg chg="del mod topLvl">
          <ac:chgData name="Ito, Tasuku" userId="6bd234d9-5ed3-4039-a51f-43b5e430f389" providerId="ADAL" clId="{23B2D711-0365-4933-BF56-6260B7998E2F}" dt="2021-02-05T08:10:39.701" v="1386" actId="478"/>
          <ac:spMkLst>
            <pc:docMk/>
            <pc:sldMk cId="378541131" sldId="262"/>
            <ac:spMk id="220" creationId="{8D526D28-AB32-413E-B9F8-FA4BF767C57F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21" creationId="{DAA77A9F-CFAF-42CD-BF8C-4A5B7BED3F59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22" creationId="{5EED3A64-64EC-4CB4-A716-294B4A7B5E2F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23" creationId="{B3B3023E-3093-46BE-A749-D30CF6E85E23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24" creationId="{2EE4A3A3-C9D6-40B7-9A46-1EDBA6A3B739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25" creationId="{B00F5BA1-5662-4DE6-8544-99D3BF0E400F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26" creationId="{F2BF7374-FBD0-4F6B-ACEF-78590FF2FF62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27" creationId="{46ED5973-ABB7-466B-819F-6216564C8DA2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28" creationId="{157EFB4D-DA55-4D2F-8D86-1F4288FAC856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29" creationId="{D285BF04-AC13-4E33-90F7-AE5473160DF5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30" creationId="{9B8AF8CB-7D54-4445-AF4C-E362F1C474A7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31" creationId="{681D5EB5-CEC9-4FC8-88FF-22D8EFB04797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32" creationId="{6D5DF3F8-6222-4607-85FC-60232F338DEC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33" creationId="{E185CD8D-B38E-44B8-8AF7-215F64C104AD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34" creationId="{4C347BFC-FC19-46A0-BDCD-3B4947CC93E9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35" creationId="{C5998473-6EF6-4C9E-90FE-E13A25408E05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36" creationId="{6C8DB36A-E120-40D9-9D38-451B971EC0A6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37" creationId="{D48A0659-4756-4A4B-8F1B-540E6FDE245D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38" creationId="{B761E26D-15E2-4FA8-A4A8-414E1B8028BF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39" creationId="{F29852C6-30DF-4083-A1C7-A759DF0DF5B9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40" creationId="{4EFFAC21-DCBD-4863-AFD7-9258C3ACEA61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41" creationId="{1B05F6A8-3769-4F2E-827C-D5F072848B22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42" creationId="{8F375AC6-583A-405A-B703-42D00CD0BEA6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43" creationId="{B8328FA9-CEF5-4195-A98C-EA812FB4C494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44" creationId="{031E9181-FCC7-4AA6-8084-3735A39D7C63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45" creationId="{08A11AAD-AB42-427F-B9ED-9D36653CDBBF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46" creationId="{B9E8DB56-A4AE-4BA8-A3A5-6CD4EFC144F6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47" creationId="{4A5E0E20-B16B-4860-BFC5-E97A6445328F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48" creationId="{7629C27A-A626-4C75-AEE9-C620C0A9EB22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49" creationId="{176D31AC-2065-4D58-88AC-E5C8E40CF73B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50" creationId="{0C8261D9-0D06-4850-89D4-B3E7171BA168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51" creationId="{F93B9261-A01D-451D-B5AE-436DB297AA26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52" creationId="{A1373FCD-A4D9-47F4-9893-F837CD909804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53" creationId="{DB982CD1-A56D-44E0-8A5F-6E6325F1929B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54" creationId="{E5C4509F-9FA7-46FE-B6BA-C58519EC580F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55" creationId="{B9C83442-5D74-472E-9A88-2BF1E97D2883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56" creationId="{17D3D82E-5DE5-40F5-A3C9-61E061F1ECC2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57" creationId="{E460AE46-557D-46AB-8A68-B98C2B343F7D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58" creationId="{35467F3B-2844-46C3-942D-7C4137118C87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59" creationId="{4C2493F7-79DD-482D-B210-58F40C170675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60" creationId="{0FA8A59F-5048-41DA-9048-82C2E31E9672}"/>
          </ac:spMkLst>
        </pc:spChg>
        <pc:spChg chg="mod topLvl">
          <ac:chgData name="Ito, Tasuku" userId="6bd234d9-5ed3-4039-a51f-43b5e430f389" providerId="ADAL" clId="{23B2D711-0365-4933-BF56-6260B7998E2F}" dt="2021-02-05T08:10:32.107" v="1384" actId="165"/>
          <ac:spMkLst>
            <pc:docMk/>
            <pc:sldMk cId="378541131" sldId="262"/>
            <ac:spMk id="261" creationId="{253964AC-2B7B-4844-AF23-8D05E556B1C8}"/>
          </ac:spMkLst>
        </pc:spChg>
        <pc:spChg chg="del mod topLvl">
          <ac:chgData name="Ito, Tasuku" userId="6bd234d9-5ed3-4039-a51f-43b5e430f389" providerId="ADAL" clId="{23B2D711-0365-4933-BF56-6260B7998E2F}" dt="2021-02-05T08:10:37.379" v="1385" actId="478"/>
          <ac:spMkLst>
            <pc:docMk/>
            <pc:sldMk cId="378541131" sldId="262"/>
            <ac:spMk id="262" creationId="{2803E180-434C-4EAF-8C62-17C10FD121FA}"/>
          </ac:spMkLst>
        </pc:spChg>
        <pc:spChg chg="del mod topLvl">
          <ac:chgData name="Ito, Tasuku" userId="6bd234d9-5ed3-4039-a51f-43b5e430f389" providerId="ADAL" clId="{23B2D711-0365-4933-BF56-6260B7998E2F}" dt="2021-02-05T08:10:37.379" v="1385" actId="478"/>
          <ac:spMkLst>
            <pc:docMk/>
            <pc:sldMk cId="378541131" sldId="262"/>
            <ac:spMk id="263" creationId="{3785BE40-AF69-4410-B45B-43268D0C833F}"/>
          </ac:spMkLst>
        </pc:spChg>
        <pc:spChg chg="del mod topLvl">
          <ac:chgData name="Ito, Tasuku" userId="6bd234d9-5ed3-4039-a51f-43b5e430f389" providerId="ADAL" clId="{23B2D711-0365-4933-BF56-6260B7998E2F}" dt="2021-02-05T08:10:37.379" v="1385" actId="478"/>
          <ac:spMkLst>
            <pc:docMk/>
            <pc:sldMk cId="378541131" sldId="262"/>
            <ac:spMk id="264" creationId="{BFA0A33B-25C0-42D3-9444-2DAC74CD3687}"/>
          </ac:spMkLst>
        </pc:spChg>
        <pc:spChg chg="del mod topLvl">
          <ac:chgData name="Ito, Tasuku" userId="6bd234d9-5ed3-4039-a51f-43b5e430f389" providerId="ADAL" clId="{23B2D711-0365-4933-BF56-6260B7998E2F}" dt="2021-02-05T08:10:37.379" v="1385" actId="478"/>
          <ac:spMkLst>
            <pc:docMk/>
            <pc:sldMk cId="378541131" sldId="262"/>
            <ac:spMk id="265" creationId="{0CBCB18E-1750-4D85-B1CA-691C57763364}"/>
          </ac:spMkLst>
        </pc:spChg>
        <pc:spChg chg="del mod topLvl">
          <ac:chgData name="Ito, Tasuku" userId="6bd234d9-5ed3-4039-a51f-43b5e430f389" providerId="ADAL" clId="{23B2D711-0365-4933-BF56-6260B7998E2F}" dt="2021-02-05T08:10:37.379" v="1385" actId="478"/>
          <ac:spMkLst>
            <pc:docMk/>
            <pc:sldMk cId="378541131" sldId="262"/>
            <ac:spMk id="266" creationId="{04CA7492-A5CB-4A8F-A421-E37A02C54C0F}"/>
          </ac:spMkLst>
        </pc:spChg>
        <pc:spChg chg="del mod topLvl">
          <ac:chgData name="Ito, Tasuku" userId="6bd234d9-5ed3-4039-a51f-43b5e430f389" providerId="ADAL" clId="{23B2D711-0365-4933-BF56-6260B7998E2F}" dt="2021-02-05T08:10:37.379" v="1385" actId="478"/>
          <ac:spMkLst>
            <pc:docMk/>
            <pc:sldMk cId="378541131" sldId="262"/>
            <ac:spMk id="267" creationId="{F233FDE4-6FA8-4396-9922-F7DB7A143234}"/>
          </ac:spMkLst>
        </pc:spChg>
        <pc:spChg chg="del mod topLvl">
          <ac:chgData name="Ito, Tasuku" userId="6bd234d9-5ed3-4039-a51f-43b5e430f389" providerId="ADAL" clId="{23B2D711-0365-4933-BF56-6260B7998E2F}" dt="2021-02-05T08:10:37.379" v="1385" actId="478"/>
          <ac:spMkLst>
            <pc:docMk/>
            <pc:sldMk cId="378541131" sldId="262"/>
            <ac:spMk id="268" creationId="{3DEE4468-7A9B-4F94-AB13-A5A250FF27E9}"/>
          </ac:spMkLst>
        </pc:spChg>
        <pc:spChg chg="del mod topLvl">
          <ac:chgData name="Ito, Tasuku" userId="6bd234d9-5ed3-4039-a51f-43b5e430f389" providerId="ADAL" clId="{23B2D711-0365-4933-BF56-6260B7998E2F}" dt="2021-02-05T08:10:37.379" v="1385" actId="478"/>
          <ac:spMkLst>
            <pc:docMk/>
            <pc:sldMk cId="378541131" sldId="262"/>
            <ac:spMk id="269" creationId="{F34A732D-8AA8-42DC-BCB2-12B8D915EE65}"/>
          </ac:spMkLst>
        </pc:spChg>
        <pc:spChg chg="del mod topLvl">
          <ac:chgData name="Ito, Tasuku" userId="6bd234d9-5ed3-4039-a51f-43b5e430f389" providerId="ADAL" clId="{23B2D711-0365-4933-BF56-6260B7998E2F}" dt="2021-02-05T08:10:37.379" v="1385" actId="478"/>
          <ac:spMkLst>
            <pc:docMk/>
            <pc:sldMk cId="378541131" sldId="262"/>
            <ac:spMk id="270" creationId="{7CD7DD05-8F5B-49D5-B832-1CC0BD37A243}"/>
          </ac:spMkLst>
        </pc:spChg>
        <pc:spChg chg="del mod topLvl">
          <ac:chgData name="Ito, Tasuku" userId="6bd234d9-5ed3-4039-a51f-43b5e430f389" providerId="ADAL" clId="{23B2D711-0365-4933-BF56-6260B7998E2F}" dt="2021-02-05T08:10:37.379" v="1385" actId="478"/>
          <ac:spMkLst>
            <pc:docMk/>
            <pc:sldMk cId="378541131" sldId="262"/>
            <ac:spMk id="271" creationId="{CA461A52-98CE-4413-957F-478825573036}"/>
          </ac:spMkLst>
        </pc:spChg>
        <pc:spChg chg="del mod topLvl">
          <ac:chgData name="Ito, Tasuku" userId="6bd234d9-5ed3-4039-a51f-43b5e430f389" providerId="ADAL" clId="{23B2D711-0365-4933-BF56-6260B7998E2F}" dt="2021-02-05T08:10:37.379" v="1385" actId="478"/>
          <ac:spMkLst>
            <pc:docMk/>
            <pc:sldMk cId="378541131" sldId="262"/>
            <ac:spMk id="272" creationId="{8CC3143F-40B1-48E3-969A-0BB54A15B1B1}"/>
          </ac:spMkLst>
        </pc:spChg>
        <pc:spChg chg="del mod topLvl">
          <ac:chgData name="Ito, Tasuku" userId="6bd234d9-5ed3-4039-a51f-43b5e430f389" providerId="ADAL" clId="{23B2D711-0365-4933-BF56-6260B7998E2F}" dt="2021-02-05T08:10:37.379" v="1385" actId="478"/>
          <ac:spMkLst>
            <pc:docMk/>
            <pc:sldMk cId="378541131" sldId="262"/>
            <ac:spMk id="273" creationId="{1E6C59BE-33C9-42EF-8DED-6A03C491524F}"/>
          </ac:spMkLst>
        </pc:spChg>
        <pc:spChg chg="del mod topLvl">
          <ac:chgData name="Ito, Tasuku" userId="6bd234d9-5ed3-4039-a51f-43b5e430f389" providerId="ADAL" clId="{23B2D711-0365-4933-BF56-6260B7998E2F}" dt="2021-02-05T08:10:37.379" v="1385" actId="478"/>
          <ac:spMkLst>
            <pc:docMk/>
            <pc:sldMk cId="378541131" sldId="262"/>
            <ac:spMk id="274" creationId="{B4BC3030-E3CE-4314-9E6D-6C7F39932C3E}"/>
          </ac:spMkLst>
        </pc:spChg>
        <pc:spChg chg="del mod topLvl">
          <ac:chgData name="Ito, Tasuku" userId="6bd234d9-5ed3-4039-a51f-43b5e430f389" providerId="ADAL" clId="{23B2D711-0365-4933-BF56-6260B7998E2F}" dt="2021-02-05T08:10:45.499" v="1387" actId="478"/>
          <ac:spMkLst>
            <pc:docMk/>
            <pc:sldMk cId="378541131" sldId="262"/>
            <ac:spMk id="275" creationId="{55286AF2-B16E-43D5-AEEF-CED55FDEB3E2}"/>
          </ac:spMkLst>
        </pc:spChg>
        <pc:spChg chg="add mod">
          <ac:chgData name="Ito, Tasuku" userId="6bd234d9-5ed3-4039-a51f-43b5e430f389" providerId="ADAL" clId="{23B2D711-0365-4933-BF56-6260B7998E2F}" dt="2021-02-05T08:40:59.530" v="1471" actId="14100"/>
          <ac:spMkLst>
            <pc:docMk/>
            <pc:sldMk cId="378541131" sldId="262"/>
            <ac:spMk id="276" creationId="{200920FB-AABB-41CB-8E4F-3F0C6E51D234}"/>
          </ac:spMkLst>
        </pc:spChg>
        <pc:grpChg chg="add del mod">
          <ac:chgData name="Ito, Tasuku" userId="6bd234d9-5ed3-4039-a51f-43b5e430f389" providerId="ADAL" clId="{23B2D711-0365-4933-BF56-6260B7998E2F}" dt="2021-02-05T08:10:32.107" v="1384" actId="165"/>
          <ac:grpSpMkLst>
            <pc:docMk/>
            <pc:sldMk cId="378541131" sldId="262"/>
            <ac:grpSpMk id="20" creationId="{0226D555-DC40-44D7-A4A4-6A0517084C06}"/>
          </ac:grpSpMkLst>
        </pc:grpChg>
        <pc:grpChg chg="add del mod">
          <ac:chgData name="Ito, Tasuku" userId="6bd234d9-5ed3-4039-a51f-43b5e430f389" providerId="ADAL" clId="{23B2D711-0365-4933-BF56-6260B7998E2F}" dt="2021-02-05T08:10:32.107" v="1384" actId="165"/>
          <ac:grpSpMkLst>
            <pc:docMk/>
            <pc:sldMk cId="378541131" sldId="262"/>
            <ac:grpSpMk id="89" creationId="{0A90BD4B-C14C-4B31-88BF-0070ECEA416B}"/>
          </ac:grpSpMkLst>
        </pc:grpChg>
        <pc:grpChg chg="add del mod">
          <ac:chgData name="Ito, Tasuku" userId="6bd234d9-5ed3-4039-a51f-43b5e430f389" providerId="ADAL" clId="{23B2D711-0365-4933-BF56-6260B7998E2F}" dt="2021-02-05T08:10:32.107" v="1384" actId="165"/>
          <ac:grpSpMkLst>
            <pc:docMk/>
            <pc:sldMk cId="378541131" sldId="262"/>
            <ac:grpSpMk id="154" creationId="{64636EB1-E13D-4AD7-9A65-B9D1E61FC557}"/>
          </ac:grpSpMkLst>
        </pc:grpChg>
        <pc:grpChg chg="add del mod">
          <ac:chgData name="Ito, Tasuku" userId="6bd234d9-5ed3-4039-a51f-43b5e430f389" providerId="ADAL" clId="{23B2D711-0365-4933-BF56-6260B7998E2F}" dt="2021-02-05T08:10:32.107" v="1384" actId="165"/>
          <ac:grpSpMkLst>
            <pc:docMk/>
            <pc:sldMk cId="378541131" sldId="262"/>
            <ac:grpSpMk id="215" creationId="{A0D9D7BA-5DBF-4B21-88EC-096666489C72}"/>
          </ac:grpSpMkLst>
        </pc:grpChg>
        <pc:graphicFrameChg chg="mod modGraphic">
          <ac:chgData name="Ito, Tasuku" userId="6bd234d9-5ed3-4039-a51f-43b5e430f389" providerId="ADAL" clId="{23B2D711-0365-4933-BF56-6260B7998E2F}" dt="2021-02-05T08:06:40.919" v="1358" actId="1036"/>
          <ac:graphicFrameMkLst>
            <pc:docMk/>
            <pc:sldMk cId="378541131" sldId="262"/>
            <ac:graphicFrameMk id="87" creationId="{00000000-0000-0000-0000-000000000000}"/>
          </ac:graphicFrameMkLst>
        </pc:graphicFrameChg>
        <pc:picChg chg="del mod">
          <ac:chgData name="Ito, Tasuku" userId="6bd234d9-5ed3-4039-a51f-43b5e430f389" providerId="ADAL" clId="{23B2D711-0365-4933-BF56-6260B7998E2F}" dt="2021-02-05T08:10:00.676" v="1375" actId="478"/>
          <ac:picMkLst>
            <pc:docMk/>
            <pc:sldMk cId="378541131" sldId="262"/>
            <ac:picMk id="3" creationId="{00000000-0000-0000-0000-000000000000}"/>
          </ac:picMkLst>
        </pc:picChg>
        <pc:picChg chg="mod topLvl">
          <ac:chgData name="Ito, Tasuku" userId="6bd234d9-5ed3-4039-a51f-43b5e430f389" providerId="ADAL" clId="{23B2D711-0365-4933-BF56-6260B7998E2F}" dt="2021-02-05T08:10:32.107" v="1384" actId="165"/>
          <ac:picMkLst>
            <pc:docMk/>
            <pc:sldMk cId="378541131" sldId="262"/>
            <ac:picMk id="23" creationId="{74901DB6-1092-4D8E-9E42-4FA8150078E5}"/>
          </ac:picMkLst>
        </pc:picChg>
        <pc:picChg chg="del mod">
          <ac:chgData name="Ito, Tasuku" userId="6bd234d9-5ed3-4039-a51f-43b5e430f389" providerId="ADAL" clId="{23B2D711-0365-4933-BF56-6260B7998E2F}" dt="2021-02-05T08:10:01.194" v="1376" actId="478"/>
          <ac:picMkLst>
            <pc:docMk/>
            <pc:sldMk cId="378541131" sldId="262"/>
            <ac:picMk id="43" creationId="{00000000-0000-0000-0000-000000000000}"/>
          </ac:picMkLst>
        </pc:picChg>
        <pc:picChg chg="del mod">
          <ac:chgData name="Ito, Tasuku" userId="6bd234d9-5ed3-4039-a51f-43b5e430f389" providerId="ADAL" clId="{23B2D711-0365-4933-BF56-6260B7998E2F}" dt="2021-02-05T08:10:01.791" v="1377" actId="478"/>
          <ac:picMkLst>
            <pc:docMk/>
            <pc:sldMk cId="378541131" sldId="262"/>
            <ac:picMk id="44" creationId="{00000000-0000-0000-0000-000000000000}"/>
          </ac:picMkLst>
        </pc:picChg>
        <pc:picChg chg="del mod">
          <ac:chgData name="Ito, Tasuku" userId="6bd234d9-5ed3-4039-a51f-43b5e430f389" providerId="ADAL" clId="{23B2D711-0365-4933-BF56-6260B7998E2F}" dt="2021-02-05T08:10:02.347" v="1378" actId="478"/>
          <ac:picMkLst>
            <pc:docMk/>
            <pc:sldMk cId="378541131" sldId="262"/>
            <ac:picMk id="45" creationId="{00000000-0000-0000-0000-000000000000}"/>
          </ac:picMkLst>
        </pc:picChg>
        <pc:picChg chg="del mod">
          <ac:chgData name="Ito, Tasuku" userId="6bd234d9-5ed3-4039-a51f-43b5e430f389" providerId="ADAL" clId="{23B2D711-0365-4933-BF56-6260B7998E2F}" dt="2021-02-05T08:10:02.904" v="1379" actId="478"/>
          <ac:picMkLst>
            <pc:docMk/>
            <pc:sldMk cId="378541131" sldId="262"/>
            <ac:picMk id="46" creationId="{00000000-0000-0000-0000-000000000000}"/>
          </ac:picMkLst>
        </pc:picChg>
        <pc:picChg chg="add del mod topLvl">
          <ac:chgData name="Ito, Tasuku" userId="6bd234d9-5ed3-4039-a51f-43b5e430f389" providerId="ADAL" clId="{23B2D711-0365-4933-BF56-6260B7998E2F}" dt="2021-02-05T08:12:20.766" v="1434" actId="478"/>
          <ac:picMkLst>
            <pc:docMk/>
            <pc:sldMk cId="378541131" sldId="262"/>
            <ac:picMk id="91" creationId="{831EFE87-BB1F-4588-96D9-96F6C4F7249F}"/>
          </ac:picMkLst>
        </pc:picChg>
        <pc:picChg chg="add del mod ord topLvl">
          <ac:chgData name="Ito, Tasuku" userId="6bd234d9-5ed3-4039-a51f-43b5e430f389" providerId="ADAL" clId="{23B2D711-0365-4933-BF56-6260B7998E2F}" dt="2021-02-05T08:12:02.334" v="1421" actId="478"/>
          <ac:picMkLst>
            <pc:docMk/>
            <pc:sldMk cId="378541131" sldId="262"/>
            <ac:picMk id="156" creationId="{5D0CBA06-ED7B-4A6E-BC9F-E9A506FCB634}"/>
          </ac:picMkLst>
        </pc:picChg>
        <pc:picChg chg="mod topLvl">
          <ac:chgData name="Ito, Tasuku" userId="6bd234d9-5ed3-4039-a51f-43b5e430f389" providerId="ADAL" clId="{23B2D711-0365-4933-BF56-6260B7998E2F}" dt="2021-02-05T08:10:32.107" v="1384" actId="165"/>
          <ac:picMkLst>
            <pc:docMk/>
            <pc:sldMk cId="378541131" sldId="262"/>
            <ac:picMk id="217" creationId="{C3FB833F-64B4-417D-8550-E9E3A5A756C0}"/>
          </ac:picMkLst>
        </pc:picChg>
        <pc:cxnChg chg="del">
          <ac:chgData name="Ito, Tasuku" userId="6bd234d9-5ed3-4039-a51f-43b5e430f389" providerId="ADAL" clId="{23B2D711-0365-4933-BF56-6260B7998E2F}" dt="2021-02-05T08:09:53.051" v="1373" actId="478"/>
          <ac:cxnSpMkLst>
            <pc:docMk/>
            <pc:sldMk cId="378541131" sldId="262"/>
            <ac:cxnSpMk id="88" creationId="{AB695ED1-FF72-44CE-AB4A-58A8D6B6CE55}"/>
          </ac:cxnSpMkLst>
        </pc:cxnChg>
      </pc:sldChg>
      <pc:sldChg chg="ord">
        <pc:chgData name="Ito, Tasuku" userId="6bd234d9-5ed3-4039-a51f-43b5e430f389" providerId="ADAL" clId="{23B2D711-0365-4933-BF56-6260B7998E2F}" dt="2021-02-05T07:18:08.712" v="246"/>
        <pc:sldMkLst>
          <pc:docMk/>
          <pc:sldMk cId="3278157596" sldId="263"/>
        </pc:sldMkLst>
      </pc:sldChg>
      <pc:sldChg chg="addSp modSp">
        <pc:chgData name="Ito, Tasuku" userId="6bd234d9-5ed3-4039-a51f-43b5e430f389" providerId="ADAL" clId="{23B2D711-0365-4933-BF56-6260B7998E2F}" dt="2021-02-05T08:01:02.215" v="1279" actId="1076"/>
        <pc:sldMkLst>
          <pc:docMk/>
          <pc:sldMk cId="538701428" sldId="265"/>
        </pc:sldMkLst>
        <pc:spChg chg="mod">
          <ac:chgData name="Ito, Tasuku" userId="6bd234d9-5ed3-4039-a51f-43b5e430f389" providerId="ADAL" clId="{23B2D711-0365-4933-BF56-6260B7998E2F}" dt="2021-02-05T08:01:02.215" v="1279" actId="1076"/>
          <ac:spMkLst>
            <pc:docMk/>
            <pc:sldMk cId="538701428" sldId="265"/>
            <ac:spMk id="4" creationId="{00000000-0000-0000-0000-000000000000}"/>
          </ac:spMkLst>
        </pc:spChg>
        <pc:spChg chg="mod">
          <ac:chgData name="Ito, Tasuku" userId="6bd234d9-5ed3-4039-a51f-43b5e430f389" providerId="ADAL" clId="{23B2D711-0365-4933-BF56-6260B7998E2F}" dt="2021-02-05T07:42:39.498" v="797" actId="1076"/>
          <ac:spMkLst>
            <pc:docMk/>
            <pc:sldMk cId="538701428" sldId="265"/>
            <ac:spMk id="15" creationId="{00000000-0000-0000-0000-000000000000}"/>
          </ac:spMkLst>
        </pc:spChg>
        <pc:spChg chg="mod">
          <ac:chgData name="Ito, Tasuku" userId="6bd234d9-5ed3-4039-a51f-43b5e430f389" providerId="ADAL" clId="{23B2D711-0365-4933-BF56-6260B7998E2F}" dt="2021-02-05T07:42:42.765" v="799" actId="207"/>
          <ac:spMkLst>
            <pc:docMk/>
            <pc:sldMk cId="538701428" sldId="265"/>
            <ac:spMk id="16" creationId="{00000000-0000-0000-0000-000000000000}"/>
          </ac:spMkLst>
        </pc:spChg>
        <pc:spChg chg="mod">
          <ac:chgData name="Ito, Tasuku" userId="6bd234d9-5ed3-4039-a51f-43b5e430f389" providerId="ADAL" clId="{23B2D711-0365-4933-BF56-6260B7998E2F}" dt="2021-02-05T07:42:48.893" v="804" actId="115"/>
          <ac:spMkLst>
            <pc:docMk/>
            <pc:sldMk cId="538701428" sldId="265"/>
            <ac:spMk id="21" creationId="{00000000-0000-0000-0000-000000000000}"/>
          </ac:spMkLst>
        </pc:spChg>
        <pc:spChg chg="mod">
          <ac:chgData name="Ito, Tasuku" userId="6bd234d9-5ed3-4039-a51f-43b5e430f389" providerId="ADAL" clId="{23B2D711-0365-4933-BF56-6260B7998E2F}" dt="2021-02-05T07:44:09.628" v="820" actId="20577"/>
          <ac:spMkLst>
            <pc:docMk/>
            <pc:sldMk cId="538701428" sldId="265"/>
            <ac:spMk id="25" creationId="{00000000-0000-0000-0000-000000000000}"/>
          </ac:spMkLst>
        </pc:spChg>
        <pc:spChg chg="mod">
          <ac:chgData name="Ito, Tasuku" userId="6bd234d9-5ed3-4039-a51f-43b5e430f389" providerId="ADAL" clId="{23B2D711-0365-4933-BF56-6260B7998E2F}" dt="2021-02-05T07:43:48.875" v="815" actId="1076"/>
          <ac:spMkLst>
            <pc:docMk/>
            <pc:sldMk cId="538701428" sldId="265"/>
            <ac:spMk id="26" creationId="{00000000-0000-0000-0000-000000000000}"/>
          </ac:spMkLst>
        </pc:spChg>
        <pc:spChg chg="mod">
          <ac:chgData name="Ito, Tasuku" userId="6bd234d9-5ed3-4039-a51f-43b5e430f389" providerId="ADAL" clId="{23B2D711-0365-4933-BF56-6260B7998E2F}" dt="2021-02-05T07:43:36.883" v="811" actId="1076"/>
          <ac:spMkLst>
            <pc:docMk/>
            <pc:sldMk cId="538701428" sldId="265"/>
            <ac:spMk id="27" creationId="{00000000-0000-0000-0000-000000000000}"/>
          </ac:spMkLst>
        </pc:spChg>
        <pc:spChg chg="add mod">
          <ac:chgData name="Ito, Tasuku" userId="6bd234d9-5ed3-4039-a51f-43b5e430f389" providerId="ADAL" clId="{23B2D711-0365-4933-BF56-6260B7998E2F}" dt="2021-02-05T07:43:08.155" v="807" actId="14100"/>
          <ac:spMkLst>
            <pc:docMk/>
            <pc:sldMk cId="538701428" sldId="265"/>
            <ac:spMk id="35" creationId="{756C6925-D412-486E-A51A-E5B7E3C931C7}"/>
          </ac:spMkLst>
        </pc:spChg>
        <pc:spChg chg="add mod">
          <ac:chgData name="Ito, Tasuku" userId="6bd234d9-5ed3-4039-a51f-43b5e430f389" providerId="ADAL" clId="{23B2D711-0365-4933-BF56-6260B7998E2F}" dt="2021-02-05T07:43:58.468" v="817" actId="14100"/>
          <ac:spMkLst>
            <pc:docMk/>
            <pc:sldMk cId="538701428" sldId="265"/>
            <ac:spMk id="36" creationId="{C471F27B-C330-4EE9-BC45-CD5A23762298}"/>
          </ac:spMkLst>
        </pc:spChg>
        <pc:spChg chg="add mod">
          <ac:chgData name="Ito, Tasuku" userId="6bd234d9-5ed3-4039-a51f-43b5e430f389" providerId="ADAL" clId="{23B2D711-0365-4933-BF56-6260B7998E2F}" dt="2021-02-05T07:44:06.172" v="819" actId="14100"/>
          <ac:spMkLst>
            <pc:docMk/>
            <pc:sldMk cId="538701428" sldId="265"/>
            <ac:spMk id="37" creationId="{3FB0EC54-B2B5-415E-AEF2-C3E9A82662EA}"/>
          </ac:spMkLst>
        </pc:spChg>
      </pc:sldChg>
      <pc:sldChg chg="add del">
        <pc:chgData name="Ito, Tasuku" userId="6bd234d9-5ed3-4039-a51f-43b5e430f389" providerId="ADAL" clId="{23B2D711-0365-4933-BF56-6260B7998E2F}" dt="2021-02-05T08:45:15.784" v="1472" actId="2696"/>
        <pc:sldMkLst>
          <pc:docMk/>
          <pc:sldMk cId="769926265" sldId="267"/>
        </pc:sldMkLst>
      </pc:sldChg>
      <pc:sldChg chg="addSp delSp modSp add ord">
        <pc:chgData name="Ito, Tasuku" userId="6bd234d9-5ed3-4039-a51f-43b5e430f389" providerId="ADAL" clId="{23B2D711-0365-4933-BF56-6260B7998E2F}" dt="2021-02-05T08:09:35.221" v="1370" actId="164"/>
        <pc:sldMkLst>
          <pc:docMk/>
          <pc:sldMk cId="3640091599" sldId="268"/>
        </pc:sldMkLst>
        <pc:spChg chg="mod">
          <ac:chgData name="Ito, Tasuku" userId="6bd234d9-5ed3-4039-a51f-43b5e430f389" providerId="ADAL" clId="{23B2D711-0365-4933-BF56-6260B7998E2F}" dt="2021-02-05T07:56:29.089" v="1125" actId="1076"/>
          <ac:spMkLst>
            <pc:docMk/>
            <pc:sldMk cId="3640091599" sldId="268"/>
            <ac:spMk id="4" creationId="{F13AD489-CFF5-4A78-A278-862ADB588225}"/>
          </ac:spMkLst>
        </pc:spChg>
        <pc:spChg chg="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5" creationId="{4C06C0CD-D625-4548-9B19-F92239D5EC7B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7" creationId="{67605D83-8FCC-4942-9C95-A7C901D3A078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8" creationId="{23C9382A-657B-450D-A17F-CEB7A9C2DCFC}"/>
          </ac:spMkLst>
        </pc:spChg>
        <pc:spChg chg="add mod or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9" creationId="{4416975F-D054-43FC-AE58-C166167D9449}"/>
          </ac:spMkLst>
        </pc:spChg>
        <pc:spChg chg="add mod">
          <ac:chgData name="Ito, Tasuku" userId="6bd234d9-5ed3-4039-a51f-43b5e430f389" providerId="ADAL" clId="{23B2D711-0365-4933-BF56-6260B7998E2F}" dt="2021-02-05T08:00:20.147" v="1274" actId="207"/>
          <ac:spMkLst>
            <pc:docMk/>
            <pc:sldMk cId="3640091599" sldId="268"/>
            <ac:spMk id="10" creationId="{D8F91D41-DD20-4D8B-98E4-ABC5E23EADA0}"/>
          </ac:spMkLst>
        </pc:spChg>
        <pc:spChg chg="add mod">
          <ac:chgData name="Ito, Tasuku" userId="6bd234d9-5ed3-4039-a51f-43b5e430f389" providerId="ADAL" clId="{23B2D711-0365-4933-BF56-6260B7998E2F}" dt="2021-02-05T08:00:23.288" v="1275" actId="207"/>
          <ac:spMkLst>
            <pc:docMk/>
            <pc:sldMk cId="3640091599" sldId="268"/>
            <ac:spMk id="11" creationId="{E1BFBE49-91AF-4880-B3B3-76D81E8F3185}"/>
          </ac:spMkLst>
        </pc:spChg>
        <pc:spChg chg="add mod">
          <ac:chgData name="Ito, Tasuku" userId="6bd234d9-5ed3-4039-a51f-43b5e430f389" providerId="ADAL" clId="{23B2D711-0365-4933-BF56-6260B7998E2F}" dt="2021-02-05T08:00:26.720" v="1276" actId="207"/>
          <ac:spMkLst>
            <pc:docMk/>
            <pc:sldMk cId="3640091599" sldId="268"/>
            <ac:spMk id="12" creationId="{B6F79C3C-0A72-45A1-88F4-30D031420F4F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13" creationId="{D49CC195-C509-4CF7-ABEA-26930ECB7834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14" creationId="{BEE071E7-6595-4950-9D74-A53F9036E066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15" creationId="{1D23401D-328C-4938-A742-8716AEFF36E3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16" creationId="{108C8F5B-1586-4537-8A56-2B04411F2145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17" creationId="{84EFD5F6-25FD-40D0-BE7C-F38AB6A74ECF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18" creationId="{1C27DEC6-9546-4B17-B592-7F20E99086A0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19" creationId="{6C4AF850-D388-461D-9D41-4E4B1C624ECB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20" creationId="{65D04B00-29DD-4A1D-8CA3-47885CA7B965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21" creationId="{82448472-6876-4293-A70C-2DEF41485B55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22" creationId="{CF90052A-45C9-4A69-AB6B-7F1AFFEF2823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23" creationId="{659DA074-CAA9-45AA-A6AA-BA66FCBADC33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24" creationId="{F161C3F1-1643-41FD-8A90-2C1D33FF91E6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25" creationId="{BD47EA48-4DB9-44D7-BD89-A7526A169450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26" creationId="{140BAD0B-6352-4EDC-95D2-544678A63F4F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27" creationId="{64FA5DAB-6D17-4933-AD68-603639A1A2DD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28" creationId="{02535833-6DCB-412F-B10E-9ED9A611C7A4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29" creationId="{42EAC4F5-F83F-43A6-8851-48E093913DDC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30" creationId="{72088391-3D3C-4452-9C63-BC2B8D744DE8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31" creationId="{01C41C46-403C-43A9-9E53-43B3C2881538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32" creationId="{A8DBA7B8-012F-462B-9A16-85ED0943F62C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33" creationId="{7DD81D78-D73E-45EC-9C28-A5E5687B035E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34" creationId="{3DFE4827-5B14-49DC-B997-6D99A79B9B0E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35" creationId="{7AD4DD67-6A92-4577-B7D1-70D8327A331A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36" creationId="{B58CA531-1E06-4590-AA16-AADB976CC4EF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37" creationId="{894108E0-AA2A-46C2-B631-71A28228008A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38" creationId="{AB65FD4A-C5DC-4FE6-9D71-C45F91758934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39" creationId="{AD3305F5-1095-4DBF-B30D-35E478B0E883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40" creationId="{C40879C5-F769-4089-9917-1B829C224E5C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41" creationId="{66227CFF-3100-4D78-AC9A-8955C4C67284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42" creationId="{DC56FD7B-CC51-43E0-AEC6-8BB2AF15DD3C}"/>
          </ac:spMkLst>
        </pc:spChg>
        <pc:spChg chg="add del mod">
          <ac:chgData name="Ito, Tasuku" userId="6bd234d9-5ed3-4039-a51f-43b5e430f389" providerId="ADAL" clId="{23B2D711-0365-4933-BF56-6260B7998E2F}" dt="2021-02-05T07:14:30.650" v="161" actId="478"/>
          <ac:spMkLst>
            <pc:docMk/>
            <pc:sldMk cId="3640091599" sldId="268"/>
            <ac:spMk id="43" creationId="{9A2167BD-668F-4BBC-A73F-326B121EF6EF}"/>
          </ac:spMkLst>
        </pc:spChg>
        <pc:spChg chg="add del mod">
          <ac:chgData name="Ito, Tasuku" userId="6bd234d9-5ed3-4039-a51f-43b5e430f389" providerId="ADAL" clId="{23B2D711-0365-4933-BF56-6260B7998E2F}" dt="2021-02-05T07:14:31.759" v="162" actId="478"/>
          <ac:spMkLst>
            <pc:docMk/>
            <pc:sldMk cId="3640091599" sldId="268"/>
            <ac:spMk id="44" creationId="{586997FF-12FB-479B-B291-7A6B05A7C59B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45" creationId="{EDAB4B29-AB8C-4E98-A224-0735D21C304B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46" creationId="{719E8F51-CC89-4C95-A884-1FBB920036F3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47" creationId="{C3B1CB31-FA1F-40EF-9C37-BF690343F8AD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48" creationId="{74786768-C9E9-499F-829C-D6416A2801E6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49" creationId="{4D0EF43A-5EF0-47CD-8F0A-7D6575D19161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50" creationId="{D2BDF144-56CB-4D89-8F3E-0645C1C169C0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51" creationId="{B45CEA57-96E8-4C49-8FC6-5E99554ABC47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52" creationId="{4BB2BC4D-2704-4B8F-B5BF-9C09180D8313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53" creationId="{927D3D2A-8E95-4D9B-B614-A2FA92F475E4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54" creationId="{CF949887-8BC8-4398-BDFC-36EAA8EB6A43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55" creationId="{2CBCC4F9-B98D-4BC9-A9E3-DF17F3AD0F8C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56" creationId="{9A753D93-2B45-436B-B70D-4DA10FCC3BA7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57" creationId="{53EC2A02-E21F-4104-BD84-DE93E895EF4C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58" creationId="{5490FC41-BA7A-4813-9BAE-7797122B81A2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59" creationId="{23422F67-57B9-4240-A9A0-49C7DDC01431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60" creationId="{5A35DCA1-8428-4AF2-98B5-58664F86CB24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61" creationId="{5B119E4E-860C-4012-A3F5-DE38F3EF2E58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62" creationId="{69DA59D1-1492-4C79-9E49-799CF95EB2E0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63" creationId="{B90CDB10-458E-4DC9-A7DB-B95E2AB45E5E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64" creationId="{40FB07C4-97E8-4CE2-BD61-7E5D02B654EA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65" creationId="{940967DB-1352-4CEC-96CF-FF94F8E99495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66" creationId="{2E8B2798-7337-4B14-A40C-594C917671B9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67" creationId="{15BC8A82-96F3-4EC8-B49D-B4D182875AE5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68" creationId="{521B6C00-640D-4543-AE1A-0689A79EA411}"/>
          </ac:spMkLst>
        </pc:spChg>
        <pc:spChg chg="add mod">
          <ac:chgData name="Ito, Tasuku" userId="6bd234d9-5ed3-4039-a51f-43b5e430f389" providerId="ADAL" clId="{23B2D711-0365-4933-BF56-6260B7998E2F}" dt="2021-02-05T08:09:35.221" v="1370" actId="164"/>
          <ac:spMkLst>
            <pc:docMk/>
            <pc:sldMk cId="3640091599" sldId="268"/>
            <ac:spMk id="69" creationId="{4BEE2261-6FB4-4DD6-9568-2564B4C19B15}"/>
          </ac:spMkLst>
        </pc:spChg>
        <pc:spChg chg="add mod">
          <ac:chgData name="Ito, Tasuku" userId="6bd234d9-5ed3-4039-a51f-43b5e430f389" providerId="ADAL" clId="{23B2D711-0365-4933-BF56-6260B7998E2F}" dt="2021-02-05T07:57:53.974" v="1142" actId="1076"/>
          <ac:spMkLst>
            <pc:docMk/>
            <pc:sldMk cId="3640091599" sldId="268"/>
            <ac:spMk id="70" creationId="{B4867962-5437-4E0C-967B-2312FB1773BA}"/>
          </ac:spMkLst>
        </pc:spChg>
        <pc:spChg chg="add mod">
          <ac:chgData name="Ito, Tasuku" userId="6bd234d9-5ed3-4039-a51f-43b5e430f389" providerId="ADAL" clId="{23B2D711-0365-4933-BF56-6260B7998E2F}" dt="2021-02-05T07:59:46.894" v="1267" actId="1076"/>
          <ac:spMkLst>
            <pc:docMk/>
            <pc:sldMk cId="3640091599" sldId="268"/>
            <ac:spMk id="79" creationId="{D17B9EC4-8249-498D-A047-4BD8B1D3FF37}"/>
          </ac:spMkLst>
        </pc:spChg>
        <pc:spChg chg="add del mod">
          <ac:chgData name="Ito, Tasuku" userId="6bd234d9-5ed3-4039-a51f-43b5e430f389" providerId="ADAL" clId="{23B2D711-0365-4933-BF56-6260B7998E2F}" dt="2021-02-05T08:00:32.150" v="1277" actId="478"/>
          <ac:spMkLst>
            <pc:docMk/>
            <pc:sldMk cId="3640091599" sldId="268"/>
            <ac:spMk id="80" creationId="{58B20877-765E-417F-A54E-2D308C67DBA3}"/>
          </ac:spMkLst>
        </pc:spChg>
        <pc:grpChg chg="add mod">
          <ac:chgData name="Ito, Tasuku" userId="6bd234d9-5ed3-4039-a51f-43b5e430f389" providerId="ADAL" clId="{23B2D711-0365-4933-BF56-6260B7998E2F}" dt="2021-02-05T08:09:35.221" v="1370" actId="164"/>
          <ac:grpSpMkLst>
            <pc:docMk/>
            <pc:sldMk cId="3640091599" sldId="268"/>
            <ac:grpSpMk id="81" creationId="{330872F0-DB8E-465E-ADF0-25BF2E3CA723}"/>
          </ac:grpSpMkLst>
        </pc:grpChg>
        <pc:graphicFrameChg chg="del">
          <ac:chgData name="Ito, Tasuku" userId="6bd234d9-5ed3-4039-a51f-43b5e430f389" providerId="ADAL" clId="{23B2D711-0365-4933-BF56-6260B7998E2F}" dt="2021-02-05T07:03:50.075" v="6" actId="478"/>
          <ac:graphicFrameMkLst>
            <pc:docMk/>
            <pc:sldMk cId="3640091599" sldId="268"/>
            <ac:graphicFrameMk id="2" creationId="{2D6358EC-EBBC-4054-9F41-3C5634462DE0}"/>
          </ac:graphicFrameMkLst>
        </pc:graphicFrameChg>
        <pc:picChg chg="add mod ord">
          <ac:chgData name="Ito, Tasuku" userId="6bd234d9-5ed3-4039-a51f-43b5e430f389" providerId="ADAL" clId="{23B2D711-0365-4933-BF56-6260B7998E2F}" dt="2021-02-05T08:09:35.221" v="1370" actId="164"/>
          <ac:picMkLst>
            <pc:docMk/>
            <pc:sldMk cId="3640091599" sldId="268"/>
            <ac:picMk id="6" creationId="{CEFEA7C3-6B9A-445B-8076-ED5E2636341B}"/>
          </ac:picMkLst>
        </pc:picChg>
        <pc:cxnChg chg="add mod">
          <ac:chgData name="Ito, Tasuku" userId="6bd234d9-5ed3-4039-a51f-43b5e430f389" providerId="ADAL" clId="{23B2D711-0365-4933-BF56-6260B7998E2F}" dt="2021-02-05T07:57:30.151" v="1135" actId="11529"/>
          <ac:cxnSpMkLst>
            <pc:docMk/>
            <pc:sldMk cId="3640091599" sldId="268"/>
            <ac:cxnSpMk id="72" creationId="{3893A088-8489-446C-AD23-15F322C8971B}"/>
          </ac:cxnSpMkLst>
        </pc:cxnChg>
        <pc:cxnChg chg="add mod">
          <ac:chgData name="Ito, Tasuku" userId="6bd234d9-5ed3-4039-a51f-43b5e430f389" providerId="ADAL" clId="{23B2D711-0365-4933-BF56-6260B7998E2F}" dt="2021-02-05T07:57:36.766" v="1137" actId="14100"/>
          <ac:cxnSpMkLst>
            <pc:docMk/>
            <pc:sldMk cId="3640091599" sldId="268"/>
            <ac:cxnSpMk id="73" creationId="{2E2C62D8-2CBB-4E74-B673-64BDBFE1A34F}"/>
          </ac:cxnSpMkLst>
        </pc:cxnChg>
        <pc:cxnChg chg="add mod">
          <ac:chgData name="Ito, Tasuku" userId="6bd234d9-5ed3-4039-a51f-43b5e430f389" providerId="ADAL" clId="{23B2D711-0365-4933-BF56-6260B7998E2F}" dt="2021-02-05T08:09:35.221" v="1370" actId="164"/>
          <ac:cxnSpMkLst>
            <pc:docMk/>
            <pc:sldMk cId="3640091599" sldId="268"/>
            <ac:cxnSpMk id="75" creationId="{63E228F8-55EF-4142-871A-129670507B18}"/>
          </ac:cxnSpMkLst>
        </pc:cxnChg>
      </pc:sldChg>
      <pc:sldChg chg="add del">
        <pc:chgData name="Ito, Tasuku" userId="6bd234d9-5ed3-4039-a51f-43b5e430f389" providerId="ADAL" clId="{23B2D711-0365-4933-BF56-6260B7998E2F}" dt="2021-02-05T08:45:20.130" v="1473" actId="2696"/>
        <pc:sldMkLst>
          <pc:docMk/>
          <pc:sldMk cId="63414259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342BF-1128-426F-BE25-E6F71FE6B4D8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F2DEE-E7E5-46B8-89F9-DB911A61E7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37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FF2DEE-E7E5-46B8-89F9-DB911A61E79C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085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F2DEE-E7E5-46B8-89F9-DB911A61E79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85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8FB1-99A9-4D07-B171-287ADAB9F1E7}" type="datetime1">
              <a:rPr lang="ja-JP" altLang="en-US" smtClean="0"/>
              <a:t>2021/2/5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日鉄テクノロジー㈱　八幡　試験技術室　藤田</a:t>
            </a:r>
            <a:r>
              <a:rPr kumimoji="1" lang="ja-JP" altLang="en-US" dirty="0" err="1"/>
              <a:t>ゆ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400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95F5-40F4-4E00-B07E-C4A4B3ED200B}" type="datetime1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日鉄テクノロジー㈱　八幡　試験技術室　藤田ゆ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23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BEAE-86F4-4C8D-8C66-8A8B8A896703}" type="datetime1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日鉄テクノロジー㈱　八幡　試験技術室　藤田ゆ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089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979-5702-4BA6-A5F7-274DD9F46E4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34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979-5702-4BA6-A5F7-274DD9F46E4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640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979-5702-4BA6-A5F7-274DD9F46E4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329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979-5702-4BA6-A5F7-274DD9F46E4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979-5702-4BA6-A5F7-274DD9F46E4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335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979-5702-4BA6-A5F7-274DD9F46E4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758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979-5702-4BA6-A5F7-274DD9F46E4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179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979-5702-4BA6-A5F7-274DD9F46E4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87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4EC8-D21E-45B2-A387-5B6B689F3AFC}" type="datetime1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日鉄テクノロジー㈱　八幡　試験技術室　藤田ゆ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8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979-5702-4BA6-A5F7-274DD9F46E4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40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979-5702-4BA6-A5F7-274DD9F46E4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542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3979-5702-4BA6-A5F7-274DD9F46E4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49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8B89-35E6-4536-A043-B230F88FE20D}" type="datetime1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日鉄テクノロジー㈱　八幡　試験技術室　藤田ゆ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92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A173-9980-428B-8FA2-D3E518F45EA4}" type="datetime1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日鉄テクノロジー㈱　八幡　試験技術室　藤田ゆ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82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EC78-D238-47C4-BF3D-37118C6987B5}" type="datetime1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日鉄テクノロジー㈱　八幡　試験技術室　藤田ゆ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87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5489-9618-45AF-8118-63480B03FDC7}" type="datetime1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日鉄テクノロジー㈱　八幡　試験技術室　藤田ゆ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93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1D46-7132-4B42-8715-9FBD608EBB8A}" type="datetime1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日鉄テクノロジー㈱　八幡　試験技術室　藤田ゆ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81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FD6A-64BF-4622-8130-8CB013357CC7}" type="datetime1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日鉄テクノロジー㈱　八幡　試験技術室　藤田ゆ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62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5CBF-55DF-4CFF-8B3F-921C45642205}" type="datetime1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日鉄テクノロジー㈱　八幡　試験技術室　藤田ゆ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28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9CC5D-8182-463F-A833-F01CD5C23B88}" type="datetime1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日鉄テクノロジー㈱　八幡　試験技術室　藤田ゆ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33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73979-5702-4BA6-A5F7-274DD9F46E4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4B23E-AB16-4118-8850-AEA9930C6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49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3AD489-CFF5-4A78-A278-862ADB588225}"/>
              </a:ext>
            </a:extLst>
          </p:cNvPr>
          <p:cNvSpPr txBox="1"/>
          <p:nvPr/>
        </p:nvSpPr>
        <p:spPr>
          <a:xfrm>
            <a:off x="7703135" y="1265491"/>
            <a:ext cx="200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20 x 20 grid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8F91D41-DD20-4D8B-98E4-ABC5E23EADA0}"/>
              </a:ext>
            </a:extLst>
          </p:cNvPr>
          <p:cNvSpPr txBox="1"/>
          <p:nvPr/>
        </p:nvSpPr>
        <p:spPr>
          <a:xfrm>
            <a:off x="575663" y="1947649"/>
            <a:ext cx="206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70C0"/>
                </a:solidFill>
              </a:rPr>
              <a:t>Inclusion 1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No. of points </a:t>
            </a:r>
            <a:r>
              <a:rPr lang="en-US" altLang="ja-JP" dirty="0"/>
              <a:t>= 10 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1BFBE49-91AF-4880-B3B3-76D81E8F3185}"/>
              </a:ext>
            </a:extLst>
          </p:cNvPr>
          <p:cNvSpPr txBox="1"/>
          <p:nvPr/>
        </p:nvSpPr>
        <p:spPr>
          <a:xfrm>
            <a:off x="587480" y="3291054"/>
            <a:ext cx="206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70C0"/>
                </a:solidFill>
              </a:rPr>
              <a:t>Inclusion 2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No. of points </a:t>
            </a:r>
            <a:r>
              <a:rPr lang="en-US" altLang="ja-JP" dirty="0"/>
              <a:t>= 31 </a:t>
            </a:r>
            <a:endParaRPr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6F79C3C-0A72-45A1-88F4-30D031420F4F}"/>
              </a:ext>
            </a:extLst>
          </p:cNvPr>
          <p:cNvSpPr txBox="1"/>
          <p:nvPr/>
        </p:nvSpPr>
        <p:spPr>
          <a:xfrm>
            <a:off x="9816546" y="4771751"/>
            <a:ext cx="206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Inclusion 3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No. of points </a:t>
            </a:r>
            <a:r>
              <a:rPr lang="en-US" altLang="ja-JP" dirty="0"/>
              <a:t>= 14 </a:t>
            </a:r>
            <a:endParaRPr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4867962-5437-4E0C-967B-2312FB1773BA}"/>
              </a:ext>
            </a:extLst>
          </p:cNvPr>
          <p:cNvSpPr txBox="1"/>
          <p:nvPr/>
        </p:nvSpPr>
        <p:spPr>
          <a:xfrm>
            <a:off x="2763301" y="342430"/>
            <a:ext cx="33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 FOV</a:t>
            </a:r>
            <a:endParaRPr kumimoji="1" lang="ja-JP" altLang="en-US" dirty="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893A088-8489-446C-AD23-15F322C8971B}"/>
              </a:ext>
            </a:extLst>
          </p:cNvPr>
          <p:cNvCxnSpPr>
            <a:stCxn id="5" idx="2"/>
          </p:cNvCxnSpPr>
          <p:nvPr/>
        </p:nvCxnSpPr>
        <p:spPr>
          <a:xfrm flipH="1" flipV="1">
            <a:off x="2362200" y="2502195"/>
            <a:ext cx="903654" cy="14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E2C62D8-2CBB-4E74-B673-64BDBFE1A34F}"/>
              </a:ext>
            </a:extLst>
          </p:cNvPr>
          <p:cNvCxnSpPr>
            <a:cxnSpLocks/>
          </p:cNvCxnSpPr>
          <p:nvPr/>
        </p:nvCxnSpPr>
        <p:spPr>
          <a:xfrm flipH="1">
            <a:off x="2258482" y="3506243"/>
            <a:ext cx="1977324" cy="6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330872F0-DB8E-465E-ADF0-25BF2E3CA723}"/>
              </a:ext>
            </a:extLst>
          </p:cNvPr>
          <p:cNvGrpSpPr/>
          <p:nvPr/>
        </p:nvGrpSpPr>
        <p:grpSpPr>
          <a:xfrm>
            <a:off x="2486338" y="661527"/>
            <a:ext cx="7330208" cy="6062293"/>
            <a:chOff x="2486338" y="661527"/>
            <a:chExt cx="7330208" cy="6062293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416975F-D054-43FC-AE58-C166167D9449}"/>
                </a:ext>
              </a:extLst>
            </p:cNvPr>
            <p:cNvSpPr txBox="1"/>
            <p:nvPr/>
          </p:nvSpPr>
          <p:spPr>
            <a:xfrm>
              <a:off x="2486338" y="661527"/>
              <a:ext cx="7219323" cy="60622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pic>
          <p:nvPicPr>
            <p:cNvPr id="6" name="図 5" descr="背景パターン&#10;&#10;自動的に生成された説明">
              <a:extLst>
                <a:ext uri="{FF2B5EF4-FFF2-40B4-BE49-F238E27FC236}">
                  <a16:creationId xmlns:a16="http://schemas.microsoft.com/office/drawing/2014/main" id="{CEFEA7C3-6B9A-445B-8076-ED5E26363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78124">
              <a:off x="4026748" y="1464132"/>
              <a:ext cx="4350886" cy="4408618"/>
            </a:xfrm>
            <a:prstGeom prst="rect">
              <a:avLst/>
            </a:prstGeom>
          </p:spPr>
        </p:pic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4C06C0CD-D625-4548-9B19-F92239D5EC7B}"/>
                </a:ext>
              </a:extLst>
            </p:cNvPr>
            <p:cNvSpPr/>
            <p:nvPr/>
          </p:nvSpPr>
          <p:spPr>
            <a:xfrm rot="158017">
              <a:off x="3264648" y="2545616"/>
              <a:ext cx="2283522" cy="315096"/>
            </a:xfrm>
            <a:prstGeom prst="ellipse">
              <a:avLst/>
            </a:prstGeom>
            <a:solidFill>
              <a:srgbClr val="00B0F0">
                <a:alpha val="44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7605D83-8FCC-4942-9C95-A7C901D3A078}"/>
                </a:ext>
              </a:extLst>
            </p:cNvPr>
            <p:cNvSpPr/>
            <p:nvPr/>
          </p:nvSpPr>
          <p:spPr>
            <a:xfrm rot="158017">
              <a:off x="4204050" y="3341422"/>
              <a:ext cx="3930688" cy="483228"/>
            </a:xfrm>
            <a:prstGeom prst="ellipse">
              <a:avLst/>
            </a:prstGeom>
            <a:solidFill>
              <a:srgbClr val="00B0F0">
                <a:alpha val="44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23C9382A-657B-450D-A17F-CEB7A9C2DCFC}"/>
                </a:ext>
              </a:extLst>
            </p:cNvPr>
            <p:cNvSpPr/>
            <p:nvPr/>
          </p:nvSpPr>
          <p:spPr>
            <a:xfrm rot="158017">
              <a:off x="6397118" y="4365887"/>
              <a:ext cx="2283522" cy="388134"/>
            </a:xfrm>
            <a:prstGeom prst="ellipse">
              <a:avLst/>
            </a:prstGeom>
            <a:solidFill>
              <a:srgbClr val="00B0F0">
                <a:alpha val="44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49CC195-C509-4CF7-ABEA-26930ECB7834}"/>
                </a:ext>
              </a:extLst>
            </p:cNvPr>
            <p:cNvSpPr/>
            <p:nvPr/>
          </p:nvSpPr>
          <p:spPr>
            <a:xfrm>
              <a:off x="4358994" y="2504242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BEE071E7-6595-4950-9D74-A53F9036E066}"/>
                </a:ext>
              </a:extLst>
            </p:cNvPr>
            <p:cNvSpPr/>
            <p:nvPr/>
          </p:nvSpPr>
          <p:spPr>
            <a:xfrm>
              <a:off x="4344265" y="2712825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1D23401D-328C-4938-A742-8716AEFF36E3}"/>
                </a:ext>
              </a:extLst>
            </p:cNvPr>
            <p:cNvSpPr/>
            <p:nvPr/>
          </p:nvSpPr>
          <p:spPr>
            <a:xfrm>
              <a:off x="4109093" y="2667848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108C8F5B-1586-4537-8A56-2B04411F2145}"/>
                </a:ext>
              </a:extLst>
            </p:cNvPr>
            <p:cNvSpPr/>
            <p:nvPr/>
          </p:nvSpPr>
          <p:spPr>
            <a:xfrm>
              <a:off x="4769535" y="2792680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4EFD5F6-25FD-40D0-BE7C-F38AB6A74ECF}"/>
                </a:ext>
              </a:extLst>
            </p:cNvPr>
            <p:cNvSpPr/>
            <p:nvPr/>
          </p:nvSpPr>
          <p:spPr>
            <a:xfrm>
              <a:off x="4534363" y="2747703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1C27DEC6-9546-4B17-B592-7F20E99086A0}"/>
                </a:ext>
              </a:extLst>
            </p:cNvPr>
            <p:cNvSpPr/>
            <p:nvPr/>
          </p:nvSpPr>
          <p:spPr>
            <a:xfrm>
              <a:off x="4824284" y="2588191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6C4AF850-D388-461D-9D41-4E4B1C624ECB}"/>
                </a:ext>
              </a:extLst>
            </p:cNvPr>
            <p:cNvSpPr/>
            <p:nvPr/>
          </p:nvSpPr>
          <p:spPr>
            <a:xfrm>
              <a:off x="4589112" y="2543214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65D04B00-29DD-4A1D-8CA3-47885CA7B965}"/>
                </a:ext>
              </a:extLst>
            </p:cNvPr>
            <p:cNvSpPr/>
            <p:nvPr/>
          </p:nvSpPr>
          <p:spPr>
            <a:xfrm>
              <a:off x="5231624" y="2663453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82448472-6876-4293-A70C-2DEF41485B55}"/>
                </a:ext>
              </a:extLst>
            </p:cNvPr>
            <p:cNvSpPr/>
            <p:nvPr/>
          </p:nvSpPr>
          <p:spPr>
            <a:xfrm>
              <a:off x="4996452" y="2618476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CF90052A-45C9-4A69-AB6B-7F1AFFEF2823}"/>
                </a:ext>
              </a:extLst>
            </p:cNvPr>
            <p:cNvSpPr/>
            <p:nvPr/>
          </p:nvSpPr>
          <p:spPr>
            <a:xfrm>
              <a:off x="5083496" y="3489077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659DA074-CAA9-45AA-A6AA-BA66FCBADC33}"/>
                </a:ext>
              </a:extLst>
            </p:cNvPr>
            <p:cNvSpPr/>
            <p:nvPr/>
          </p:nvSpPr>
          <p:spPr>
            <a:xfrm>
              <a:off x="4848324" y="3444100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F161C3F1-1643-41FD-8A90-2C1D33FF91E6}"/>
                </a:ext>
              </a:extLst>
            </p:cNvPr>
            <p:cNvSpPr/>
            <p:nvPr/>
          </p:nvSpPr>
          <p:spPr>
            <a:xfrm>
              <a:off x="5435687" y="2711301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BD47EA48-4DB9-44D7-BD89-A7526A169450}"/>
                </a:ext>
              </a:extLst>
            </p:cNvPr>
            <p:cNvSpPr/>
            <p:nvPr/>
          </p:nvSpPr>
          <p:spPr>
            <a:xfrm>
              <a:off x="5501625" y="3568387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140BAD0B-6352-4EDC-95D2-544678A63F4F}"/>
                </a:ext>
              </a:extLst>
            </p:cNvPr>
            <p:cNvSpPr/>
            <p:nvPr/>
          </p:nvSpPr>
          <p:spPr>
            <a:xfrm>
              <a:off x="5266453" y="3523410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64FA5DAB-6D17-4933-AD68-603639A1A2DD}"/>
                </a:ext>
              </a:extLst>
            </p:cNvPr>
            <p:cNvSpPr/>
            <p:nvPr/>
          </p:nvSpPr>
          <p:spPr>
            <a:xfrm>
              <a:off x="5913043" y="3651274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02535833-6DCB-412F-B10E-9ED9A611C7A4}"/>
                </a:ext>
              </a:extLst>
            </p:cNvPr>
            <p:cNvSpPr/>
            <p:nvPr/>
          </p:nvSpPr>
          <p:spPr>
            <a:xfrm>
              <a:off x="5677871" y="3606297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42EAC4F5-F83F-43A6-8851-48E093913DDC}"/>
                </a:ext>
              </a:extLst>
            </p:cNvPr>
            <p:cNvSpPr/>
            <p:nvPr/>
          </p:nvSpPr>
          <p:spPr>
            <a:xfrm>
              <a:off x="6331172" y="3730584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72088391-3D3C-4452-9C63-BC2B8D744DE8}"/>
                </a:ext>
              </a:extLst>
            </p:cNvPr>
            <p:cNvSpPr/>
            <p:nvPr/>
          </p:nvSpPr>
          <p:spPr>
            <a:xfrm>
              <a:off x="6096000" y="3685607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01C41C46-403C-43A9-9E53-43B3C2881538}"/>
                </a:ext>
              </a:extLst>
            </p:cNvPr>
            <p:cNvSpPr/>
            <p:nvPr/>
          </p:nvSpPr>
          <p:spPr>
            <a:xfrm>
              <a:off x="4613152" y="3399123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A8DBA7B8-012F-462B-9A16-85ED0943F62C}"/>
                </a:ext>
              </a:extLst>
            </p:cNvPr>
            <p:cNvSpPr/>
            <p:nvPr/>
          </p:nvSpPr>
          <p:spPr>
            <a:xfrm>
              <a:off x="4397903" y="3336979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7DD81D78-D73E-45EC-9C28-A5E5687B035E}"/>
                </a:ext>
              </a:extLst>
            </p:cNvPr>
            <p:cNvSpPr/>
            <p:nvPr/>
          </p:nvSpPr>
          <p:spPr>
            <a:xfrm>
              <a:off x="6189959" y="3292176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3DFE4827-5B14-49DC-B997-6D99A79B9B0E}"/>
                </a:ext>
              </a:extLst>
            </p:cNvPr>
            <p:cNvSpPr/>
            <p:nvPr/>
          </p:nvSpPr>
          <p:spPr>
            <a:xfrm>
              <a:off x="6646241" y="3395925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7AD4DD67-6A92-4577-B7D1-70D8327A331A}"/>
                </a:ext>
              </a:extLst>
            </p:cNvPr>
            <p:cNvSpPr/>
            <p:nvPr/>
          </p:nvSpPr>
          <p:spPr>
            <a:xfrm>
              <a:off x="6419947" y="3350948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B58CA531-1E06-4590-AA16-AADB976CC4EF}"/>
                </a:ext>
              </a:extLst>
            </p:cNvPr>
            <p:cNvSpPr/>
            <p:nvPr/>
          </p:nvSpPr>
          <p:spPr>
            <a:xfrm>
              <a:off x="7064370" y="3475235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894108E0-AA2A-46C2-B631-71A28228008A}"/>
                </a:ext>
              </a:extLst>
            </p:cNvPr>
            <p:cNvSpPr/>
            <p:nvPr/>
          </p:nvSpPr>
          <p:spPr>
            <a:xfrm>
              <a:off x="6846954" y="3430258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AB65FD4A-C5DC-4FE6-9D71-C45F91758934}"/>
                </a:ext>
              </a:extLst>
            </p:cNvPr>
            <p:cNvSpPr/>
            <p:nvPr/>
          </p:nvSpPr>
          <p:spPr>
            <a:xfrm>
              <a:off x="7493544" y="3558122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D3305F5-1095-4DBF-B30D-35E478B0E883}"/>
                </a:ext>
              </a:extLst>
            </p:cNvPr>
            <p:cNvSpPr/>
            <p:nvPr/>
          </p:nvSpPr>
          <p:spPr>
            <a:xfrm>
              <a:off x="7267250" y="3513145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C40879C5-F769-4089-9917-1B829C224E5C}"/>
                </a:ext>
              </a:extLst>
            </p:cNvPr>
            <p:cNvSpPr/>
            <p:nvPr/>
          </p:nvSpPr>
          <p:spPr>
            <a:xfrm>
              <a:off x="7938307" y="3637432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66227CFF-3100-4D78-AC9A-8955C4C67284}"/>
                </a:ext>
              </a:extLst>
            </p:cNvPr>
            <p:cNvSpPr/>
            <p:nvPr/>
          </p:nvSpPr>
          <p:spPr>
            <a:xfrm>
              <a:off x="7703135" y="3592455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DC56FD7B-CC51-43E0-AEC6-8BB2AF15DD3C}"/>
                </a:ext>
              </a:extLst>
            </p:cNvPr>
            <p:cNvSpPr/>
            <p:nvPr/>
          </p:nvSpPr>
          <p:spPr>
            <a:xfrm>
              <a:off x="5107337" y="3293941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EDAB4B29-AB8C-4E98-A224-0735D21C304B}"/>
                </a:ext>
              </a:extLst>
            </p:cNvPr>
            <p:cNvSpPr/>
            <p:nvPr/>
          </p:nvSpPr>
          <p:spPr>
            <a:xfrm>
              <a:off x="6168546" y="3513145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719E8F51-CC89-4C95-A884-1FBB920036F3}"/>
                </a:ext>
              </a:extLst>
            </p:cNvPr>
            <p:cNvSpPr/>
            <p:nvPr/>
          </p:nvSpPr>
          <p:spPr>
            <a:xfrm>
              <a:off x="5942252" y="3468168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C3B1CB31-FA1F-40EF-9C37-BF690343F8AD}"/>
                </a:ext>
              </a:extLst>
            </p:cNvPr>
            <p:cNvSpPr/>
            <p:nvPr/>
          </p:nvSpPr>
          <p:spPr>
            <a:xfrm>
              <a:off x="6586675" y="3592455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74786768-C9E9-499F-829C-D6416A2801E6}"/>
                </a:ext>
              </a:extLst>
            </p:cNvPr>
            <p:cNvSpPr/>
            <p:nvPr/>
          </p:nvSpPr>
          <p:spPr>
            <a:xfrm>
              <a:off x="6369259" y="3547478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4D0EF43A-5EF0-47CD-8F0A-7D6575D19161}"/>
                </a:ext>
              </a:extLst>
            </p:cNvPr>
            <p:cNvSpPr/>
            <p:nvPr/>
          </p:nvSpPr>
          <p:spPr>
            <a:xfrm>
              <a:off x="7015849" y="3675342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D2BDF144-56CB-4D89-8F3E-0645C1C169C0}"/>
                </a:ext>
              </a:extLst>
            </p:cNvPr>
            <p:cNvSpPr/>
            <p:nvPr/>
          </p:nvSpPr>
          <p:spPr>
            <a:xfrm>
              <a:off x="6789555" y="3630365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B45CEA57-96E8-4C49-8FC6-5E99554ABC47}"/>
                </a:ext>
              </a:extLst>
            </p:cNvPr>
            <p:cNvSpPr/>
            <p:nvPr/>
          </p:nvSpPr>
          <p:spPr>
            <a:xfrm>
              <a:off x="7460612" y="3754652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4BB2BC4D-2704-4B8F-B5BF-9C09180D8313}"/>
                </a:ext>
              </a:extLst>
            </p:cNvPr>
            <p:cNvSpPr/>
            <p:nvPr/>
          </p:nvSpPr>
          <p:spPr>
            <a:xfrm>
              <a:off x="7225440" y="3709675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927D3D2A-8E95-4D9B-B614-A2FA92F475E4}"/>
                </a:ext>
              </a:extLst>
            </p:cNvPr>
            <p:cNvSpPr/>
            <p:nvPr/>
          </p:nvSpPr>
          <p:spPr>
            <a:xfrm>
              <a:off x="5738513" y="3430258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CF949887-8BC8-4398-BDFC-36EAA8EB6A43}"/>
                </a:ext>
              </a:extLst>
            </p:cNvPr>
            <p:cNvSpPr/>
            <p:nvPr/>
          </p:nvSpPr>
          <p:spPr>
            <a:xfrm>
              <a:off x="5503341" y="3385281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2CBCC4F9-B98D-4BC9-A9E3-DF17F3AD0F8C}"/>
                </a:ext>
              </a:extLst>
            </p:cNvPr>
            <p:cNvSpPr/>
            <p:nvPr/>
          </p:nvSpPr>
          <p:spPr>
            <a:xfrm>
              <a:off x="5310979" y="3319813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9A753D93-2B45-436B-B70D-4DA10FCC3BA7}"/>
                </a:ext>
              </a:extLst>
            </p:cNvPr>
            <p:cNvSpPr/>
            <p:nvPr/>
          </p:nvSpPr>
          <p:spPr>
            <a:xfrm>
              <a:off x="6655119" y="4430974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53EC2A02-E21F-4104-BD84-DE93E895EF4C}"/>
                </a:ext>
              </a:extLst>
            </p:cNvPr>
            <p:cNvSpPr/>
            <p:nvPr/>
          </p:nvSpPr>
          <p:spPr>
            <a:xfrm>
              <a:off x="6419947" y="4385997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5490FC41-BA7A-4813-9BAE-7797122B81A2}"/>
                </a:ext>
              </a:extLst>
            </p:cNvPr>
            <p:cNvSpPr/>
            <p:nvPr/>
          </p:nvSpPr>
          <p:spPr>
            <a:xfrm>
              <a:off x="7072632" y="4510284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23422F67-57B9-4240-A9A0-49C7DDC01431}"/>
                </a:ext>
              </a:extLst>
            </p:cNvPr>
            <p:cNvSpPr/>
            <p:nvPr/>
          </p:nvSpPr>
          <p:spPr>
            <a:xfrm>
              <a:off x="6837460" y="4465307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5A35DCA1-8428-4AF2-98B5-58664F86CB24}"/>
                </a:ext>
              </a:extLst>
            </p:cNvPr>
            <p:cNvSpPr/>
            <p:nvPr/>
          </p:nvSpPr>
          <p:spPr>
            <a:xfrm>
              <a:off x="7478220" y="4608058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5B119E4E-860C-4012-A3F5-DE38F3EF2E58}"/>
                </a:ext>
              </a:extLst>
            </p:cNvPr>
            <p:cNvSpPr/>
            <p:nvPr/>
          </p:nvSpPr>
          <p:spPr>
            <a:xfrm>
              <a:off x="7243048" y="4563081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69DA59D1-1492-4C79-9E49-799CF95EB2E0}"/>
                </a:ext>
              </a:extLst>
            </p:cNvPr>
            <p:cNvSpPr/>
            <p:nvPr/>
          </p:nvSpPr>
          <p:spPr>
            <a:xfrm>
              <a:off x="7903556" y="4692441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B90CDB10-458E-4DC9-A7DB-B95E2AB45E5E}"/>
                </a:ext>
              </a:extLst>
            </p:cNvPr>
            <p:cNvSpPr/>
            <p:nvPr/>
          </p:nvSpPr>
          <p:spPr>
            <a:xfrm>
              <a:off x="7668384" y="4647464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40FB07C4-97E8-4CE2-BD61-7E5D02B654EA}"/>
                </a:ext>
              </a:extLst>
            </p:cNvPr>
            <p:cNvSpPr/>
            <p:nvPr/>
          </p:nvSpPr>
          <p:spPr>
            <a:xfrm>
              <a:off x="8161446" y="4542303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940967DB-1352-4CEC-96CF-FF94F8E99495}"/>
                </a:ext>
              </a:extLst>
            </p:cNvPr>
            <p:cNvSpPr/>
            <p:nvPr/>
          </p:nvSpPr>
          <p:spPr>
            <a:xfrm>
              <a:off x="7926274" y="4497326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2E8B2798-7337-4B14-A40C-594C917671B9}"/>
                </a:ext>
              </a:extLst>
            </p:cNvPr>
            <p:cNvSpPr/>
            <p:nvPr/>
          </p:nvSpPr>
          <p:spPr>
            <a:xfrm>
              <a:off x="7743933" y="4462993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15BC8A82-96F3-4EC8-B49D-B4D182875AE5}"/>
                </a:ext>
              </a:extLst>
            </p:cNvPr>
            <p:cNvSpPr/>
            <p:nvPr/>
          </p:nvSpPr>
          <p:spPr>
            <a:xfrm>
              <a:off x="7508761" y="4418016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521B6C00-640D-4543-AE1A-0689A79EA411}"/>
                </a:ext>
              </a:extLst>
            </p:cNvPr>
            <p:cNvSpPr/>
            <p:nvPr/>
          </p:nvSpPr>
          <p:spPr>
            <a:xfrm>
              <a:off x="7326420" y="4372302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4BEE2261-6FB4-4DD6-9568-2564B4C19B15}"/>
                </a:ext>
              </a:extLst>
            </p:cNvPr>
            <p:cNvSpPr/>
            <p:nvPr/>
          </p:nvSpPr>
          <p:spPr>
            <a:xfrm>
              <a:off x="7091248" y="4327325"/>
              <a:ext cx="124287" cy="1242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63E228F8-55EF-4142-871A-129670507B18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534400" y="4754584"/>
              <a:ext cx="1282146" cy="340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17B9EC4-8249-498D-A047-4BD8B1D3FF37}"/>
              </a:ext>
            </a:extLst>
          </p:cNvPr>
          <p:cNvSpPr txBox="1"/>
          <p:nvPr/>
        </p:nvSpPr>
        <p:spPr>
          <a:xfrm>
            <a:off x="228600" y="203930"/>
            <a:ext cx="202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How to count grid points in inclusions</a:t>
            </a:r>
            <a:endParaRPr kumimoji="1" lang="ja-JP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64009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9609" y="340242"/>
            <a:ext cx="819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点算法　自動測定のイメージ</a:t>
            </a:r>
            <a:r>
              <a:rPr kumimoji="1" lang="ja-JP" altLang="en-US" dirty="0"/>
              <a:t>　　試料セット後の自動測定は</a:t>
            </a:r>
            <a:r>
              <a:rPr kumimoji="1" lang="en-US" altLang="ja-JP" dirty="0"/>
              <a:t>NMI</a:t>
            </a:r>
            <a:r>
              <a:rPr kumimoji="1" lang="ja-JP" altLang="en-US" dirty="0"/>
              <a:t>機能と同等がよい。</a:t>
            </a:r>
          </a:p>
        </p:txBody>
      </p:sp>
      <p:sp>
        <p:nvSpPr>
          <p:cNvPr id="5" name="円/楕円 4"/>
          <p:cNvSpPr/>
          <p:nvPr/>
        </p:nvSpPr>
        <p:spPr>
          <a:xfrm>
            <a:off x="786809" y="1360967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164264" y="1706525"/>
            <a:ext cx="776177" cy="186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20</a:t>
            </a:r>
            <a:r>
              <a:rPr lang="ja-JP" altLang="en-US" sz="1000" dirty="0">
                <a:solidFill>
                  <a:schemeClr val="tx1"/>
                </a:solidFill>
              </a:rPr>
              <a:t>視野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164263" y="1977655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20</a:t>
            </a:r>
            <a:r>
              <a:rPr kumimoji="1" lang="ja-JP" altLang="en-US" sz="1000" dirty="0">
                <a:solidFill>
                  <a:schemeClr val="tx1"/>
                </a:solidFill>
              </a:rPr>
              <a:t>視野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1164263" y="2232836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20</a:t>
            </a:r>
            <a:r>
              <a:rPr kumimoji="1" lang="ja-JP" altLang="en-US" sz="1000" dirty="0">
                <a:solidFill>
                  <a:schemeClr val="tx1"/>
                </a:solidFill>
              </a:rPr>
              <a:t>視野</a:t>
            </a:r>
          </a:p>
        </p:txBody>
      </p:sp>
      <p:sp>
        <p:nvSpPr>
          <p:cNvPr id="9" name="円/楕円 8"/>
          <p:cNvSpPr/>
          <p:nvPr/>
        </p:nvSpPr>
        <p:spPr>
          <a:xfrm>
            <a:off x="804858" y="4128573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182313" y="4474130"/>
            <a:ext cx="776177" cy="728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60</a:t>
            </a:r>
            <a:r>
              <a:rPr lang="ja-JP" altLang="en-US" sz="1000" dirty="0">
                <a:solidFill>
                  <a:schemeClr val="tx1"/>
                </a:solidFill>
              </a:rPr>
              <a:t>視野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30361" y="2961300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パターン</a:t>
            </a:r>
            <a:r>
              <a:rPr lang="en-US" altLang="ja-JP" sz="1200" dirty="0"/>
              <a:t>A</a:t>
            </a:r>
          </a:p>
          <a:p>
            <a:r>
              <a:rPr lang="ja-JP" altLang="en-US" sz="1200" dirty="0"/>
              <a:t>製品サイズと検査面積の関係で</a:t>
            </a:r>
            <a:endParaRPr lang="en-US" altLang="ja-JP" sz="1200" dirty="0"/>
          </a:p>
          <a:p>
            <a:r>
              <a:rPr kumimoji="1" lang="ja-JP" altLang="en-US" sz="1200" dirty="0"/>
              <a:t>金属試料が複数にまたがる場合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1907" y="5707123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パターン</a:t>
            </a:r>
            <a:r>
              <a:rPr lang="en-US" altLang="ja-JP" sz="1200" dirty="0"/>
              <a:t>B</a:t>
            </a:r>
          </a:p>
          <a:p>
            <a:r>
              <a:rPr lang="en-US" altLang="ja-JP" sz="1200" dirty="0"/>
              <a:t>1</a:t>
            </a:r>
            <a:r>
              <a:rPr lang="ja-JP" altLang="en-US" sz="1200" dirty="0"/>
              <a:t>金属試料面で</a:t>
            </a:r>
            <a:r>
              <a:rPr lang="en-US" altLang="ja-JP" sz="1200" dirty="0"/>
              <a:t>60</a:t>
            </a:r>
            <a:r>
              <a:rPr lang="ja-JP" altLang="en-US" sz="1200" dirty="0"/>
              <a:t>視野</a:t>
            </a:r>
            <a:endParaRPr kumimoji="1" lang="ja-JP" altLang="en-US" sz="1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86809" y="951060"/>
            <a:ext cx="1622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【</a:t>
            </a:r>
            <a:r>
              <a:rPr lang="ja-JP" altLang="en-US" sz="1200" dirty="0"/>
              <a:t>サンプルのパターン</a:t>
            </a:r>
            <a:r>
              <a:rPr lang="en-US" altLang="ja-JP" sz="1200" dirty="0"/>
              <a:t>】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64225" y="951060"/>
            <a:ext cx="2364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【</a:t>
            </a:r>
            <a:r>
              <a:rPr lang="ja-JP" altLang="en-US" sz="1200" dirty="0"/>
              <a:t>測定位置と条件設定のイメージ</a:t>
            </a:r>
            <a:r>
              <a:rPr lang="en-US" altLang="ja-JP" sz="1200" dirty="0"/>
              <a:t>】</a:t>
            </a:r>
            <a:endParaRPr kumimoji="1" lang="ja-JP" altLang="en-US" sz="1200" dirty="0"/>
          </a:p>
        </p:txBody>
      </p:sp>
      <p:sp>
        <p:nvSpPr>
          <p:cNvPr id="17" name="円/楕円 16"/>
          <p:cNvSpPr/>
          <p:nvPr/>
        </p:nvSpPr>
        <p:spPr>
          <a:xfrm>
            <a:off x="7422110" y="1127050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7799565" y="1472607"/>
            <a:ext cx="776177" cy="728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959019" y="1601762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8119497" y="1601762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254784" y="1601762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130506" y="1836772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253959" y="1836772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980214" y="1850137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8103667" y="1850137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9212098" y="1306479"/>
            <a:ext cx="947848" cy="82900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/>
          <p:cNvCxnSpPr/>
          <p:nvPr/>
        </p:nvCxnSpPr>
        <p:spPr>
          <a:xfrm flipV="1">
            <a:off x="8411465" y="1300665"/>
            <a:ext cx="805055" cy="30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8392436" y="1722284"/>
            <a:ext cx="819662" cy="41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9044465" y="2220044"/>
            <a:ext cx="1781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</a:t>
            </a:r>
            <a:r>
              <a:rPr kumimoji="1" lang="ja-JP" altLang="en-US" sz="1200" dirty="0"/>
              <a:t>視野に格子重ねた状態</a:t>
            </a:r>
          </a:p>
        </p:txBody>
      </p:sp>
      <p:grpSp>
        <p:nvGrpSpPr>
          <p:cNvPr id="113" name="グループ化 112"/>
          <p:cNvGrpSpPr/>
          <p:nvPr/>
        </p:nvGrpSpPr>
        <p:grpSpPr>
          <a:xfrm>
            <a:off x="9410052" y="1384538"/>
            <a:ext cx="595312" cy="677278"/>
            <a:chOff x="6336133" y="1013408"/>
            <a:chExt cx="595312" cy="677278"/>
          </a:xfrm>
        </p:grpSpPr>
        <p:grpSp>
          <p:nvGrpSpPr>
            <p:cNvPr id="98" name="グループ化 97"/>
            <p:cNvGrpSpPr/>
            <p:nvPr/>
          </p:nvGrpSpPr>
          <p:grpSpPr>
            <a:xfrm rot="1160303">
              <a:off x="6336133" y="1013408"/>
              <a:ext cx="595312" cy="656550"/>
              <a:chOff x="6167437" y="862109"/>
              <a:chExt cx="595312" cy="656550"/>
            </a:xfrm>
          </p:grpSpPr>
          <p:grpSp>
            <p:nvGrpSpPr>
              <p:cNvPr id="62" name="グループ化 61"/>
              <p:cNvGrpSpPr/>
              <p:nvPr/>
            </p:nvGrpSpPr>
            <p:grpSpPr>
              <a:xfrm rot="5400000">
                <a:off x="6141368" y="994544"/>
                <a:ext cx="656550" cy="391680"/>
                <a:chOff x="6206777" y="1287732"/>
                <a:chExt cx="820279" cy="391680"/>
              </a:xfrm>
            </p:grpSpPr>
            <p:cxnSp>
              <p:nvCxnSpPr>
                <p:cNvPr id="56" name="直線コネクタ 55"/>
                <p:cNvCxnSpPr/>
                <p:nvPr/>
              </p:nvCxnSpPr>
              <p:spPr>
                <a:xfrm>
                  <a:off x="6426200" y="128773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コネクタ 56"/>
                <p:cNvCxnSpPr/>
                <p:nvPr/>
              </p:nvCxnSpPr>
              <p:spPr>
                <a:xfrm>
                  <a:off x="6426200" y="138565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コネクタ 57"/>
                <p:cNvCxnSpPr/>
                <p:nvPr/>
              </p:nvCxnSpPr>
              <p:spPr>
                <a:xfrm rot="15039697" flipH="1">
                  <a:off x="6501710" y="1073433"/>
                  <a:ext cx="230414" cy="8202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コネクタ 58"/>
                <p:cNvCxnSpPr/>
                <p:nvPr/>
              </p:nvCxnSpPr>
              <p:spPr>
                <a:xfrm>
                  <a:off x="6426200" y="158149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コネクタ 59"/>
                <p:cNvCxnSpPr/>
                <p:nvPr/>
              </p:nvCxnSpPr>
              <p:spPr>
                <a:xfrm>
                  <a:off x="6426200" y="167941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グループ化 70"/>
              <p:cNvGrpSpPr/>
              <p:nvPr/>
            </p:nvGrpSpPr>
            <p:grpSpPr>
              <a:xfrm>
                <a:off x="6167437" y="1037412"/>
                <a:ext cx="595312" cy="391680"/>
                <a:chOff x="6143646" y="1037412"/>
                <a:chExt cx="728476" cy="391680"/>
              </a:xfrm>
            </p:grpSpPr>
            <p:cxnSp>
              <p:nvCxnSpPr>
                <p:cNvPr id="45" name="直線コネクタ 44"/>
                <p:cNvCxnSpPr/>
                <p:nvPr/>
              </p:nvCxnSpPr>
              <p:spPr>
                <a:xfrm>
                  <a:off x="6273800" y="113533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/>
                <p:cNvCxnSpPr/>
                <p:nvPr/>
              </p:nvCxnSpPr>
              <p:spPr>
                <a:xfrm>
                  <a:off x="6143646" y="1233252"/>
                  <a:ext cx="728476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/>
                <p:cNvCxnSpPr/>
                <p:nvPr/>
              </p:nvCxnSpPr>
              <p:spPr>
                <a:xfrm>
                  <a:off x="6273800" y="133117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コネクタ 47"/>
                <p:cNvCxnSpPr/>
                <p:nvPr/>
              </p:nvCxnSpPr>
              <p:spPr>
                <a:xfrm>
                  <a:off x="6273800" y="142909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コネクタ 54"/>
                <p:cNvCxnSpPr/>
                <p:nvPr/>
              </p:nvCxnSpPr>
              <p:spPr>
                <a:xfrm>
                  <a:off x="6273800" y="103741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加算記号 63"/>
              <p:cNvSpPr/>
              <p:nvPr/>
            </p:nvSpPr>
            <p:spPr>
              <a:xfrm>
                <a:off x="6231984" y="996920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加算記号 65"/>
              <p:cNvSpPr/>
              <p:nvPr/>
            </p:nvSpPr>
            <p:spPr>
              <a:xfrm>
                <a:off x="6332011" y="996920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加算記号 66"/>
              <p:cNvSpPr/>
              <p:nvPr/>
            </p:nvSpPr>
            <p:spPr>
              <a:xfrm>
                <a:off x="6427825" y="996920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加算記号 67"/>
              <p:cNvSpPr/>
              <p:nvPr/>
            </p:nvSpPr>
            <p:spPr>
              <a:xfrm>
                <a:off x="6525332" y="996920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加算記号 69"/>
              <p:cNvSpPr/>
              <p:nvPr/>
            </p:nvSpPr>
            <p:spPr>
              <a:xfrm>
                <a:off x="6622955" y="996920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加算記号 71"/>
              <p:cNvSpPr/>
              <p:nvPr/>
            </p:nvSpPr>
            <p:spPr>
              <a:xfrm>
                <a:off x="6233709" y="1094719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加算記号 72"/>
              <p:cNvSpPr/>
              <p:nvPr/>
            </p:nvSpPr>
            <p:spPr>
              <a:xfrm>
                <a:off x="6331355" y="1094719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加算記号 73"/>
              <p:cNvSpPr/>
              <p:nvPr/>
            </p:nvSpPr>
            <p:spPr>
              <a:xfrm>
                <a:off x="6427169" y="1094719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加算記号 74"/>
              <p:cNvSpPr/>
              <p:nvPr/>
            </p:nvSpPr>
            <p:spPr>
              <a:xfrm>
                <a:off x="6524676" y="1094719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加算記号 75"/>
              <p:cNvSpPr/>
              <p:nvPr/>
            </p:nvSpPr>
            <p:spPr>
              <a:xfrm>
                <a:off x="6622299" y="1094719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加算記号 76"/>
              <p:cNvSpPr/>
              <p:nvPr/>
            </p:nvSpPr>
            <p:spPr>
              <a:xfrm>
                <a:off x="6233709" y="1192518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加算記号 77"/>
              <p:cNvSpPr/>
              <p:nvPr/>
            </p:nvSpPr>
            <p:spPr>
              <a:xfrm>
                <a:off x="6331355" y="1192518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加算記号 78"/>
              <p:cNvSpPr/>
              <p:nvPr/>
            </p:nvSpPr>
            <p:spPr>
              <a:xfrm>
                <a:off x="6427169" y="1192518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加算記号 79"/>
              <p:cNvSpPr/>
              <p:nvPr/>
            </p:nvSpPr>
            <p:spPr>
              <a:xfrm>
                <a:off x="6524676" y="1192518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加算記号 80"/>
              <p:cNvSpPr/>
              <p:nvPr/>
            </p:nvSpPr>
            <p:spPr>
              <a:xfrm>
                <a:off x="6622299" y="1192518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加算記号 81"/>
              <p:cNvSpPr/>
              <p:nvPr/>
            </p:nvSpPr>
            <p:spPr>
              <a:xfrm>
                <a:off x="6233709" y="1289032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加算記号 82"/>
              <p:cNvSpPr/>
              <p:nvPr/>
            </p:nvSpPr>
            <p:spPr>
              <a:xfrm>
                <a:off x="6331355" y="1289032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加算記号 83"/>
              <p:cNvSpPr/>
              <p:nvPr/>
            </p:nvSpPr>
            <p:spPr>
              <a:xfrm>
                <a:off x="6427169" y="1289032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加算記号 84"/>
              <p:cNvSpPr/>
              <p:nvPr/>
            </p:nvSpPr>
            <p:spPr>
              <a:xfrm>
                <a:off x="6524676" y="1289032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加算記号 85"/>
              <p:cNvSpPr/>
              <p:nvPr/>
            </p:nvSpPr>
            <p:spPr>
              <a:xfrm>
                <a:off x="6622299" y="1289032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加算記号 92"/>
              <p:cNvSpPr/>
              <p:nvPr/>
            </p:nvSpPr>
            <p:spPr>
              <a:xfrm>
                <a:off x="6231328" y="1386626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加算記号 93"/>
              <p:cNvSpPr/>
              <p:nvPr/>
            </p:nvSpPr>
            <p:spPr>
              <a:xfrm>
                <a:off x="6331355" y="1386626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加算記号 94"/>
              <p:cNvSpPr/>
              <p:nvPr/>
            </p:nvSpPr>
            <p:spPr>
              <a:xfrm>
                <a:off x="6427169" y="1386626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加算記号 95"/>
              <p:cNvSpPr/>
              <p:nvPr/>
            </p:nvSpPr>
            <p:spPr>
              <a:xfrm>
                <a:off x="6524676" y="1386626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加算記号 96"/>
              <p:cNvSpPr/>
              <p:nvPr/>
            </p:nvSpPr>
            <p:spPr>
              <a:xfrm>
                <a:off x="6622299" y="1386626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8" name="円弧 107"/>
            <p:cNvSpPr/>
            <p:nvPr/>
          </p:nvSpPr>
          <p:spPr>
            <a:xfrm>
              <a:off x="6509745" y="1039820"/>
              <a:ext cx="234568" cy="234568"/>
            </a:xfrm>
            <a:prstGeom prst="arc">
              <a:avLst>
                <a:gd name="adj1" fmla="val 16200000"/>
                <a:gd name="adj2" fmla="val 19204560"/>
              </a:avLst>
            </a:prstGeom>
            <a:ln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9" name="直線コネクタ 108"/>
            <p:cNvCxnSpPr/>
            <p:nvPr/>
          </p:nvCxnSpPr>
          <p:spPr>
            <a:xfrm>
              <a:off x="6622042" y="1014182"/>
              <a:ext cx="0" cy="676504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テキスト ボックス 111"/>
          <p:cNvSpPr txBox="1"/>
          <p:nvPr/>
        </p:nvSpPr>
        <p:spPr>
          <a:xfrm>
            <a:off x="9164194" y="841971"/>
            <a:ext cx="11192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格子軸の</a:t>
            </a:r>
            <a:endParaRPr lang="en-US" altLang="ja-JP" sz="1050" dirty="0"/>
          </a:p>
          <a:p>
            <a:r>
              <a:rPr lang="ja-JP" altLang="en-US" sz="1050" dirty="0"/>
              <a:t>傾け角度設定要</a:t>
            </a:r>
            <a:endParaRPr lang="en-US" altLang="ja-JP" sz="1050" dirty="0"/>
          </a:p>
        </p:txBody>
      </p:sp>
      <p:graphicFrame>
        <p:nvGraphicFramePr>
          <p:cNvPr id="114" name="表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828737"/>
              </p:ext>
            </p:extLst>
          </p:nvPr>
        </p:nvGraphicFramePr>
        <p:xfrm>
          <a:off x="4181725" y="2781694"/>
          <a:ext cx="7365268" cy="3491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0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955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設定項目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条件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測定エリア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開始～終了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（モニタクリック）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開始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終了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測定面積：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100mm^2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272">
                <a:tc rowSpan="5"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格子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格子寸法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X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：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100μm</a:t>
                      </a:r>
                    </a:p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Y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：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100μm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955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格子線太さ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ピクセル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955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カウント設定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ピクセル／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9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ピクセル（格子点面積）　以上でカウント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955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格子傾け角度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30°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607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格子点数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（更新寸法内に等間隔）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X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：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点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Y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：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点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計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25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955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倍率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測定倍率設定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対物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40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955">
                <a:tc rowSpan="2"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視野数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観察視野数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60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視野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328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視野間隔設定（連続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/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等間隔）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連続（開始点から視野数分連続撮影）、等間隔（測定エリアに等間隔配置）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17" name="直線矢印コネクタ 116"/>
          <p:cNvCxnSpPr/>
          <p:nvPr/>
        </p:nvCxnSpPr>
        <p:spPr>
          <a:xfrm>
            <a:off x="6963979" y="1531051"/>
            <a:ext cx="973977" cy="4340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stCxn id="124" idx="1"/>
          </p:cNvCxnSpPr>
          <p:nvPr/>
        </p:nvCxnSpPr>
        <p:spPr>
          <a:xfrm flipH="1">
            <a:off x="9971158" y="1499230"/>
            <a:ext cx="441244" cy="763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>
            <a:endCxn id="32" idx="2"/>
          </p:cNvCxnSpPr>
          <p:nvPr/>
        </p:nvCxnSpPr>
        <p:spPr>
          <a:xfrm flipH="1" flipV="1">
            <a:off x="8322115" y="1955992"/>
            <a:ext cx="778425" cy="7347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/>
          <p:cNvSpPr txBox="1"/>
          <p:nvPr/>
        </p:nvSpPr>
        <p:spPr>
          <a:xfrm>
            <a:off x="6193718" y="1391567"/>
            <a:ext cx="7954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測定エリア</a:t>
            </a:r>
            <a:endParaRPr lang="en-US" altLang="ja-JP" sz="1050" dirty="0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10412402" y="137227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格子</a:t>
            </a:r>
            <a:endParaRPr lang="en-US" altLang="ja-JP" sz="1050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6564195" y="95728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金属試料</a:t>
            </a:r>
            <a:endParaRPr lang="en-US" altLang="ja-JP" sz="1050" dirty="0"/>
          </a:p>
        </p:txBody>
      </p:sp>
      <p:cxnSp>
        <p:nvCxnSpPr>
          <p:cNvPr id="126" name="直線矢印コネクタ 125"/>
          <p:cNvCxnSpPr/>
          <p:nvPr/>
        </p:nvCxnSpPr>
        <p:spPr>
          <a:xfrm>
            <a:off x="7287470" y="1122215"/>
            <a:ext cx="613194" cy="4661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/>
          <p:nvPr/>
        </p:nvCxnSpPr>
        <p:spPr>
          <a:xfrm flipV="1">
            <a:off x="7146915" y="2104598"/>
            <a:ext cx="522550" cy="1892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>
            <a:off x="6423640" y="221322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埋込樹脂</a:t>
            </a:r>
            <a:endParaRPr lang="en-US" altLang="ja-JP" sz="1050" dirty="0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9117018" y="260928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視野数</a:t>
            </a:r>
            <a:endParaRPr lang="en-US" altLang="ja-JP" sz="1050" dirty="0"/>
          </a:p>
        </p:txBody>
      </p:sp>
      <p:sp>
        <p:nvSpPr>
          <p:cNvPr id="19" name="正方形/長方形 18"/>
          <p:cNvSpPr/>
          <p:nvPr/>
        </p:nvSpPr>
        <p:spPr>
          <a:xfrm>
            <a:off x="7959019" y="1614892"/>
            <a:ext cx="479289" cy="419194"/>
          </a:xfrm>
          <a:prstGeom prst="rect">
            <a:avLst/>
          </a:prstGeom>
          <a:noFill/>
          <a:ln w="190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137" name="日付プレースホルダー 1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20E9-AF2B-433D-96E2-2ECC0C6B4FA2}" type="datetime1">
              <a:rPr lang="ja-JP" altLang="en-US" smtClean="0"/>
              <a:t>2021/2/5</a:t>
            </a:fld>
            <a:endParaRPr lang="ja-JP" altLang="en-US" dirty="0"/>
          </a:p>
        </p:txBody>
      </p:sp>
      <p:sp>
        <p:nvSpPr>
          <p:cNvPr id="138" name="フッター プレースホルダー 1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日鉄テクノロジー㈱　八幡　試験技術室　藤田ゆ</a:t>
            </a:r>
            <a:endParaRPr kumimoji="1" lang="ja-JP" altLang="en-US" dirty="0"/>
          </a:p>
        </p:txBody>
      </p:sp>
      <p:sp>
        <p:nvSpPr>
          <p:cNvPr id="139" name="スライド番号プレースホルダー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459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9609" y="340242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点算法　自動測定のイメージ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8732" y="951582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【</a:t>
            </a:r>
            <a:r>
              <a:rPr lang="ja-JP" altLang="en-US" sz="1200" dirty="0"/>
              <a:t>数値化の処理イメージ</a:t>
            </a:r>
            <a:r>
              <a:rPr lang="en-US" altLang="ja-JP" sz="1200" dirty="0"/>
              <a:t>】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29609" y="3115490"/>
            <a:ext cx="4983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Ａ系＿延性　＿硫化物系</a:t>
            </a:r>
            <a:r>
              <a:rPr lang="en-US" altLang="ja-JP" sz="1200" dirty="0"/>
              <a:t>A1</a:t>
            </a:r>
            <a:r>
              <a:rPr lang="ja-JP" altLang="en-US" sz="1200" dirty="0" err="1"/>
              <a:t>、</a:t>
            </a:r>
            <a:endParaRPr lang="en-US" altLang="ja-JP" sz="1200" dirty="0"/>
          </a:p>
          <a:p>
            <a:r>
              <a:rPr lang="ja-JP" altLang="en-US" sz="1200" dirty="0"/>
              <a:t>　　　　　　　　　　シリケート系</a:t>
            </a:r>
            <a:r>
              <a:rPr lang="en-US" altLang="ja-JP" sz="1200" dirty="0"/>
              <a:t>A2</a:t>
            </a:r>
            <a:r>
              <a:rPr lang="ja-JP" altLang="en-US" sz="1200" dirty="0"/>
              <a:t>　（</a:t>
            </a:r>
            <a:r>
              <a:rPr lang="en-US" altLang="ja-JP" sz="1200" dirty="0"/>
              <a:t>ASTM</a:t>
            </a:r>
            <a:r>
              <a:rPr lang="ja-JP" altLang="en-US" sz="1200" dirty="0"/>
              <a:t>の</a:t>
            </a:r>
            <a:r>
              <a:rPr lang="en-US" altLang="ja-JP" sz="1200" dirty="0"/>
              <a:t>A</a:t>
            </a:r>
            <a:r>
              <a:rPr lang="ja-JP" altLang="en-US" sz="1200" dirty="0"/>
              <a:t>系、</a:t>
            </a:r>
            <a:r>
              <a:rPr lang="en-US" altLang="ja-JP" sz="1200" dirty="0"/>
              <a:t>C</a:t>
            </a:r>
            <a:r>
              <a:rPr lang="ja-JP" altLang="en-US" sz="1200" dirty="0"/>
              <a:t>系）</a:t>
            </a:r>
            <a:endParaRPr lang="en-US" altLang="ja-JP" sz="1200" dirty="0"/>
          </a:p>
          <a:p>
            <a:r>
              <a:rPr lang="ja-JP" altLang="en-US" sz="1200" dirty="0"/>
              <a:t>Ｂ系＿非延性集団＿酸化物系</a:t>
            </a:r>
            <a:r>
              <a:rPr lang="en-US" altLang="ja-JP" sz="1200" dirty="0"/>
              <a:t>B1</a:t>
            </a:r>
            <a:r>
              <a:rPr lang="ja-JP" altLang="en-US" sz="1200" dirty="0" err="1"/>
              <a:t>、</a:t>
            </a:r>
            <a:endParaRPr lang="en-US" altLang="ja-JP" sz="1200" dirty="0"/>
          </a:p>
          <a:p>
            <a:r>
              <a:rPr lang="ja-JP" altLang="en-US" sz="1200" dirty="0"/>
              <a:t>　　　　　　　　　　　　炭窒化物系</a:t>
            </a:r>
            <a:r>
              <a:rPr lang="en-US" altLang="ja-JP" sz="1200" dirty="0"/>
              <a:t>B2</a:t>
            </a:r>
            <a:r>
              <a:rPr lang="ja-JP" altLang="en-US" sz="1200" dirty="0"/>
              <a:t>　（</a:t>
            </a:r>
            <a:r>
              <a:rPr lang="en-US" altLang="ja-JP" sz="1200" dirty="0"/>
              <a:t>ASTM</a:t>
            </a:r>
            <a:r>
              <a:rPr lang="ja-JP" altLang="en-US" sz="1200" dirty="0"/>
              <a:t>の</a:t>
            </a:r>
            <a:r>
              <a:rPr lang="en-US" altLang="ja-JP" sz="1200" dirty="0"/>
              <a:t>B</a:t>
            </a:r>
            <a:r>
              <a:rPr lang="ja-JP" altLang="en-US" sz="1200" dirty="0"/>
              <a:t>系）</a:t>
            </a:r>
            <a:endParaRPr lang="en-US" altLang="ja-JP" sz="1200" dirty="0"/>
          </a:p>
          <a:p>
            <a:r>
              <a:rPr lang="ja-JP" altLang="en-US" sz="1200" dirty="0"/>
              <a:t>Ｃ</a:t>
            </a:r>
            <a:r>
              <a:rPr kumimoji="1" lang="ja-JP" altLang="en-US" sz="1200" dirty="0"/>
              <a:t>系＿粒状酸化物単独＿酸化物系</a:t>
            </a:r>
            <a:r>
              <a:rPr kumimoji="1" lang="en-US" altLang="ja-JP" sz="1200" dirty="0"/>
              <a:t>C1</a:t>
            </a:r>
            <a:r>
              <a:rPr kumimoji="1" lang="ja-JP" altLang="en-US" sz="1200" dirty="0" err="1"/>
              <a:t>、</a:t>
            </a:r>
            <a:endParaRPr kumimoji="1" lang="en-US" altLang="ja-JP" sz="1200" dirty="0"/>
          </a:p>
          <a:p>
            <a:r>
              <a:rPr lang="ja-JP" altLang="en-US" sz="1200" dirty="0"/>
              <a:t>　　　　　　　　　　　　　　　　</a:t>
            </a:r>
            <a:r>
              <a:rPr kumimoji="1" lang="ja-JP" altLang="en-US" sz="1200" dirty="0"/>
              <a:t>炭窒化物系</a:t>
            </a:r>
            <a:r>
              <a:rPr kumimoji="1" lang="en-US" altLang="ja-JP" sz="1200" dirty="0"/>
              <a:t>C2</a:t>
            </a:r>
            <a:r>
              <a:rPr kumimoji="1" lang="ja-JP" altLang="en-US" sz="1200" dirty="0"/>
              <a:t>　（</a:t>
            </a:r>
            <a:r>
              <a:rPr kumimoji="1" lang="en-US" altLang="ja-JP" sz="1200" dirty="0"/>
              <a:t>ASTM</a:t>
            </a:r>
            <a:r>
              <a:rPr kumimoji="1" lang="ja-JP" altLang="en-US" sz="1200" dirty="0"/>
              <a:t>の</a:t>
            </a:r>
            <a:r>
              <a:rPr kumimoji="1" lang="en-US" altLang="ja-JP" sz="1200" dirty="0"/>
              <a:t>D</a:t>
            </a:r>
            <a:r>
              <a:rPr lang="ja-JP" altLang="en-US" sz="1200" dirty="0"/>
              <a:t>系）</a:t>
            </a:r>
            <a:endParaRPr lang="en-US" altLang="ja-JP" sz="1200" dirty="0"/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74" y="1383620"/>
            <a:ext cx="3566898" cy="23574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299" y="1360967"/>
            <a:ext cx="3594341" cy="235277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9" name="グループ化 88"/>
          <p:cNvGrpSpPr/>
          <p:nvPr/>
        </p:nvGrpSpPr>
        <p:grpSpPr>
          <a:xfrm rot="1160303">
            <a:off x="9017560" y="1933160"/>
            <a:ext cx="1268091" cy="1262979"/>
            <a:chOff x="6231328" y="996920"/>
            <a:chExt cx="476558" cy="474637"/>
          </a:xfrm>
          <a:solidFill>
            <a:schemeClr val="tx1"/>
          </a:solidFill>
        </p:grpSpPr>
        <p:sp>
          <p:nvSpPr>
            <p:cNvPr id="100" name="加算記号 99"/>
            <p:cNvSpPr/>
            <p:nvPr/>
          </p:nvSpPr>
          <p:spPr>
            <a:xfrm>
              <a:off x="6231984" y="996920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加算記号 100"/>
            <p:cNvSpPr/>
            <p:nvPr/>
          </p:nvSpPr>
          <p:spPr>
            <a:xfrm>
              <a:off x="6332011" y="996920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加算記号 101"/>
            <p:cNvSpPr/>
            <p:nvPr/>
          </p:nvSpPr>
          <p:spPr>
            <a:xfrm>
              <a:off x="6427825" y="996920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加算記号 102"/>
            <p:cNvSpPr/>
            <p:nvPr/>
          </p:nvSpPr>
          <p:spPr>
            <a:xfrm>
              <a:off x="6525332" y="996920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加算記号 103"/>
            <p:cNvSpPr/>
            <p:nvPr/>
          </p:nvSpPr>
          <p:spPr>
            <a:xfrm>
              <a:off x="6622955" y="996920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加算記号 104"/>
            <p:cNvSpPr/>
            <p:nvPr/>
          </p:nvSpPr>
          <p:spPr>
            <a:xfrm>
              <a:off x="6233709" y="1094719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加算記号 105"/>
            <p:cNvSpPr/>
            <p:nvPr/>
          </p:nvSpPr>
          <p:spPr>
            <a:xfrm>
              <a:off x="6331355" y="1094719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加算記号 106"/>
            <p:cNvSpPr/>
            <p:nvPr/>
          </p:nvSpPr>
          <p:spPr>
            <a:xfrm>
              <a:off x="6427169" y="1094719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加算記号 109"/>
            <p:cNvSpPr/>
            <p:nvPr/>
          </p:nvSpPr>
          <p:spPr>
            <a:xfrm>
              <a:off x="6524676" y="1094719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加算記号 110"/>
            <p:cNvSpPr/>
            <p:nvPr/>
          </p:nvSpPr>
          <p:spPr>
            <a:xfrm>
              <a:off x="6622299" y="1094719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加算記号 113"/>
            <p:cNvSpPr/>
            <p:nvPr/>
          </p:nvSpPr>
          <p:spPr>
            <a:xfrm>
              <a:off x="6233709" y="1192518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加算記号 114"/>
            <p:cNvSpPr/>
            <p:nvPr/>
          </p:nvSpPr>
          <p:spPr>
            <a:xfrm>
              <a:off x="6331355" y="1192518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加算記号 115"/>
            <p:cNvSpPr/>
            <p:nvPr/>
          </p:nvSpPr>
          <p:spPr>
            <a:xfrm>
              <a:off x="6427169" y="1192518"/>
              <a:ext cx="84931" cy="84931"/>
            </a:xfrm>
            <a:prstGeom prst="mathPlus">
              <a:avLst>
                <a:gd name="adj1" fmla="val 56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加算記号 116"/>
            <p:cNvSpPr/>
            <p:nvPr/>
          </p:nvSpPr>
          <p:spPr>
            <a:xfrm>
              <a:off x="6524676" y="1192518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加算記号 117"/>
            <p:cNvSpPr/>
            <p:nvPr/>
          </p:nvSpPr>
          <p:spPr>
            <a:xfrm>
              <a:off x="6622299" y="1192518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加算記号 118"/>
            <p:cNvSpPr/>
            <p:nvPr/>
          </p:nvSpPr>
          <p:spPr>
            <a:xfrm>
              <a:off x="6233709" y="1289032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加算記号 119"/>
            <p:cNvSpPr/>
            <p:nvPr/>
          </p:nvSpPr>
          <p:spPr>
            <a:xfrm>
              <a:off x="6331355" y="1289032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加算記号 120"/>
            <p:cNvSpPr/>
            <p:nvPr/>
          </p:nvSpPr>
          <p:spPr>
            <a:xfrm>
              <a:off x="6427169" y="1289032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加算記号 121"/>
            <p:cNvSpPr/>
            <p:nvPr/>
          </p:nvSpPr>
          <p:spPr>
            <a:xfrm>
              <a:off x="6524676" y="1289032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加算記号 122"/>
            <p:cNvSpPr/>
            <p:nvPr/>
          </p:nvSpPr>
          <p:spPr>
            <a:xfrm>
              <a:off x="6622299" y="1289032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加算記号 123"/>
            <p:cNvSpPr/>
            <p:nvPr/>
          </p:nvSpPr>
          <p:spPr>
            <a:xfrm>
              <a:off x="6231328" y="1386626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加算記号 124"/>
            <p:cNvSpPr/>
            <p:nvPr/>
          </p:nvSpPr>
          <p:spPr>
            <a:xfrm>
              <a:off x="6331355" y="1386626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加算記号 125"/>
            <p:cNvSpPr/>
            <p:nvPr/>
          </p:nvSpPr>
          <p:spPr>
            <a:xfrm>
              <a:off x="6427169" y="1386626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加算記号 126"/>
            <p:cNvSpPr/>
            <p:nvPr/>
          </p:nvSpPr>
          <p:spPr>
            <a:xfrm>
              <a:off x="6524676" y="1386626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加算記号 127"/>
            <p:cNvSpPr/>
            <p:nvPr/>
          </p:nvSpPr>
          <p:spPr>
            <a:xfrm>
              <a:off x="6622299" y="1386626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9" name="テキスト ボックス 138"/>
          <p:cNvSpPr txBox="1"/>
          <p:nvPr/>
        </p:nvSpPr>
        <p:spPr>
          <a:xfrm>
            <a:off x="5473283" y="382893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撮影画像</a:t>
            </a:r>
            <a:endParaRPr kumimoji="1" lang="ja-JP" altLang="en-US" sz="1200" dirty="0"/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8694353" y="378837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</a:t>
            </a:r>
            <a:r>
              <a:rPr kumimoji="1" lang="ja-JP" altLang="en-US" sz="1200" dirty="0"/>
              <a:t>視野毎の測定結果画面</a:t>
            </a:r>
            <a:endParaRPr kumimoji="1" lang="en-US" altLang="ja-JP" sz="1200" dirty="0"/>
          </a:p>
          <a:p>
            <a:r>
              <a:rPr lang="ja-JP" altLang="en-US" sz="1200" dirty="0"/>
              <a:t>（</a:t>
            </a:r>
            <a:r>
              <a:rPr kumimoji="1" lang="ja-JP" altLang="en-US" sz="1200" dirty="0"/>
              <a:t>画像処理＋</a:t>
            </a:r>
            <a:r>
              <a:rPr lang="ja-JP" altLang="en-US" sz="1200" dirty="0"/>
              <a:t>格子合わせ後）</a:t>
            </a:r>
            <a:endParaRPr lang="en-US" altLang="ja-JP" sz="1200" dirty="0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4804011" y="4437860"/>
            <a:ext cx="65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①かかった格子点の色変化、格子の</a:t>
            </a:r>
            <a:r>
              <a:rPr kumimoji="1" lang="en-US" altLang="ja-JP" sz="1200" dirty="0"/>
              <a:t>ON/OFF</a:t>
            </a:r>
            <a:r>
              <a:rPr kumimoji="1" lang="ja-JP" altLang="en-US" sz="1200" dirty="0"/>
              <a:t>はほしい</a:t>
            </a:r>
            <a:r>
              <a:rPr lang="ja-JP" altLang="en-US" sz="1200" dirty="0"/>
              <a:t>介在物のどこにかかったか見たくなるので。</a:t>
            </a:r>
            <a:endParaRPr kumimoji="1" lang="en-US" altLang="ja-JP" sz="1200" dirty="0"/>
          </a:p>
          <a:p>
            <a:r>
              <a:rPr lang="ja-JP" altLang="en-US" sz="1200" dirty="0"/>
              <a:t>②生画像も処理後もミクロスケール表示の</a:t>
            </a:r>
            <a:r>
              <a:rPr lang="en-US" altLang="ja-JP" sz="1200" dirty="0"/>
              <a:t>ON/OFF</a:t>
            </a:r>
            <a:r>
              <a:rPr lang="ja-JP" altLang="en-US" sz="1200" dirty="0"/>
              <a:t>必要</a:t>
            </a:r>
            <a:endParaRPr lang="en-US" altLang="ja-JP" sz="1200" dirty="0"/>
          </a:p>
          <a:p>
            <a:r>
              <a:rPr lang="ja-JP" altLang="en-US" sz="1200" dirty="0"/>
              <a:t>③この画面で系分類が違っていれば、変更できるとありがたい。</a:t>
            </a:r>
            <a:endParaRPr lang="en-US" altLang="ja-JP" sz="1200" dirty="0"/>
          </a:p>
          <a:p>
            <a:r>
              <a:rPr lang="ja-JP" altLang="en-US" sz="1200" dirty="0"/>
              <a:t>④結果一覧は、このかかった視野の一覧でもいいかも。　選択すれば大きく表示される。</a:t>
            </a:r>
            <a:endParaRPr lang="en-US" altLang="ja-JP" sz="1200" dirty="0"/>
          </a:p>
        </p:txBody>
      </p:sp>
      <p:sp>
        <p:nvSpPr>
          <p:cNvPr id="144" name="円/楕円 143"/>
          <p:cNvSpPr/>
          <p:nvPr/>
        </p:nvSpPr>
        <p:spPr>
          <a:xfrm>
            <a:off x="979478" y="1360967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/>
          <p:cNvSpPr/>
          <p:nvPr/>
        </p:nvSpPr>
        <p:spPr>
          <a:xfrm>
            <a:off x="1356933" y="1706525"/>
            <a:ext cx="776177" cy="186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20</a:t>
            </a:r>
            <a:r>
              <a:rPr lang="ja-JP" altLang="en-US" sz="1000" dirty="0">
                <a:solidFill>
                  <a:schemeClr val="tx1"/>
                </a:solidFill>
              </a:rPr>
              <a:t>視野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1356932" y="1977655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20</a:t>
            </a:r>
            <a:r>
              <a:rPr kumimoji="1" lang="ja-JP" altLang="en-US" sz="1000" dirty="0">
                <a:solidFill>
                  <a:schemeClr val="tx1"/>
                </a:solidFill>
              </a:rPr>
              <a:t>視野</a:t>
            </a:r>
          </a:p>
        </p:txBody>
      </p:sp>
      <p:sp>
        <p:nvSpPr>
          <p:cNvPr id="147" name="正方形/長方形 146"/>
          <p:cNvSpPr/>
          <p:nvPr/>
        </p:nvSpPr>
        <p:spPr>
          <a:xfrm>
            <a:off x="1356932" y="2232836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20</a:t>
            </a:r>
            <a:r>
              <a:rPr kumimoji="1" lang="ja-JP" altLang="en-US" sz="1000" dirty="0">
                <a:solidFill>
                  <a:schemeClr val="tx1"/>
                </a:solidFill>
              </a:rPr>
              <a:t>視野</a:t>
            </a:r>
          </a:p>
        </p:txBody>
      </p:sp>
      <p:sp>
        <p:nvSpPr>
          <p:cNvPr id="41" name="日付プレースホルダー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08A3-B7E5-4056-A268-F0B1439A597F}" type="datetime1">
              <a:rPr lang="ja-JP" altLang="en-US" smtClean="0"/>
              <a:t>2021/2/5</a:t>
            </a:fld>
            <a:endParaRPr lang="ja-JP" altLang="en-US" dirty="0"/>
          </a:p>
        </p:txBody>
      </p:sp>
      <p:sp>
        <p:nvSpPr>
          <p:cNvPr id="42" name="フッター プレースホルダー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日鉄テクノロジー㈱　八幡　試験技術室　藤田ゆ</a:t>
            </a:r>
            <a:endParaRPr kumimoji="1" lang="ja-JP" altLang="en-US" dirty="0"/>
          </a:p>
        </p:txBody>
      </p:sp>
      <p:sp>
        <p:nvSpPr>
          <p:cNvPr id="43" name="スライド番号プレースホルダー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730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4EC8-D21E-45B2-A387-5B6B689F3AFC}" type="datetime1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日鉄テクノロジー㈱　八幡　試験技術室　藤田ゆ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9609" y="34024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デモスケジュールの件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9609" y="959774"/>
            <a:ext cx="112598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月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E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か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月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予定　⇒　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月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E</a:t>
            </a:r>
            <a:r>
              <a:rPr lang="ja-JP" altLang="en-US" sz="1200" dirty="0" err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、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3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月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で再検討</a:t>
            </a:r>
            <a:endParaRPr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endParaRPr kumimoji="1"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対象　　：　日鉄テクノロジー㈱　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11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事業所＋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α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？（関係会社）</a:t>
            </a:r>
            <a:endParaRPr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やり方　：　</a:t>
            </a:r>
            <a:endParaRPr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endParaRPr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　　（事前準備）　開催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週間前ぐらいに、資料提示（</a:t>
            </a:r>
            <a:r>
              <a:rPr lang="ja-JP" altLang="en-US" sz="1200" dirty="0" err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ざくっりの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もので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OK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！）</a:t>
            </a:r>
            <a:endParaRPr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　　　　　　　　　事前に、質問事項などメールでもらっておく（藤田</a:t>
            </a:r>
            <a:r>
              <a:rPr lang="ja-JP" altLang="en-US" sz="1200" dirty="0" err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ゆ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</a:t>
            </a:r>
            <a:endParaRPr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　　（当日）　　　オンラインデモ実施（司会進行＿須貝様、メインスピーカー＿伊藤様、事前質問の紹介、回答で藤田アシスト）</a:t>
            </a:r>
            <a:endParaRPr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　　　　　　　　　フリーの質疑も実施</a:t>
            </a:r>
            <a:endParaRPr kumimoji="1"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endParaRPr kumimoji="1"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endParaRPr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下記とりあえずの候補です。</a:t>
            </a:r>
            <a:endParaRPr kumimoji="1"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候補日　：　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月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17</a:t>
            </a:r>
            <a:r>
              <a:rPr lang="ja-JP" altLang="en-US" sz="1200" dirty="0" err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，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18</a:t>
            </a:r>
            <a:r>
              <a:rPr lang="ja-JP" altLang="en-US" sz="1200" dirty="0" err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，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19</a:t>
            </a:r>
            <a:r>
              <a:rPr lang="ja-JP" altLang="en-US" sz="1200" dirty="0" err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，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22</a:t>
            </a:r>
            <a:r>
              <a:rPr lang="ja-JP" altLang="en-US" sz="1200" dirty="0" err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，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25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日　</a:t>
            </a:r>
            <a:r>
              <a: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13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時～？　　月末は会議が詰まっており、開催が難しい様子。</a:t>
            </a:r>
            <a:endParaRPr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　　　　　　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3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月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</a:t>
            </a:r>
            <a:r>
              <a:rPr kumimoji="1" lang="ja-JP" altLang="en-US" sz="1200" dirty="0" err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，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3</a:t>
            </a:r>
            <a:r>
              <a:rPr kumimoji="1" lang="ja-JP" altLang="en-US" sz="1200" dirty="0" err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，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5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日　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13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時～　　　　　　　　　月初も厳しい場合は、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3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月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8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日（月）の週まで拡大して考えたい。</a:t>
            </a:r>
            <a:endParaRPr kumimoji="1"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endParaRPr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endParaRPr kumimoji="1"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572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9609" y="225729"/>
            <a:ext cx="6399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ja-JP" sz="2400" b="1" u="sng" dirty="0">
                <a:solidFill>
                  <a:prstClr val="black"/>
                </a:solidFill>
              </a:rPr>
              <a:t>Concept of point count apps. for NMI (</a:t>
            </a:r>
            <a:r>
              <a:rPr lang="en-US" altLang="ja-JP" sz="2400" b="1" u="sng" dirty="0">
                <a:solidFill>
                  <a:srgbClr val="FF0000"/>
                </a:solidFill>
              </a:rPr>
              <a:t>Summary</a:t>
            </a:r>
            <a:r>
              <a:rPr lang="en-US" altLang="ja-JP" sz="2400" b="1" u="sng" dirty="0">
                <a:solidFill>
                  <a:prstClr val="black"/>
                </a:solidFill>
              </a:rPr>
              <a:t>)</a:t>
            </a:r>
            <a:endParaRPr kumimoji="1" lang="ja-JP" alt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786809" y="1360967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164264" y="1706525"/>
            <a:ext cx="776177" cy="186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 FOV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164263" y="1977655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lvl="0" algn="ctr">
              <a:defRPr/>
            </a:pPr>
            <a:r>
              <a:rPr lang="en-US" altLang="ja-JP" sz="1000" dirty="0">
                <a:solidFill>
                  <a:prstClr val="black"/>
                </a:solidFill>
              </a:rPr>
              <a:t>20 FOV</a:t>
            </a:r>
            <a:endParaRPr lang="ja-JP" altLang="en-US" sz="1000" dirty="0">
              <a:solidFill>
                <a:prstClr val="black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64263" y="2232836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lvl="0" algn="ctr">
              <a:defRPr/>
            </a:pPr>
            <a:r>
              <a:rPr lang="en-US" altLang="ja-JP" sz="1000" dirty="0">
                <a:solidFill>
                  <a:prstClr val="black"/>
                </a:solidFill>
              </a:rPr>
              <a:t>20 FOV</a:t>
            </a:r>
            <a:endParaRPr lang="ja-JP" altLang="en-US" sz="1000" dirty="0">
              <a:solidFill>
                <a:prstClr val="black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804858" y="4128573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182313" y="4474130"/>
            <a:ext cx="776177" cy="728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60 FOV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30361" y="2961300"/>
            <a:ext cx="2507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1200" dirty="0">
                <a:solidFill>
                  <a:prstClr val="black"/>
                </a:solidFill>
              </a:rPr>
              <a:t>Example A</a:t>
            </a:r>
          </a:p>
          <a:p>
            <a:pPr lvl="0">
              <a:defRPr/>
            </a:pPr>
            <a:r>
              <a:rPr lang="en-US" altLang="ja-JP" sz="1200" dirty="0">
                <a:solidFill>
                  <a:prstClr val="black"/>
                </a:solidFill>
              </a:rPr>
              <a:t>Multiple various samples in one resin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1907" y="5707123"/>
            <a:ext cx="170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1200" dirty="0">
                <a:solidFill>
                  <a:prstClr val="black"/>
                </a:solidFill>
              </a:rPr>
              <a:t>Example B</a:t>
            </a:r>
          </a:p>
          <a:p>
            <a:pPr lvl="0">
              <a:defRPr/>
            </a:pPr>
            <a:r>
              <a:rPr lang="en-US" altLang="ja-JP" sz="1200" dirty="0">
                <a:solidFill>
                  <a:prstClr val="black"/>
                </a:solidFill>
              </a:rPr>
              <a:t>1 large steel in one resin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9609" y="937837"/>
            <a:ext cx="3086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ja-JP" sz="1400" b="1" u="sng" dirty="0">
                <a:solidFill>
                  <a:srgbClr val="0070C0"/>
                </a:solidFill>
              </a:rPr>
              <a:t>【 Sample example (resin-embedded)】】</a:t>
            </a:r>
            <a:endParaRPr kumimoji="1" lang="ja-JP" altLang="en-US" sz="14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13126" y="830714"/>
            <a:ext cx="2097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1400" b="1" u="sng" dirty="0">
                <a:solidFill>
                  <a:srgbClr val="0070C0"/>
                </a:solidFill>
              </a:rPr>
              <a:t>【 Area for measurement </a:t>
            </a:r>
          </a:p>
          <a:p>
            <a:pPr lvl="0">
              <a:defRPr/>
            </a:pPr>
            <a:r>
              <a:rPr lang="en-US" altLang="ja-JP" sz="1400" b="1" u="sng" dirty="0">
                <a:solidFill>
                  <a:srgbClr val="0070C0"/>
                </a:solidFill>
              </a:rPr>
              <a:t>and Setting of condition </a:t>
            </a:r>
            <a:r>
              <a:rPr kumimoji="1" lang="en-US" altLang="ja-JP" sz="14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】</a:t>
            </a:r>
            <a:endParaRPr kumimoji="1" lang="ja-JP" altLang="en-US" sz="14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3730090" y="1383723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107545" y="1729280"/>
            <a:ext cx="776177" cy="728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266999" y="1871565"/>
            <a:ext cx="479289" cy="4191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87563" y="3166672"/>
            <a:ext cx="27906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・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Setting of area to be analyzed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・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Setting of Grid 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20X20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=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400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points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  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thickness of grid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  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pixels occupied by a grid lines</a:t>
            </a:r>
          </a:p>
          <a:p>
            <a:pPr lvl="0"/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   </a:t>
            </a:r>
            <a:r>
              <a:rPr lang="en-US" altLang="ja-JP" sz="1200" dirty="0">
                <a:solidFill>
                  <a:prstClr val="black"/>
                </a:solidFill>
              </a:rPr>
              <a:t>&gt;5 pixels (NMI)</a:t>
            </a:r>
            <a:r>
              <a:rPr lang="ja-JP" altLang="en-US" sz="1200" dirty="0">
                <a:solidFill>
                  <a:prstClr val="black"/>
                </a:solidFill>
              </a:rPr>
              <a:t>／</a:t>
            </a:r>
            <a:r>
              <a:rPr lang="en-US" altLang="ja-JP" sz="1200" dirty="0">
                <a:solidFill>
                  <a:prstClr val="black"/>
                </a:solidFill>
              </a:rPr>
              <a:t>9 pixels</a:t>
            </a:r>
            <a:r>
              <a:rPr lang="ja-JP" altLang="en-US" sz="1200" dirty="0">
                <a:solidFill>
                  <a:prstClr val="black"/>
                </a:solidFill>
              </a:rPr>
              <a:t>（</a:t>
            </a:r>
            <a:r>
              <a:rPr lang="en-US" altLang="ja-JP" sz="1200" dirty="0">
                <a:solidFill>
                  <a:prstClr val="black"/>
                </a:solidFill>
              </a:rPr>
              <a:t>area of grid)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・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No. of FOV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・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Magnification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・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Interval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of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FOV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34423" y="951582"/>
            <a:ext cx="1294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【Processing】</a:t>
            </a:r>
            <a:endParaRPr kumimoji="1" lang="ja-JP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7181147" y="1383723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558602" y="1729280"/>
            <a:ext cx="776177" cy="728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718056" y="1871565"/>
            <a:ext cx="479289" cy="4191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535300" y="3166672"/>
            <a:ext cx="55331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ja-JP" sz="1200" dirty="0">
                <a:solidFill>
                  <a:prstClr val="black"/>
                </a:solidFill>
              </a:rPr>
              <a:t>A</a:t>
            </a:r>
            <a:r>
              <a:rPr lang="ja-JP" altLang="en-US" sz="1200" dirty="0">
                <a:solidFill>
                  <a:prstClr val="black"/>
                </a:solidFill>
              </a:rPr>
              <a:t> </a:t>
            </a:r>
            <a:r>
              <a:rPr lang="en-US" altLang="ja-JP" sz="1200" dirty="0">
                <a:solidFill>
                  <a:prstClr val="black"/>
                </a:solidFill>
              </a:rPr>
              <a:t>type</a:t>
            </a:r>
            <a:r>
              <a:rPr lang="ja-JP" altLang="en-US" sz="1200" dirty="0">
                <a:solidFill>
                  <a:prstClr val="black"/>
                </a:solidFill>
              </a:rPr>
              <a:t>＿</a:t>
            </a:r>
            <a:r>
              <a:rPr lang="en-US" altLang="ja-JP" sz="1200" dirty="0" err="1">
                <a:solidFill>
                  <a:prstClr val="black"/>
                </a:solidFill>
              </a:rPr>
              <a:t>Streched</a:t>
            </a:r>
            <a:r>
              <a:rPr lang="ja-JP" altLang="en-US" sz="1200" dirty="0">
                <a:solidFill>
                  <a:prstClr val="black"/>
                </a:solidFill>
              </a:rPr>
              <a:t>＿</a:t>
            </a:r>
            <a:r>
              <a:rPr lang="en-US" altLang="ja-JP" sz="1200" dirty="0">
                <a:solidFill>
                  <a:prstClr val="black"/>
                </a:solidFill>
              </a:rPr>
              <a:t>Sulfide type A1</a:t>
            </a:r>
            <a:r>
              <a:rPr lang="ja-JP" altLang="en-US" sz="1200" dirty="0">
                <a:solidFill>
                  <a:prstClr val="black"/>
                </a:solidFill>
              </a:rPr>
              <a:t>、</a:t>
            </a:r>
            <a:r>
              <a:rPr lang="en-US" altLang="ja-JP" sz="1200" dirty="0">
                <a:solidFill>
                  <a:prstClr val="black"/>
                </a:solidFill>
              </a:rPr>
              <a:t>Silicate type A2</a:t>
            </a:r>
            <a:r>
              <a:rPr lang="ja-JP" altLang="en-US" sz="1200" dirty="0">
                <a:solidFill>
                  <a:prstClr val="black"/>
                </a:solidFill>
              </a:rPr>
              <a:t>　（</a:t>
            </a:r>
            <a:r>
              <a:rPr lang="en-US" altLang="ja-JP" sz="1200" dirty="0">
                <a:solidFill>
                  <a:prstClr val="black"/>
                </a:solidFill>
              </a:rPr>
              <a:t>ASTM</a:t>
            </a:r>
            <a:r>
              <a:rPr lang="ja-JP" altLang="en-US" sz="1200" dirty="0">
                <a:solidFill>
                  <a:prstClr val="black"/>
                </a:solidFill>
              </a:rPr>
              <a:t> </a:t>
            </a:r>
            <a:r>
              <a:rPr lang="en-US" altLang="ja-JP" sz="1200" dirty="0">
                <a:solidFill>
                  <a:prstClr val="black"/>
                </a:solidFill>
              </a:rPr>
              <a:t>A type</a:t>
            </a:r>
            <a:r>
              <a:rPr lang="ja-JP" altLang="en-US" sz="1200" dirty="0">
                <a:solidFill>
                  <a:prstClr val="black"/>
                </a:solidFill>
              </a:rPr>
              <a:t>、</a:t>
            </a:r>
            <a:r>
              <a:rPr lang="en-US" altLang="ja-JP" sz="1200" dirty="0">
                <a:solidFill>
                  <a:prstClr val="black"/>
                </a:solidFill>
              </a:rPr>
              <a:t>C</a:t>
            </a:r>
            <a:r>
              <a:rPr lang="ja-JP" altLang="en-US" sz="1200" dirty="0">
                <a:solidFill>
                  <a:prstClr val="black"/>
                </a:solidFill>
              </a:rPr>
              <a:t> </a:t>
            </a:r>
            <a:r>
              <a:rPr lang="en-US" altLang="ja-JP" sz="1200" dirty="0">
                <a:solidFill>
                  <a:prstClr val="black"/>
                </a:solidFill>
              </a:rPr>
              <a:t>type</a:t>
            </a:r>
            <a:r>
              <a:rPr lang="ja-JP" altLang="en-US" sz="1200" dirty="0">
                <a:solidFill>
                  <a:prstClr val="black"/>
                </a:solidFill>
              </a:rPr>
              <a:t>）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ja-JP" sz="1200" dirty="0">
                <a:solidFill>
                  <a:prstClr val="black"/>
                </a:solidFill>
              </a:rPr>
              <a:t>B</a:t>
            </a:r>
            <a:r>
              <a:rPr lang="ja-JP" altLang="en-US" sz="1200" dirty="0">
                <a:solidFill>
                  <a:prstClr val="black"/>
                </a:solidFill>
              </a:rPr>
              <a:t> </a:t>
            </a:r>
            <a:r>
              <a:rPr lang="en-US" altLang="ja-JP" sz="1200" dirty="0">
                <a:solidFill>
                  <a:prstClr val="black"/>
                </a:solidFill>
              </a:rPr>
              <a:t>type</a:t>
            </a:r>
            <a:r>
              <a:rPr lang="ja-JP" altLang="en-US" sz="1200" dirty="0">
                <a:solidFill>
                  <a:prstClr val="black"/>
                </a:solidFill>
              </a:rPr>
              <a:t>＿</a:t>
            </a:r>
            <a:r>
              <a:rPr lang="en-US" altLang="ja-JP" sz="1200" dirty="0">
                <a:solidFill>
                  <a:prstClr val="black"/>
                </a:solidFill>
              </a:rPr>
              <a:t>Non</a:t>
            </a:r>
            <a:r>
              <a:rPr lang="ja-JP" altLang="en-US" sz="1200" dirty="0">
                <a:solidFill>
                  <a:prstClr val="black"/>
                </a:solidFill>
              </a:rPr>
              <a:t> </a:t>
            </a:r>
            <a:r>
              <a:rPr lang="en-US" altLang="ja-JP" sz="1200" dirty="0" err="1">
                <a:solidFill>
                  <a:prstClr val="black"/>
                </a:solidFill>
              </a:rPr>
              <a:t>streched</a:t>
            </a:r>
            <a:r>
              <a:rPr lang="ja-JP" altLang="en-US" sz="1200" dirty="0">
                <a:solidFill>
                  <a:prstClr val="black"/>
                </a:solidFill>
              </a:rPr>
              <a:t>＿</a:t>
            </a:r>
            <a:r>
              <a:rPr lang="en-US" altLang="ja-JP" sz="1200" dirty="0">
                <a:solidFill>
                  <a:prstClr val="black"/>
                </a:solidFill>
              </a:rPr>
              <a:t>Oxide type B1</a:t>
            </a:r>
            <a:r>
              <a:rPr lang="ja-JP" altLang="en-US" sz="1200" dirty="0">
                <a:solidFill>
                  <a:prstClr val="black"/>
                </a:solidFill>
              </a:rPr>
              <a:t>、</a:t>
            </a:r>
            <a:r>
              <a:rPr lang="en-US" altLang="ja-JP" sz="1200" dirty="0">
                <a:solidFill>
                  <a:prstClr val="black"/>
                </a:solidFill>
              </a:rPr>
              <a:t>carbon</a:t>
            </a:r>
            <a:r>
              <a:rPr lang="ja-JP" altLang="en-US" sz="1200" dirty="0">
                <a:solidFill>
                  <a:prstClr val="black"/>
                </a:solidFill>
              </a:rPr>
              <a:t> </a:t>
            </a:r>
            <a:r>
              <a:rPr lang="en-US" altLang="ja-JP" sz="1200" dirty="0" err="1">
                <a:solidFill>
                  <a:prstClr val="black"/>
                </a:solidFill>
              </a:rPr>
              <a:t>nitrde</a:t>
            </a:r>
            <a:r>
              <a:rPr lang="en-US" altLang="ja-JP" sz="1200" dirty="0">
                <a:solidFill>
                  <a:prstClr val="black"/>
                </a:solidFill>
              </a:rPr>
              <a:t> B2</a:t>
            </a:r>
            <a:r>
              <a:rPr lang="ja-JP" altLang="en-US" sz="1200" dirty="0">
                <a:solidFill>
                  <a:prstClr val="black"/>
                </a:solidFill>
              </a:rPr>
              <a:t>　（</a:t>
            </a:r>
            <a:r>
              <a:rPr lang="en-US" altLang="ja-JP" sz="1200" dirty="0">
                <a:solidFill>
                  <a:prstClr val="black"/>
                </a:solidFill>
              </a:rPr>
              <a:t>ASTM</a:t>
            </a:r>
            <a:r>
              <a:rPr lang="ja-JP" altLang="en-US" sz="1200" dirty="0">
                <a:solidFill>
                  <a:prstClr val="black"/>
                </a:solidFill>
              </a:rPr>
              <a:t> </a:t>
            </a:r>
            <a:r>
              <a:rPr lang="en-US" altLang="ja-JP" sz="1200" dirty="0">
                <a:solidFill>
                  <a:prstClr val="black"/>
                </a:solidFill>
              </a:rPr>
              <a:t>B type</a:t>
            </a:r>
            <a:r>
              <a:rPr lang="ja-JP" altLang="en-US" sz="1200" dirty="0">
                <a:solidFill>
                  <a:prstClr val="black"/>
                </a:solidFill>
              </a:rPr>
              <a:t>）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ja-JP" sz="1200" dirty="0">
                <a:solidFill>
                  <a:prstClr val="black"/>
                </a:solidFill>
              </a:rPr>
              <a:t>C</a:t>
            </a:r>
            <a:r>
              <a:rPr lang="ja-JP" altLang="en-US" sz="1200" dirty="0">
                <a:solidFill>
                  <a:prstClr val="black"/>
                </a:solidFill>
              </a:rPr>
              <a:t> </a:t>
            </a:r>
            <a:r>
              <a:rPr lang="en-US" altLang="ja-JP" sz="1200" dirty="0">
                <a:solidFill>
                  <a:prstClr val="black"/>
                </a:solidFill>
              </a:rPr>
              <a:t>type</a:t>
            </a:r>
            <a:r>
              <a:rPr lang="ja-JP" altLang="en-US" sz="1200" dirty="0">
                <a:solidFill>
                  <a:prstClr val="black"/>
                </a:solidFill>
              </a:rPr>
              <a:t>＿＿</a:t>
            </a:r>
            <a:r>
              <a:rPr lang="en-US" altLang="ja-JP" sz="1200" dirty="0">
                <a:solidFill>
                  <a:prstClr val="black"/>
                </a:solidFill>
              </a:rPr>
              <a:t> globular oxide (round single) type C1</a:t>
            </a:r>
            <a:r>
              <a:rPr lang="ja-JP" altLang="en-US" sz="1200" dirty="0">
                <a:solidFill>
                  <a:prstClr val="black"/>
                </a:solidFill>
              </a:rPr>
              <a:t>、</a:t>
            </a:r>
            <a:r>
              <a:rPr lang="en-US" altLang="ja-JP" sz="1200" dirty="0">
                <a:solidFill>
                  <a:prstClr val="black"/>
                </a:solidFill>
              </a:rPr>
              <a:t>carbon nitride C2</a:t>
            </a:r>
            <a:r>
              <a:rPr lang="ja-JP" altLang="en-US" sz="1200" dirty="0">
                <a:solidFill>
                  <a:prstClr val="black"/>
                </a:solidFill>
              </a:rPr>
              <a:t>　（</a:t>
            </a:r>
            <a:r>
              <a:rPr lang="en-US" altLang="ja-JP" sz="1200" dirty="0">
                <a:solidFill>
                  <a:prstClr val="black"/>
                </a:solidFill>
              </a:rPr>
              <a:t>ASTM D</a:t>
            </a:r>
            <a:r>
              <a:rPr lang="ja-JP" altLang="en-US" sz="1200" dirty="0">
                <a:solidFill>
                  <a:prstClr val="black"/>
                </a:solidFill>
              </a:rPr>
              <a:t> </a:t>
            </a:r>
            <a:r>
              <a:rPr lang="en-US" altLang="ja-JP" sz="1200" dirty="0">
                <a:solidFill>
                  <a:prstClr val="black"/>
                </a:solidFill>
              </a:rPr>
              <a:t>type)</a:t>
            </a:r>
          </a:p>
          <a:p>
            <a:endParaRPr lang="en-US" altLang="ja-JP" sz="1200" dirty="0">
              <a:solidFill>
                <a:prstClr val="black"/>
              </a:solidFill>
            </a:endParaRPr>
          </a:p>
          <a:p>
            <a:r>
              <a:rPr lang="en-US" altLang="ja-JP" sz="1200" dirty="0">
                <a:solidFill>
                  <a:prstClr val="black"/>
                </a:solidFill>
              </a:rPr>
              <a:t>The number of NMIs that are counted by 400 grid points per 1 FOV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lvl="0">
              <a:defRPr/>
            </a:pPr>
            <a:r>
              <a:rPr lang="ja-JP" altLang="en-US" sz="1200" dirty="0">
                <a:solidFill>
                  <a:prstClr val="black"/>
                </a:solidFill>
              </a:rPr>
              <a:t>⇒</a:t>
            </a:r>
            <a:r>
              <a:rPr lang="en-US" altLang="ja-JP" sz="1200" dirty="0">
                <a:solidFill>
                  <a:prstClr val="black"/>
                </a:solidFill>
              </a:rPr>
              <a:t>Total</a:t>
            </a:r>
            <a:r>
              <a:rPr lang="ja-JP" altLang="en-US" sz="1200" dirty="0">
                <a:solidFill>
                  <a:prstClr val="black"/>
                </a:solidFill>
              </a:rPr>
              <a:t> </a:t>
            </a:r>
            <a:r>
              <a:rPr lang="en-US" altLang="ja-JP" sz="1200" dirty="0">
                <a:solidFill>
                  <a:prstClr val="black"/>
                </a:solidFill>
              </a:rPr>
              <a:t>NMIs per 60 FOV</a:t>
            </a:r>
          </a:p>
          <a:p>
            <a:pPr lvl="0">
              <a:defRPr/>
            </a:pPr>
            <a:endParaRPr lang="en-US" altLang="ja-JP" sz="12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ja-JP" altLang="en-US" sz="1200" dirty="0">
                <a:solidFill>
                  <a:prstClr val="black"/>
                </a:solidFill>
              </a:rPr>
              <a:t>・</a:t>
            </a:r>
            <a:r>
              <a:rPr lang="en-US" altLang="ja-JP" sz="1200" dirty="0">
                <a:solidFill>
                  <a:prstClr val="black"/>
                </a:solidFill>
              </a:rPr>
              <a:t>No. of grid points occupied</a:t>
            </a:r>
          </a:p>
          <a:p>
            <a:pPr lvl="0">
              <a:defRPr/>
            </a:pPr>
            <a:r>
              <a:rPr lang="ja-JP" altLang="en-US" sz="1200" dirty="0">
                <a:solidFill>
                  <a:prstClr val="black"/>
                </a:solidFill>
              </a:rPr>
              <a:t>・</a:t>
            </a:r>
            <a:r>
              <a:rPr lang="en-US" altLang="ja-JP" sz="1200" dirty="0">
                <a:solidFill>
                  <a:prstClr val="black"/>
                </a:solidFill>
              </a:rPr>
              <a:t>the calculation result of cleanliness %.</a:t>
            </a:r>
          </a:p>
          <a:p>
            <a:pPr lvl="0">
              <a:defRPr/>
            </a:pPr>
            <a:r>
              <a:rPr lang="ja-JP" altLang="en-US" sz="1200" dirty="0">
                <a:solidFill>
                  <a:prstClr val="black"/>
                </a:solidFill>
              </a:rPr>
              <a:t>・</a:t>
            </a:r>
            <a:r>
              <a:rPr lang="en-US" altLang="ja-JP" sz="1200" dirty="0">
                <a:solidFill>
                  <a:prstClr val="black"/>
                </a:solidFill>
              </a:rPr>
              <a:t>List of occupied inclusions images of grid points and inclusions for each FOV</a:t>
            </a:r>
          </a:p>
        </p:txBody>
      </p:sp>
      <p:sp>
        <p:nvSpPr>
          <p:cNvPr id="26" name="右矢印 25"/>
          <p:cNvSpPr/>
          <p:nvPr/>
        </p:nvSpPr>
        <p:spPr>
          <a:xfrm>
            <a:off x="1182313" y="6581821"/>
            <a:ext cx="952664" cy="269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095956" y="6565219"/>
            <a:ext cx="9582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Setting of samples and area that has to be measured. 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⇒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Setting of condition of measurement 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⇒（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auto-measure and analysis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）⇒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Reporting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266999" y="1858435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427477" y="1858435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562764" y="1858435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4438486" y="2093445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561939" y="2093445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288194" y="2106810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411647" y="2106810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756C6925-D412-486E-A51A-E5B7E3C931C7}"/>
              </a:ext>
            </a:extLst>
          </p:cNvPr>
          <p:cNvSpPr/>
          <p:nvPr/>
        </p:nvSpPr>
        <p:spPr>
          <a:xfrm>
            <a:off x="302770" y="828676"/>
            <a:ext cx="3093646" cy="5689082"/>
          </a:xfrm>
          <a:prstGeom prst="roundRect">
            <a:avLst>
              <a:gd name="adj" fmla="val 9146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C471F27B-C330-4EE9-BC45-CD5A23762298}"/>
              </a:ext>
            </a:extLst>
          </p:cNvPr>
          <p:cNvSpPr/>
          <p:nvPr/>
        </p:nvSpPr>
        <p:spPr>
          <a:xfrm>
            <a:off x="3416095" y="828676"/>
            <a:ext cx="2790636" cy="5689082"/>
          </a:xfrm>
          <a:prstGeom prst="roundRect">
            <a:avLst>
              <a:gd name="adj" fmla="val 9146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FB0EC54-B2B5-415E-AEF2-C3E9A82662EA}"/>
              </a:ext>
            </a:extLst>
          </p:cNvPr>
          <p:cNvSpPr/>
          <p:nvPr/>
        </p:nvSpPr>
        <p:spPr>
          <a:xfrm>
            <a:off x="6229166" y="828676"/>
            <a:ext cx="5660064" cy="5689082"/>
          </a:xfrm>
          <a:prstGeom prst="roundRect">
            <a:avLst>
              <a:gd name="adj" fmla="val 9146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70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8688" y="205603"/>
            <a:ext cx="6360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Concept of point count apps. for NMI analysis 1  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786809" y="1360967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164264" y="1706525"/>
            <a:ext cx="776177" cy="186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 FOV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164263" y="1977655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lvl="0" algn="ctr">
              <a:defRPr/>
            </a:pPr>
            <a:r>
              <a:rPr lang="en-US" altLang="ja-JP" sz="1000" dirty="0">
                <a:solidFill>
                  <a:prstClr val="black"/>
                </a:solidFill>
              </a:rPr>
              <a:t>20 FOV</a:t>
            </a:r>
            <a:endParaRPr lang="ja-JP" altLang="en-US" sz="1000" dirty="0">
              <a:solidFill>
                <a:prstClr val="black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64263" y="2232836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lvl="0" algn="ctr">
              <a:defRPr/>
            </a:pPr>
            <a:r>
              <a:rPr lang="en-US" altLang="ja-JP" sz="1000" dirty="0">
                <a:solidFill>
                  <a:prstClr val="black"/>
                </a:solidFill>
              </a:rPr>
              <a:t>20 FOV</a:t>
            </a:r>
            <a:endParaRPr lang="ja-JP" altLang="en-US" sz="1000" dirty="0">
              <a:solidFill>
                <a:prstClr val="black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804858" y="4128573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182313" y="4474130"/>
            <a:ext cx="776177" cy="728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60 FOV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73310" y="2966483"/>
            <a:ext cx="2507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Example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Multiple various samples in one resin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73310" y="5676107"/>
            <a:ext cx="170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Example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1 large steel in one resin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4703" y="754981"/>
            <a:ext cx="1859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【Sample example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 (resin-embedded)】</a:t>
            </a:r>
            <a:endParaRPr kumimoji="1" lang="ja-JP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41252" y="821756"/>
            <a:ext cx="2331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【Area for measurement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600" b="1" u="sng" dirty="0">
                <a:solidFill>
                  <a:srgbClr val="0070C0"/>
                </a:solidFill>
                <a:latin typeface="Calibri" panose="020F0502020204030204"/>
                <a:ea typeface="ＭＳ Ｐゴシック" panose="020B0600070205080204" pitchFamily="50" charset="-128"/>
              </a:rPr>
              <a:t>and Setting of condition</a:t>
            </a:r>
            <a:r>
              <a:rPr kumimoji="1" lang="en-US" altLang="ja-JP" sz="16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】</a:t>
            </a:r>
            <a:endParaRPr kumimoji="1" lang="ja-JP" altLang="en-US" sz="16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7422110" y="1127050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799565" y="1472607"/>
            <a:ext cx="776177" cy="728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959019" y="1601762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8119497" y="1601762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254784" y="1601762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130506" y="1836772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253959" y="1836772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980214" y="1850137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8103667" y="1850137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9212098" y="1306479"/>
            <a:ext cx="947848" cy="82900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 flipV="1">
            <a:off x="8411465" y="1300665"/>
            <a:ext cx="805055" cy="30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8392436" y="1722284"/>
            <a:ext cx="819662" cy="41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9164194" y="2147066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Grid on 1 FOV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113" name="グループ化 112"/>
          <p:cNvGrpSpPr/>
          <p:nvPr/>
        </p:nvGrpSpPr>
        <p:grpSpPr>
          <a:xfrm>
            <a:off x="9410052" y="1384538"/>
            <a:ext cx="595312" cy="677278"/>
            <a:chOff x="6336133" y="1013408"/>
            <a:chExt cx="595312" cy="677278"/>
          </a:xfrm>
        </p:grpSpPr>
        <p:grpSp>
          <p:nvGrpSpPr>
            <p:cNvPr id="98" name="グループ化 97"/>
            <p:cNvGrpSpPr/>
            <p:nvPr/>
          </p:nvGrpSpPr>
          <p:grpSpPr>
            <a:xfrm rot="1160303">
              <a:off x="6336133" y="1013408"/>
              <a:ext cx="595312" cy="656550"/>
              <a:chOff x="6167437" y="862109"/>
              <a:chExt cx="595312" cy="656550"/>
            </a:xfrm>
          </p:grpSpPr>
          <p:grpSp>
            <p:nvGrpSpPr>
              <p:cNvPr id="62" name="グループ化 61"/>
              <p:cNvGrpSpPr/>
              <p:nvPr/>
            </p:nvGrpSpPr>
            <p:grpSpPr>
              <a:xfrm rot="5400000">
                <a:off x="6141368" y="994544"/>
                <a:ext cx="656550" cy="391680"/>
                <a:chOff x="6206777" y="1287732"/>
                <a:chExt cx="820279" cy="391680"/>
              </a:xfrm>
            </p:grpSpPr>
            <p:cxnSp>
              <p:nvCxnSpPr>
                <p:cNvPr id="56" name="直線コネクタ 55"/>
                <p:cNvCxnSpPr/>
                <p:nvPr/>
              </p:nvCxnSpPr>
              <p:spPr>
                <a:xfrm>
                  <a:off x="6426200" y="128773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コネクタ 56"/>
                <p:cNvCxnSpPr/>
                <p:nvPr/>
              </p:nvCxnSpPr>
              <p:spPr>
                <a:xfrm>
                  <a:off x="6426200" y="138565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コネクタ 57"/>
                <p:cNvCxnSpPr/>
                <p:nvPr/>
              </p:nvCxnSpPr>
              <p:spPr>
                <a:xfrm rot="15039697" flipH="1">
                  <a:off x="6501710" y="1073433"/>
                  <a:ext cx="230414" cy="8202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コネクタ 58"/>
                <p:cNvCxnSpPr/>
                <p:nvPr/>
              </p:nvCxnSpPr>
              <p:spPr>
                <a:xfrm>
                  <a:off x="6426200" y="158149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コネクタ 59"/>
                <p:cNvCxnSpPr/>
                <p:nvPr/>
              </p:nvCxnSpPr>
              <p:spPr>
                <a:xfrm>
                  <a:off x="6426200" y="167941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グループ化 70"/>
              <p:cNvGrpSpPr/>
              <p:nvPr/>
            </p:nvGrpSpPr>
            <p:grpSpPr>
              <a:xfrm>
                <a:off x="6167437" y="1037412"/>
                <a:ext cx="595312" cy="391680"/>
                <a:chOff x="6143646" y="1037412"/>
                <a:chExt cx="728476" cy="391680"/>
              </a:xfrm>
            </p:grpSpPr>
            <p:cxnSp>
              <p:nvCxnSpPr>
                <p:cNvPr id="45" name="直線コネクタ 44"/>
                <p:cNvCxnSpPr/>
                <p:nvPr/>
              </p:nvCxnSpPr>
              <p:spPr>
                <a:xfrm>
                  <a:off x="6273800" y="113533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/>
                <p:cNvCxnSpPr/>
                <p:nvPr/>
              </p:nvCxnSpPr>
              <p:spPr>
                <a:xfrm>
                  <a:off x="6143646" y="1233252"/>
                  <a:ext cx="728476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/>
                <p:cNvCxnSpPr/>
                <p:nvPr/>
              </p:nvCxnSpPr>
              <p:spPr>
                <a:xfrm>
                  <a:off x="6273800" y="133117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コネクタ 47"/>
                <p:cNvCxnSpPr/>
                <p:nvPr/>
              </p:nvCxnSpPr>
              <p:spPr>
                <a:xfrm>
                  <a:off x="6273800" y="142909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コネクタ 54"/>
                <p:cNvCxnSpPr/>
                <p:nvPr/>
              </p:nvCxnSpPr>
              <p:spPr>
                <a:xfrm>
                  <a:off x="6273800" y="1037412"/>
                  <a:ext cx="4889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加算記号 63"/>
              <p:cNvSpPr/>
              <p:nvPr/>
            </p:nvSpPr>
            <p:spPr>
              <a:xfrm>
                <a:off x="6231984" y="996920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66" name="加算記号 65"/>
              <p:cNvSpPr/>
              <p:nvPr/>
            </p:nvSpPr>
            <p:spPr>
              <a:xfrm>
                <a:off x="6332011" y="996920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67" name="加算記号 66"/>
              <p:cNvSpPr/>
              <p:nvPr/>
            </p:nvSpPr>
            <p:spPr>
              <a:xfrm>
                <a:off x="6427825" y="996920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68" name="加算記号 67"/>
              <p:cNvSpPr/>
              <p:nvPr/>
            </p:nvSpPr>
            <p:spPr>
              <a:xfrm>
                <a:off x="6525332" y="996920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0" name="加算記号 69"/>
              <p:cNvSpPr/>
              <p:nvPr/>
            </p:nvSpPr>
            <p:spPr>
              <a:xfrm>
                <a:off x="6622955" y="996920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2" name="加算記号 71"/>
              <p:cNvSpPr/>
              <p:nvPr/>
            </p:nvSpPr>
            <p:spPr>
              <a:xfrm>
                <a:off x="6233709" y="1094719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3" name="加算記号 72"/>
              <p:cNvSpPr/>
              <p:nvPr/>
            </p:nvSpPr>
            <p:spPr>
              <a:xfrm>
                <a:off x="6331355" y="1094719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4" name="加算記号 73"/>
              <p:cNvSpPr/>
              <p:nvPr/>
            </p:nvSpPr>
            <p:spPr>
              <a:xfrm>
                <a:off x="6427169" y="1094719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5" name="加算記号 74"/>
              <p:cNvSpPr/>
              <p:nvPr/>
            </p:nvSpPr>
            <p:spPr>
              <a:xfrm>
                <a:off x="6524676" y="1094719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6" name="加算記号 75"/>
              <p:cNvSpPr/>
              <p:nvPr/>
            </p:nvSpPr>
            <p:spPr>
              <a:xfrm>
                <a:off x="6622299" y="1094719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7" name="加算記号 76"/>
              <p:cNvSpPr/>
              <p:nvPr/>
            </p:nvSpPr>
            <p:spPr>
              <a:xfrm>
                <a:off x="6233709" y="1192518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8" name="加算記号 77"/>
              <p:cNvSpPr/>
              <p:nvPr/>
            </p:nvSpPr>
            <p:spPr>
              <a:xfrm>
                <a:off x="6331355" y="1192518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9" name="加算記号 78"/>
              <p:cNvSpPr/>
              <p:nvPr/>
            </p:nvSpPr>
            <p:spPr>
              <a:xfrm>
                <a:off x="6427169" y="1192518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0" name="加算記号 79"/>
              <p:cNvSpPr/>
              <p:nvPr/>
            </p:nvSpPr>
            <p:spPr>
              <a:xfrm>
                <a:off x="6524676" y="1192518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1" name="加算記号 80"/>
              <p:cNvSpPr/>
              <p:nvPr/>
            </p:nvSpPr>
            <p:spPr>
              <a:xfrm>
                <a:off x="6622299" y="1192518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2" name="加算記号 81"/>
              <p:cNvSpPr/>
              <p:nvPr/>
            </p:nvSpPr>
            <p:spPr>
              <a:xfrm>
                <a:off x="6233709" y="1289032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3" name="加算記号 82"/>
              <p:cNvSpPr/>
              <p:nvPr/>
            </p:nvSpPr>
            <p:spPr>
              <a:xfrm>
                <a:off x="6331355" y="1289032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4" name="加算記号 83"/>
              <p:cNvSpPr/>
              <p:nvPr/>
            </p:nvSpPr>
            <p:spPr>
              <a:xfrm>
                <a:off x="6427169" y="1289032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5" name="加算記号 84"/>
              <p:cNvSpPr/>
              <p:nvPr/>
            </p:nvSpPr>
            <p:spPr>
              <a:xfrm>
                <a:off x="6524676" y="1289032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6" name="加算記号 85"/>
              <p:cNvSpPr/>
              <p:nvPr/>
            </p:nvSpPr>
            <p:spPr>
              <a:xfrm>
                <a:off x="6622299" y="1289032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3" name="加算記号 92"/>
              <p:cNvSpPr/>
              <p:nvPr/>
            </p:nvSpPr>
            <p:spPr>
              <a:xfrm>
                <a:off x="6231328" y="1386626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4" name="加算記号 93"/>
              <p:cNvSpPr/>
              <p:nvPr/>
            </p:nvSpPr>
            <p:spPr>
              <a:xfrm>
                <a:off x="6331355" y="1386626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5" name="加算記号 94"/>
              <p:cNvSpPr/>
              <p:nvPr/>
            </p:nvSpPr>
            <p:spPr>
              <a:xfrm>
                <a:off x="6427169" y="1386626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6" name="加算記号 95"/>
              <p:cNvSpPr/>
              <p:nvPr/>
            </p:nvSpPr>
            <p:spPr>
              <a:xfrm>
                <a:off x="6524676" y="1386626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7" name="加算記号 96"/>
              <p:cNvSpPr/>
              <p:nvPr/>
            </p:nvSpPr>
            <p:spPr>
              <a:xfrm>
                <a:off x="6622299" y="1386626"/>
                <a:ext cx="84931" cy="84931"/>
              </a:xfrm>
              <a:prstGeom prst="mathPlus">
                <a:avLst>
                  <a:gd name="adj1" fmla="val 56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sp>
          <p:nvSpPr>
            <p:cNvPr id="108" name="円弧 107"/>
            <p:cNvSpPr/>
            <p:nvPr/>
          </p:nvSpPr>
          <p:spPr>
            <a:xfrm>
              <a:off x="6509745" y="1039820"/>
              <a:ext cx="234568" cy="234568"/>
            </a:xfrm>
            <a:prstGeom prst="arc">
              <a:avLst>
                <a:gd name="adj1" fmla="val 16200000"/>
                <a:gd name="adj2" fmla="val 19204560"/>
              </a:avLst>
            </a:prstGeom>
            <a:ln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09" name="直線コネクタ 108"/>
            <p:cNvCxnSpPr/>
            <p:nvPr/>
          </p:nvCxnSpPr>
          <p:spPr>
            <a:xfrm>
              <a:off x="6622042" y="1014182"/>
              <a:ext cx="0" cy="676504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テキスト ボックス 111"/>
          <p:cNvSpPr txBox="1"/>
          <p:nvPr/>
        </p:nvSpPr>
        <p:spPr>
          <a:xfrm>
            <a:off x="9186691" y="1006799"/>
            <a:ext cx="20842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1050" dirty="0">
                <a:solidFill>
                  <a:prstClr val="black"/>
                </a:solidFill>
              </a:rPr>
              <a:t>※changeable the angle of the grid</a:t>
            </a:r>
            <a:endParaRPr kumimoji="1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graphicFrame>
        <p:nvGraphicFramePr>
          <p:cNvPr id="114" name="表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385383"/>
              </p:ext>
            </p:extLst>
          </p:nvPr>
        </p:nvGraphicFramePr>
        <p:xfrm>
          <a:off x="2793147" y="2671504"/>
          <a:ext cx="7665601" cy="375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1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955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Setting parameter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detail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example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07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Area for measurement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How to set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Set start point and end point</a:t>
                      </a:r>
                    </a:p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Measurement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area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：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100mm^2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272">
                <a:tc rowSpan="5"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grid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Size 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X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：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100μm</a:t>
                      </a:r>
                    </a:p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Y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：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100μm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955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Line thickness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>
                          <a:solidFill>
                            <a:srgbClr val="FF0000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</a:t>
                      </a:r>
                      <a:r>
                        <a:rPr kumimoji="1" lang="ja-JP" altLang="en-US" sz="1000" b="1" dirty="0">
                          <a:solidFill>
                            <a:srgbClr val="FF0000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000" b="1" dirty="0">
                          <a:solidFill>
                            <a:srgbClr val="FF0000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pixels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955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When to count grid point</a:t>
                      </a:r>
                    </a:p>
                    <a:p>
                      <a:r>
                        <a:rPr kumimoji="1" lang="en-US" altLang="ja-JP" sz="1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(in the case of a grid point </a:t>
                      </a:r>
                      <a:r>
                        <a:rPr kumimoji="1" lang="en-US" altLang="ja-JP" sz="10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uncompletely</a:t>
                      </a:r>
                      <a:r>
                        <a:rPr kumimoji="1" lang="en-US" altLang="ja-JP" sz="1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 covered by an inclusion)</a:t>
                      </a:r>
                      <a:endParaRPr kumimoji="1" lang="ja-JP" altLang="en-US" sz="1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the case of &gt;5 pixels (covered by an inclusion)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／</a:t>
                      </a:r>
                      <a:r>
                        <a:rPr kumimoji="1" lang="en-US" altLang="ja-JP" sz="1000" b="1" u="sng" dirty="0">
                          <a:solidFill>
                            <a:srgbClr val="FF00FF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9 pixels</a:t>
                      </a:r>
                      <a:r>
                        <a:rPr kumimoji="1" lang="ja-JP" altLang="en-US" sz="1000" b="1" u="sng" dirty="0">
                          <a:solidFill>
                            <a:srgbClr val="FF00FF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（</a:t>
                      </a:r>
                      <a:r>
                        <a:rPr kumimoji="1" lang="en-US" altLang="ja-JP" sz="1000" b="1" u="sng" dirty="0">
                          <a:solidFill>
                            <a:srgbClr val="FF00FF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area of grid)</a:t>
                      </a:r>
                      <a:endParaRPr kumimoji="1" lang="ja-JP" altLang="en-US" sz="1000" b="1" u="sng" dirty="0">
                        <a:solidFill>
                          <a:srgbClr val="FF00FF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955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Tilt of grid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30°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607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The cross No. of X and Y</a:t>
                      </a:r>
                    </a:p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（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equal interval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X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：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points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Y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：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5points</a:t>
                      </a:r>
                    </a:p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Total 25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points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955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magnification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Objective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Obj. 60x 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955">
                <a:tc rowSpan="2"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FOV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No.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60 FOV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328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i="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Interval of FOV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Free (continuous  or equal interval)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17" name="直線矢印コネクタ 116"/>
          <p:cNvCxnSpPr/>
          <p:nvPr/>
        </p:nvCxnSpPr>
        <p:spPr>
          <a:xfrm>
            <a:off x="6963979" y="1531051"/>
            <a:ext cx="973977" cy="4340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stCxn id="124" idx="1"/>
          </p:cNvCxnSpPr>
          <p:nvPr/>
        </p:nvCxnSpPr>
        <p:spPr>
          <a:xfrm flipH="1">
            <a:off x="9971158" y="1499230"/>
            <a:ext cx="441244" cy="763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>
            <a:cxnSpLocks/>
            <a:stCxn id="132" idx="1"/>
            <a:endCxn id="32" idx="2"/>
          </p:cNvCxnSpPr>
          <p:nvPr/>
        </p:nvCxnSpPr>
        <p:spPr>
          <a:xfrm flipH="1" flipV="1">
            <a:off x="8322115" y="1955992"/>
            <a:ext cx="739738" cy="5190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/>
          <p:cNvSpPr txBox="1"/>
          <p:nvPr/>
        </p:nvSpPr>
        <p:spPr>
          <a:xfrm>
            <a:off x="6029043" y="1342316"/>
            <a:ext cx="14269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Area for measurement</a:t>
            </a: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10412402" y="1372272"/>
            <a:ext cx="396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grid</a:t>
            </a: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6564195" y="957289"/>
            <a:ext cx="587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Sample</a:t>
            </a:r>
          </a:p>
        </p:txBody>
      </p:sp>
      <p:cxnSp>
        <p:nvCxnSpPr>
          <p:cNvPr id="126" name="直線矢印コネクタ 125"/>
          <p:cNvCxnSpPr/>
          <p:nvPr/>
        </p:nvCxnSpPr>
        <p:spPr>
          <a:xfrm>
            <a:off x="7287470" y="1122215"/>
            <a:ext cx="613194" cy="4661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/>
          <p:nvPr/>
        </p:nvCxnSpPr>
        <p:spPr>
          <a:xfrm flipV="1">
            <a:off x="7146915" y="2104598"/>
            <a:ext cx="522550" cy="1892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>
            <a:off x="6684493" y="2166913"/>
            <a:ext cx="4523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resin</a:t>
            </a: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9061853" y="2348124"/>
            <a:ext cx="4138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FOV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7959019" y="1614892"/>
            <a:ext cx="479289" cy="419194"/>
          </a:xfrm>
          <a:prstGeom prst="rect">
            <a:avLst/>
          </a:prstGeom>
          <a:noFill/>
          <a:ln w="190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37" name="日付プレースホルダー 1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8620E9-AF2B-433D-96E2-2ECC0C6B4FA2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2021/2/5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38" name="フッター プレースホルダー 1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日鉄テクノロジー㈱　八幡　試験技術室　藤田ゆ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39" name="スライド番号プレースホルダー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4B23E-AB16-4118-8850-AEA9930C69C5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324314D-248A-4C31-B5E9-B3E86DE7C97E}"/>
              </a:ext>
            </a:extLst>
          </p:cNvPr>
          <p:cNvSpPr/>
          <p:nvPr/>
        </p:nvSpPr>
        <p:spPr>
          <a:xfrm rot="20996209">
            <a:off x="6464816" y="3497103"/>
            <a:ext cx="4683222" cy="1367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 descr="背景パターン&#10;&#10;自動的に生成された説明">
            <a:extLst>
              <a:ext uri="{FF2B5EF4-FFF2-40B4-BE49-F238E27FC236}">
                <a16:creationId xmlns:a16="http://schemas.microsoft.com/office/drawing/2014/main" id="{B4A0AE03-662D-4FCC-AD98-66F394B19B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38"/>
          <a:stretch/>
        </p:blipFill>
        <p:spPr>
          <a:xfrm rot="1038685">
            <a:off x="10593999" y="3933447"/>
            <a:ext cx="1353831" cy="1929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7" name="図 86" descr="背景パターン&#10;&#10;自動的に生成された説明">
            <a:extLst>
              <a:ext uri="{FF2B5EF4-FFF2-40B4-BE49-F238E27FC236}">
                <a16:creationId xmlns:a16="http://schemas.microsoft.com/office/drawing/2014/main" id="{24B9E0D2-ABD9-40F0-A466-DA25B90D07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38"/>
          <a:stretch/>
        </p:blipFill>
        <p:spPr>
          <a:xfrm rot="6438685">
            <a:off x="10539859" y="4030468"/>
            <a:ext cx="1353832" cy="1929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CA0D125-20FF-450C-A3B8-6565D445053C}"/>
              </a:ext>
            </a:extLst>
          </p:cNvPr>
          <p:cNvSpPr/>
          <p:nvPr/>
        </p:nvSpPr>
        <p:spPr>
          <a:xfrm rot="1038685">
            <a:off x="11155837" y="3933447"/>
            <a:ext cx="192900" cy="192900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5A00D072-DABA-42BD-9370-C559D7280572}"/>
              </a:ext>
            </a:extLst>
          </p:cNvPr>
          <p:cNvSpPr/>
          <p:nvPr/>
        </p:nvSpPr>
        <p:spPr>
          <a:xfrm>
            <a:off x="104538" y="667268"/>
            <a:ext cx="2596715" cy="5689082"/>
          </a:xfrm>
          <a:prstGeom prst="roundRect">
            <a:avLst>
              <a:gd name="adj" fmla="val 9146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14DF7DAC-43EB-4F25-BB94-D83B39BA4F4E}"/>
              </a:ext>
            </a:extLst>
          </p:cNvPr>
          <p:cNvSpPr/>
          <p:nvPr/>
        </p:nvSpPr>
        <p:spPr>
          <a:xfrm>
            <a:off x="2732694" y="667267"/>
            <a:ext cx="9280618" cy="5822309"/>
          </a:xfrm>
          <a:prstGeom prst="roundRect">
            <a:avLst>
              <a:gd name="adj" fmla="val 243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327DB72-5CE0-423B-8F5A-6B4A4CBEEF5E}"/>
              </a:ext>
            </a:extLst>
          </p:cNvPr>
          <p:cNvSpPr txBox="1"/>
          <p:nvPr/>
        </p:nvSpPr>
        <p:spPr>
          <a:xfrm>
            <a:off x="11022153" y="2631033"/>
            <a:ext cx="1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Grid line by 3 pixel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左中かっこ 26">
            <a:extLst>
              <a:ext uri="{FF2B5EF4-FFF2-40B4-BE49-F238E27FC236}">
                <a16:creationId xmlns:a16="http://schemas.microsoft.com/office/drawing/2014/main" id="{A823F40A-6FFA-46D9-9699-1CD911576DA4}"/>
              </a:ext>
            </a:extLst>
          </p:cNvPr>
          <p:cNvSpPr/>
          <p:nvPr/>
        </p:nvSpPr>
        <p:spPr>
          <a:xfrm rot="6463940">
            <a:off x="11363315" y="3225892"/>
            <a:ext cx="172206" cy="358863"/>
          </a:xfrm>
          <a:prstGeom prst="leftBrace">
            <a:avLst>
              <a:gd name="adj1" fmla="val 31907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矢印: 右 98">
            <a:extLst>
              <a:ext uri="{FF2B5EF4-FFF2-40B4-BE49-F238E27FC236}">
                <a16:creationId xmlns:a16="http://schemas.microsoft.com/office/drawing/2014/main" id="{CBA9DCB3-AC76-4E8C-AAA0-95325F8A69EE}"/>
              </a:ext>
            </a:extLst>
          </p:cNvPr>
          <p:cNvSpPr/>
          <p:nvPr/>
        </p:nvSpPr>
        <p:spPr>
          <a:xfrm rot="21023352">
            <a:off x="10152675" y="4060654"/>
            <a:ext cx="956650" cy="128411"/>
          </a:xfrm>
          <a:prstGeom prst="right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75260B1B-53CB-4941-88BC-529C2DC18207}"/>
              </a:ext>
            </a:extLst>
          </p:cNvPr>
          <p:cNvSpPr txBox="1"/>
          <p:nvPr/>
        </p:nvSpPr>
        <p:spPr>
          <a:xfrm>
            <a:off x="11169400" y="4363919"/>
            <a:ext cx="102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FF"/>
                </a:solidFill>
              </a:rPr>
              <a:t>Grid point</a:t>
            </a:r>
            <a:endParaRPr kumimoji="1" lang="ja-JP" altLang="en-US" sz="1400" dirty="0">
              <a:solidFill>
                <a:srgbClr val="FF00FF"/>
              </a:solidFill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27E06BB-D8BB-4B34-AEEC-FA59BF3F2643}"/>
              </a:ext>
            </a:extLst>
          </p:cNvPr>
          <p:cNvCxnSpPr/>
          <p:nvPr/>
        </p:nvCxnSpPr>
        <p:spPr>
          <a:xfrm>
            <a:off x="11353800" y="4165337"/>
            <a:ext cx="163933" cy="239233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図 100" descr="背景パターン&#10;&#10;自動的に生成された説明">
            <a:extLst>
              <a:ext uri="{FF2B5EF4-FFF2-40B4-BE49-F238E27FC236}">
                <a16:creationId xmlns:a16="http://schemas.microsoft.com/office/drawing/2014/main" id="{26C21143-69C8-4C2E-A753-61EA07FF20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38"/>
          <a:stretch/>
        </p:blipFill>
        <p:spPr>
          <a:xfrm rot="1038685">
            <a:off x="10593999" y="5314999"/>
            <a:ext cx="1353831" cy="1929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2" name="図 101" descr="背景パターン&#10;&#10;自動的に生成された説明">
            <a:extLst>
              <a:ext uri="{FF2B5EF4-FFF2-40B4-BE49-F238E27FC236}">
                <a16:creationId xmlns:a16="http://schemas.microsoft.com/office/drawing/2014/main" id="{D8CF5F08-DFD0-41EE-9F1E-1F24D7E0F4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38"/>
          <a:stretch/>
        </p:blipFill>
        <p:spPr>
          <a:xfrm rot="6438685">
            <a:off x="10539859" y="5412020"/>
            <a:ext cx="1353832" cy="1929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3" name="楕円 102">
            <a:extLst>
              <a:ext uri="{FF2B5EF4-FFF2-40B4-BE49-F238E27FC236}">
                <a16:creationId xmlns:a16="http://schemas.microsoft.com/office/drawing/2014/main" id="{1C22463E-A397-43F8-A8DF-D3B06543C1CA}"/>
              </a:ext>
            </a:extLst>
          </p:cNvPr>
          <p:cNvSpPr/>
          <p:nvPr/>
        </p:nvSpPr>
        <p:spPr>
          <a:xfrm rot="158017">
            <a:off x="10617643" y="5275984"/>
            <a:ext cx="680662" cy="325065"/>
          </a:xfrm>
          <a:prstGeom prst="ellipse">
            <a:avLst/>
          </a:prstGeom>
          <a:solidFill>
            <a:srgbClr val="00B0F0">
              <a:alpha val="44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4A97866-DE4F-4C41-89BE-5650A2B85907}"/>
              </a:ext>
            </a:extLst>
          </p:cNvPr>
          <p:cNvSpPr/>
          <p:nvPr/>
        </p:nvSpPr>
        <p:spPr>
          <a:xfrm rot="985079">
            <a:off x="11135299" y="5357614"/>
            <a:ext cx="129925" cy="14272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E27A655-D3F2-4E6F-AAA0-28D68D15A84B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1048982" y="5437162"/>
            <a:ext cx="154670" cy="38812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50126D4-8DC1-4554-9AA4-B87A71315801}"/>
              </a:ext>
            </a:extLst>
          </p:cNvPr>
          <p:cNvSpPr txBox="1"/>
          <p:nvPr/>
        </p:nvSpPr>
        <p:spPr>
          <a:xfrm>
            <a:off x="10179273" y="5825289"/>
            <a:ext cx="17394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>
                <a:solidFill>
                  <a:schemeClr val="accent6">
                    <a:lumMod val="50000"/>
                  </a:schemeClr>
                </a:solidFill>
              </a:rPr>
              <a:t>4 pixels covered by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</a:rPr>
              <a:t>an inclusion</a:t>
            </a:r>
          </a:p>
          <a:p>
            <a:r>
              <a:rPr lang="ja-JP" altLang="en-US" sz="900" b="1" dirty="0">
                <a:solidFill>
                  <a:schemeClr val="accent6">
                    <a:lumMod val="50000"/>
                  </a:schemeClr>
                </a:solidFill>
              </a:rPr>
              <a:t>⇒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</a:rPr>
              <a:t>No</a:t>
            </a:r>
            <a:r>
              <a:rPr lang="ja-JP" altLang="en-US" sz="9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</a:rPr>
              <a:t>count as a point</a:t>
            </a:r>
            <a:endParaRPr kumimoji="1" lang="ja-JP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" name="矢印: 右 109">
            <a:extLst>
              <a:ext uri="{FF2B5EF4-FFF2-40B4-BE49-F238E27FC236}">
                <a16:creationId xmlns:a16="http://schemas.microsoft.com/office/drawing/2014/main" id="{EE9BCC02-3192-4006-BEB0-CBF1FD20038B}"/>
              </a:ext>
            </a:extLst>
          </p:cNvPr>
          <p:cNvSpPr/>
          <p:nvPr/>
        </p:nvSpPr>
        <p:spPr>
          <a:xfrm rot="1026186">
            <a:off x="5615802" y="5102086"/>
            <a:ext cx="4686433" cy="12373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44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9609" y="340242"/>
            <a:ext cx="742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Concept of </a:t>
            </a:r>
            <a:r>
              <a:rPr kumimoji="1" lang="en-US" altLang="ja-JP" sz="24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Automative</a:t>
            </a:r>
            <a:r>
              <a:rPr kumimoji="1" lang="en-US" altLang="ja-JP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 point counting for NMI analysis 2</a:t>
            </a:r>
            <a:endParaRPr kumimoji="1" lang="ja-JP" alt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8732" y="1478805"/>
            <a:ext cx="1294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【</a:t>
            </a:r>
            <a:r>
              <a:rPr lang="en-US" altLang="ja-JP" sz="1600" b="1" u="sng" dirty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  <a:ea typeface="ＭＳ Ｐゴシック" panose="020B0600070205080204" pitchFamily="50" charset="-128"/>
              </a:rPr>
              <a:t>Processing</a:t>
            </a:r>
            <a:r>
              <a:rPr kumimoji="1" lang="en-US" altLang="ja-JP" sz="16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】</a:t>
            </a:r>
            <a:endParaRPr kumimoji="1" lang="ja-JP" altLang="en-US" sz="16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9665" y="3757558"/>
            <a:ext cx="5571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 type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＿</a:t>
            </a:r>
            <a:r>
              <a:rPr kumimoji="1" lang="en-US" altLang="ja-JP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Streched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＿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Sulfides type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A1</a:t>
            </a:r>
            <a:r>
              <a:rPr kumimoji="1" lang="ja-JP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、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　　　　　　　　　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      Silicate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 type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A2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ASTM E45 A type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、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C type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B type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＿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non-</a:t>
            </a:r>
            <a:r>
              <a:rPr kumimoji="1" lang="en-US" altLang="ja-JP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streched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＿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O type B1</a:t>
            </a:r>
            <a:r>
              <a:rPr kumimoji="1" lang="ja-JP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、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　　　　　　　　　　　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N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type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B2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ASTM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E45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B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type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lvl="0"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C type 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＿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globular</a:t>
            </a:r>
            <a:r>
              <a:rPr lang="en-US" altLang="ja-JP" sz="1200" dirty="0">
                <a:solidFill>
                  <a:prstClr val="black"/>
                </a:solidFill>
              </a:rPr>
              <a:t> oxide (round single)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＿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oxides type C1</a:t>
            </a:r>
            <a:r>
              <a:rPr kumimoji="1" lang="ja-JP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、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　　　　　　　　　　　　　　　                        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carbon n</a:t>
            </a:r>
            <a:r>
              <a:rPr kumimoji="1" lang="en-US" altLang="ja-JP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itride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 type C2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ASTM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D type 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74" y="1383620"/>
            <a:ext cx="3566898" cy="23574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299" y="1360967"/>
            <a:ext cx="3594341" cy="235277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9" name="グループ化 88"/>
          <p:cNvGrpSpPr/>
          <p:nvPr/>
        </p:nvGrpSpPr>
        <p:grpSpPr>
          <a:xfrm rot="1160303">
            <a:off x="9017560" y="1933160"/>
            <a:ext cx="1268091" cy="1262979"/>
            <a:chOff x="6231328" y="996920"/>
            <a:chExt cx="476558" cy="474637"/>
          </a:xfrm>
          <a:solidFill>
            <a:schemeClr val="tx1"/>
          </a:solidFill>
        </p:grpSpPr>
        <p:sp>
          <p:nvSpPr>
            <p:cNvPr id="100" name="加算記号 99"/>
            <p:cNvSpPr/>
            <p:nvPr/>
          </p:nvSpPr>
          <p:spPr>
            <a:xfrm>
              <a:off x="6231984" y="996920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01" name="加算記号 100"/>
            <p:cNvSpPr/>
            <p:nvPr/>
          </p:nvSpPr>
          <p:spPr>
            <a:xfrm>
              <a:off x="6332011" y="996920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02" name="加算記号 101"/>
            <p:cNvSpPr/>
            <p:nvPr/>
          </p:nvSpPr>
          <p:spPr>
            <a:xfrm>
              <a:off x="6427825" y="996920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03" name="加算記号 102"/>
            <p:cNvSpPr/>
            <p:nvPr/>
          </p:nvSpPr>
          <p:spPr>
            <a:xfrm>
              <a:off x="6525332" y="996920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04" name="加算記号 103"/>
            <p:cNvSpPr/>
            <p:nvPr/>
          </p:nvSpPr>
          <p:spPr>
            <a:xfrm>
              <a:off x="6622955" y="996920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05" name="加算記号 104"/>
            <p:cNvSpPr/>
            <p:nvPr/>
          </p:nvSpPr>
          <p:spPr>
            <a:xfrm>
              <a:off x="6233709" y="1094719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06" name="加算記号 105"/>
            <p:cNvSpPr/>
            <p:nvPr/>
          </p:nvSpPr>
          <p:spPr>
            <a:xfrm>
              <a:off x="6331355" y="1094719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07" name="加算記号 106"/>
            <p:cNvSpPr/>
            <p:nvPr/>
          </p:nvSpPr>
          <p:spPr>
            <a:xfrm>
              <a:off x="6427169" y="1094719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0" name="加算記号 109"/>
            <p:cNvSpPr/>
            <p:nvPr/>
          </p:nvSpPr>
          <p:spPr>
            <a:xfrm>
              <a:off x="6524676" y="1094719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1" name="加算記号 110"/>
            <p:cNvSpPr/>
            <p:nvPr/>
          </p:nvSpPr>
          <p:spPr>
            <a:xfrm>
              <a:off x="6622299" y="1094719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4" name="加算記号 113"/>
            <p:cNvSpPr/>
            <p:nvPr/>
          </p:nvSpPr>
          <p:spPr>
            <a:xfrm>
              <a:off x="6233709" y="1192518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5" name="加算記号 114"/>
            <p:cNvSpPr/>
            <p:nvPr/>
          </p:nvSpPr>
          <p:spPr>
            <a:xfrm>
              <a:off x="6331355" y="1192518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6" name="加算記号 115"/>
            <p:cNvSpPr/>
            <p:nvPr/>
          </p:nvSpPr>
          <p:spPr>
            <a:xfrm>
              <a:off x="6427169" y="1192518"/>
              <a:ext cx="84931" cy="84931"/>
            </a:xfrm>
            <a:prstGeom prst="mathPlus">
              <a:avLst>
                <a:gd name="adj1" fmla="val 56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7" name="加算記号 116"/>
            <p:cNvSpPr/>
            <p:nvPr/>
          </p:nvSpPr>
          <p:spPr>
            <a:xfrm>
              <a:off x="6524676" y="1192518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8" name="加算記号 117"/>
            <p:cNvSpPr/>
            <p:nvPr/>
          </p:nvSpPr>
          <p:spPr>
            <a:xfrm>
              <a:off x="6622299" y="1192518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9" name="加算記号 118"/>
            <p:cNvSpPr/>
            <p:nvPr/>
          </p:nvSpPr>
          <p:spPr>
            <a:xfrm>
              <a:off x="6233709" y="1289032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0" name="加算記号 119"/>
            <p:cNvSpPr/>
            <p:nvPr/>
          </p:nvSpPr>
          <p:spPr>
            <a:xfrm>
              <a:off x="6331355" y="1289032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1" name="加算記号 120"/>
            <p:cNvSpPr/>
            <p:nvPr/>
          </p:nvSpPr>
          <p:spPr>
            <a:xfrm>
              <a:off x="6427169" y="1289032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2" name="加算記号 121"/>
            <p:cNvSpPr/>
            <p:nvPr/>
          </p:nvSpPr>
          <p:spPr>
            <a:xfrm>
              <a:off x="6524676" y="1289032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3" name="加算記号 122"/>
            <p:cNvSpPr/>
            <p:nvPr/>
          </p:nvSpPr>
          <p:spPr>
            <a:xfrm>
              <a:off x="6622299" y="1289032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4" name="加算記号 123"/>
            <p:cNvSpPr/>
            <p:nvPr/>
          </p:nvSpPr>
          <p:spPr>
            <a:xfrm>
              <a:off x="6231328" y="1386626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5" name="加算記号 124"/>
            <p:cNvSpPr/>
            <p:nvPr/>
          </p:nvSpPr>
          <p:spPr>
            <a:xfrm>
              <a:off x="6331355" y="1386626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6" name="加算記号 125"/>
            <p:cNvSpPr/>
            <p:nvPr/>
          </p:nvSpPr>
          <p:spPr>
            <a:xfrm>
              <a:off x="6427169" y="1386626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7" name="加算記号 126"/>
            <p:cNvSpPr/>
            <p:nvPr/>
          </p:nvSpPr>
          <p:spPr>
            <a:xfrm>
              <a:off x="6524676" y="1386626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8" name="加算記号 127"/>
            <p:cNvSpPr/>
            <p:nvPr/>
          </p:nvSpPr>
          <p:spPr>
            <a:xfrm>
              <a:off x="6622299" y="1386626"/>
              <a:ext cx="84931" cy="84931"/>
            </a:xfrm>
            <a:prstGeom prst="mathPlus">
              <a:avLst>
                <a:gd name="adj1" fmla="val 5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</p:grpSp>
      <p:sp>
        <p:nvSpPr>
          <p:cNvPr id="139" name="テキスト ボックス 138"/>
          <p:cNvSpPr txBox="1"/>
          <p:nvPr/>
        </p:nvSpPr>
        <p:spPr>
          <a:xfrm>
            <a:off x="5473283" y="3828934"/>
            <a:ext cx="1846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An acquired image (1 FOV)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8149954" y="3763685"/>
            <a:ext cx="3425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Result 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after Image processing and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point counting by grid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6251268" y="4671117"/>
            <a:ext cx="54739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Request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①</a:t>
            </a: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the color change of a grid that covers point</a:t>
            </a: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、</a:t>
            </a: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ON/OFF</a:t>
            </a:r>
            <a:r>
              <a:rPr lang="ja-JP" altLang="en-US" sz="1400" b="1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lang="en-US" altLang="ja-JP" sz="1400" b="1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of</a:t>
            </a:r>
            <a:r>
              <a:rPr lang="ja-JP" altLang="en-US" sz="1400" b="1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lang="en-US" altLang="ja-JP" sz="1400" b="1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Grid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②</a:t>
            </a: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ON/OFF of scale bar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③</a:t>
            </a: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Edit of kind of NMI (oxide, nitride, sulfide) on this result 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④</a:t>
            </a: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Result view of detected NMIs that </a:t>
            </a:r>
            <a:r>
              <a:rPr lang="en-US" altLang="ja-JP" sz="1400" b="1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are able to zoom up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4" name="円/楕円 143"/>
          <p:cNvSpPr/>
          <p:nvPr/>
        </p:nvSpPr>
        <p:spPr>
          <a:xfrm>
            <a:off x="979478" y="1888190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1356933" y="2233748"/>
            <a:ext cx="776177" cy="186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FOV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1356932" y="2504878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FOV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7" name="正方形/長方形 146"/>
          <p:cNvSpPr/>
          <p:nvPr/>
        </p:nvSpPr>
        <p:spPr>
          <a:xfrm>
            <a:off x="1356932" y="2760059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FOV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1" name="日付プレースホルダー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408A3-B7E5-4056-A268-F0B1439A597F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2021/2/5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2" name="フッター プレースホルダー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日鉄テクノロジー㈱　八幡　試験技術室　藤田ゆ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3" name="スライド番号プレースホルダー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4B23E-AB16-4118-8850-AEA9930C69C5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44" name="図 43" descr="背景パターン&#10;&#10;自動的に生成された説明">
            <a:extLst>
              <a:ext uri="{FF2B5EF4-FFF2-40B4-BE49-F238E27FC236}">
                <a16:creationId xmlns:a16="http://schemas.microsoft.com/office/drawing/2014/main" id="{6BA432A9-73E3-4733-9A5D-B8ACCF625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1435">
            <a:off x="8731859" y="1643173"/>
            <a:ext cx="1784321" cy="1807997"/>
          </a:xfrm>
          <a:prstGeom prst="rect">
            <a:avLst/>
          </a:prstGeom>
        </p:spPr>
      </p:pic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DB67D73E-AE3E-4327-AC21-4DC9E172197E}"/>
              </a:ext>
            </a:extLst>
          </p:cNvPr>
          <p:cNvSpPr/>
          <p:nvPr/>
        </p:nvSpPr>
        <p:spPr>
          <a:xfrm>
            <a:off x="79665" y="1017332"/>
            <a:ext cx="11906816" cy="5173918"/>
          </a:xfrm>
          <a:prstGeom prst="roundRect">
            <a:avLst>
              <a:gd name="adj" fmla="val 9146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59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6590" y="212079"/>
            <a:ext cx="742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2400" b="1" u="sng" dirty="0">
                <a:solidFill>
                  <a:prstClr val="black"/>
                </a:solidFill>
              </a:rPr>
              <a:t>Concept of </a:t>
            </a:r>
            <a:r>
              <a:rPr lang="en-US" altLang="ja-JP" sz="2400" b="1" u="sng" dirty="0" err="1">
                <a:solidFill>
                  <a:prstClr val="black"/>
                </a:solidFill>
              </a:rPr>
              <a:t>Automative</a:t>
            </a:r>
            <a:r>
              <a:rPr lang="en-US" altLang="ja-JP" sz="2400" b="1" u="sng" dirty="0">
                <a:solidFill>
                  <a:prstClr val="black"/>
                </a:solidFill>
              </a:rPr>
              <a:t> point counting for NMI analysis 3</a:t>
            </a:r>
            <a:endParaRPr lang="ja-JP" altLang="en-US" sz="2400" b="1" u="sng" dirty="0">
              <a:solidFill>
                <a:prstClr val="black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32928" y="3195644"/>
            <a:ext cx="59477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type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＿</a:t>
            </a:r>
            <a:r>
              <a:rPr kumimoji="1" lang="en-US" altLang="ja-JP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Streched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＿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Sulfide type A1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、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Silicate type A2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ASTM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 type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、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C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type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B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type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＿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Non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lang="en-US" altLang="ja-JP" sz="1200" dirty="0" err="1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streched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＿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Oxide type B1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、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carbon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lang="en-US" altLang="ja-JP" sz="1200" dirty="0" err="1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nitrde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B2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ASTM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B type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lvl="0"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C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type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＿＿</a:t>
            </a:r>
            <a:r>
              <a:rPr lang="en-US" altLang="ja-JP" sz="1200" dirty="0">
                <a:solidFill>
                  <a:prstClr val="black"/>
                </a:solidFill>
              </a:rPr>
              <a:t> globular oxide (round single) type C1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、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carbon nitride C2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ASTM D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type)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The number of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NMIs that are counted by 400 grid points per 1 FOV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⇒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Total</a:t>
            </a:r>
            <a:r>
              <a:rPr lang="ja-JP" altLang="en-US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NMIs per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60 FOV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lvl="0">
              <a:defRPr/>
            </a:pPr>
            <a:r>
              <a:rPr lang="ja-JP" altLang="en-US" sz="1400" b="1" dirty="0">
                <a:solidFill>
                  <a:prstClr val="black"/>
                </a:solidFill>
              </a:rPr>
              <a:t>・</a:t>
            </a:r>
            <a:r>
              <a:rPr lang="en-US" altLang="ja-JP" sz="1400" b="1" dirty="0">
                <a:solidFill>
                  <a:prstClr val="black"/>
                </a:solidFill>
              </a:rPr>
              <a:t>No. of grid points occupied</a:t>
            </a:r>
          </a:p>
          <a:p>
            <a:pPr lvl="0">
              <a:defRPr/>
            </a:pPr>
            <a:r>
              <a:rPr lang="ja-JP" altLang="en-US" sz="1400" b="1" dirty="0">
                <a:solidFill>
                  <a:prstClr val="black"/>
                </a:solidFill>
              </a:rPr>
              <a:t>・</a:t>
            </a:r>
            <a:r>
              <a:rPr lang="en-US" altLang="ja-JP" sz="1400" b="1" dirty="0">
                <a:solidFill>
                  <a:prstClr val="black"/>
                </a:solidFill>
              </a:rPr>
              <a:t>the calculation result of cleanliness %.</a:t>
            </a:r>
          </a:p>
          <a:p>
            <a:pPr lvl="0">
              <a:defRPr/>
            </a:pPr>
            <a:r>
              <a:rPr lang="ja-JP" altLang="en-US" sz="1400" b="1" dirty="0">
                <a:solidFill>
                  <a:prstClr val="black"/>
                </a:solidFill>
              </a:rPr>
              <a:t>・</a:t>
            </a:r>
            <a:r>
              <a:rPr lang="en-US" altLang="ja-JP" sz="1400" b="1" dirty="0">
                <a:solidFill>
                  <a:prstClr val="black"/>
                </a:solidFill>
              </a:rPr>
              <a:t>List of occupied inclusions images of grid points and inclusions for each FOV</a:t>
            </a:r>
          </a:p>
        </p:txBody>
      </p:sp>
      <p:graphicFrame>
        <p:nvGraphicFramePr>
          <p:cNvPr id="87" name="表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11143"/>
              </p:ext>
            </p:extLst>
          </p:nvPr>
        </p:nvGraphicFramePr>
        <p:xfrm>
          <a:off x="6080688" y="3204860"/>
          <a:ext cx="562818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7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6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6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1626">
                <a:tc gridSpan="2"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A1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A2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B1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B2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C1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C2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D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804">
                <a:tc gridSpan="2"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Magnification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400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804">
                <a:tc gridSpan="2"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No.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of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FOV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60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804">
                <a:tc rowSpan="4">
                  <a:txBody>
                    <a:bodyPr/>
                    <a:lstStyle/>
                    <a:p>
                      <a:r>
                        <a:rPr kumimoji="1" lang="en-US" altLang="ja-JP" sz="1000" b="1" dirty="0">
                          <a:solidFill>
                            <a:srgbClr val="FF0000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No.</a:t>
                      </a:r>
                      <a:r>
                        <a:rPr kumimoji="1" lang="ja-JP" altLang="en-US" sz="1000" b="1" dirty="0">
                          <a:solidFill>
                            <a:srgbClr val="FF0000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000" b="1" dirty="0">
                          <a:solidFill>
                            <a:srgbClr val="FF0000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of</a:t>
                      </a:r>
                      <a:r>
                        <a:rPr kumimoji="1" lang="ja-JP" altLang="en-US" sz="1000" b="1" dirty="0">
                          <a:solidFill>
                            <a:srgbClr val="FF0000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000" b="1" dirty="0">
                          <a:solidFill>
                            <a:srgbClr val="FF0000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grid</a:t>
                      </a:r>
                      <a:r>
                        <a:rPr kumimoji="1" lang="ja-JP" altLang="en-US" sz="1000" b="1" dirty="0">
                          <a:solidFill>
                            <a:srgbClr val="FF0000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000" b="1" dirty="0">
                          <a:solidFill>
                            <a:srgbClr val="FF0000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points</a:t>
                      </a:r>
                      <a:r>
                        <a:rPr kumimoji="1" lang="ja-JP" altLang="en-US" sz="1000" b="1" dirty="0">
                          <a:solidFill>
                            <a:srgbClr val="FF0000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000" b="1" dirty="0">
                          <a:solidFill>
                            <a:srgbClr val="FF0000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including each inclusion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1-1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17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804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1-2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1-3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8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15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Total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7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37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626">
                <a:tc rowSpan="4"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Cleanliness (%)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1-1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0.046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0.008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0.004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0.012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0.071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1-2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0.021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0.021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1-3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0.033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0.021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0.004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0.004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0.062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Total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0.100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0.029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0.008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0.017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0.154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4" name="円/楕円 143"/>
          <p:cNvSpPr/>
          <p:nvPr/>
        </p:nvSpPr>
        <p:spPr>
          <a:xfrm>
            <a:off x="979478" y="1360967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1356933" y="1706525"/>
            <a:ext cx="776177" cy="186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視野</a:t>
            </a:r>
          </a:p>
        </p:txBody>
      </p:sp>
      <p:sp>
        <p:nvSpPr>
          <p:cNvPr id="146" name="正方形/長方形 145"/>
          <p:cNvSpPr/>
          <p:nvPr/>
        </p:nvSpPr>
        <p:spPr>
          <a:xfrm>
            <a:off x="1356932" y="1977655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視野</a:t>
            </a:r>
          </a:p>
        </p:txBody>
      </p:sp>
      <p:sp>
        <p:nvSpPr>
          <p:cNvPr id="147" name="正方形/長方形 146"/>
          <p:cNvSpPr/>
          <p:nvPr/>
        </p:nvSpPr>
        <p:spPr>
          <a:xfrm>
            <a:off x="1356932" y="2232836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視野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6080688" y="1349041"/>
            <a:ext cx="4518583" cy="18016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Output result images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※Even If no NMIs are detected, </a:t>
            </a:r>
            <a:r>
              <a:rPr lang="en-US" altLang="ja-JP" sz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the images have to be shown. 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88BDA9-0A47-46E9-970B-AF0724A0FFCB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2021/2/5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日鉄テクノロジー㈱　八幡　試験技術室　藤田ゆ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4B23E-AB16-4118-8850-AEA9930C69C5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A4A2B44-F813-4C9B-91ED-224ACDA6BF3D}"/>
              </a:ext>
            </a:extLst>
          </p:cNvPr>
          <p:cNvSpPr txBox="1"/>
          <p:nvPr/>
        </p:nvSpPr>
        <p:spPr>
          <a:xfrm>
            <a:off x="978181" y="932160"/>
            <a:ext cx="1492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【Reporting</a:t>
            </a:r>
            <a:r>
              <a:rPr kumimoji="1" lang="en-US" altLang="ja-JP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】</a:t>
            </a:r>
            <a:endParaRPr kumimoji="1" lang="ja-JP" altLang="en-US" sz="2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8FEAE00-7ECD-4EB9-AE6C-A253A06AA792}"/>
              </a:ext>
            </a:extLst>
          </p:cNvPr>
          <p:cNvSpPr txBox="1"/>
          <p:nvPr/>
        </p:nvSpPr>
        <p:spPr>
          <a:xfrm>
            <a:off x="6240462" y="1676774"/>
            <a:ext cx="931863" cy="78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23" name="図 22" descr="背景パターン&#10;&#10;自動的に生成された説明">
            <a:extLst>
              <a:ext uri="{FF2B5EF4-FFF2-40B4-BE49-F238E27FC236}">
                <a16:creationId xmlns:a16="http://schemas.microsoft.com/office/drawing/2014/main" id="{74901DB6-1092-4D8E-9E42-4FA815007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8124">
            <a:off x="6439297" y="1780373"/>
            <a:ext cx="561608" cy="569060"/>
          </a:xfrm>
          <a:prstGeom prst="rect">
            <a:avLst/>
          </a:prstGeom>
        </p:spPr>
      </p:pic>
      <p:sp>
        <p:nvSpPr>
          <p:cNvPr id="24" name="楕円 23">
            <a:extLst>
              <a:ext uri="{FF2B5EF4-FFF2-40B4-BE49-F238E27FC236}">
                <a16:creationId xmlns:a16="http://schemas.microsoft.com/office/drawing/2014/main" id="{ECFBA752-82F7-44BB-A42A-EE0BC73F2014}"/>
              </a:ext>
            </a:extLst>
          </p:cNvPr>
          <p:cNvSpPr/>
          <p:nvPr/>
        </p:nvSpPr>
        <p:spPr>
          <a:xfrm rot="158017">
            <a:off x="6340925" y="1919970"/>
            <a:ext cx="294755" cy="40672"/>
          </a:xfrm>
          <a:prstGeom prst="ellipse">
            <a:avLst/>
          </a:prstGeom>
          <a:solidFill>
            <a:srgbClr val="00B0F0">
              <a:alpha val="44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A3023A2-BFE7-4BC4-B161-1B8E6E13A35E}"/>
              </a:ext>
            </a:extLst>
          </p:cNvPr>
          <p:cNvSpPr/>
          <p:nvPr/>
        </p:nvSpPr>
        <p:spPr>
          <a:xfrm rot="158017">
            <a:off x="6462183" y="2022692"/>
            <a:ext cx="507369" cy="62375"/>
          </a:xfrm>
          <a:prstGeom prst="ellipse">
            <a:avLst/>
          </a:prstGeom>
          <a:solidFill>
            <a:srgbClr val="00B0F0">
              <a:alpha val="44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2E6AB7E5-341C-4AFF-8833-A2929CD63804}"/>
              </a:ext>
            </a:extLst>
          </p:cNvPr>
          <p:cNvSpPr/>
          <p:nvPr/>
        </p:nvSpPr>
        <p:spPr>
          <a:xfrm rot="158017">
            <a:off x="6745262" y="2154929"/>
            <a:ext cx="294755" cy="50100"/>
          </a:xfrm>
          <a:prstGeom prst="ellipse">
            <a:avLst/>
          </a:prstGeom>
          <a:solidFill>
            <a:srgbClr val="00B0F0">
              <a:alpha val="44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CF75C28-819C-4D73-8D87-EBEBB43DA046}"/>
              </a:ext>
            </a:extLst>
          </p:cNvPr>
          <p:cNvSpPr/>
          <p:nvPr/>
        </p:nvSpPr>
        <p:spPr>
          <a:xfrm>
            <a:off x="6482183" y="1914630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B629B7E-B892-4499-BA89-CB5170DEE7E8}"/>
              </a:ext>
            </a:extLst>
          </p:cNvPr>
          <p:cNvSpPr/>
          <p:nvPr/>
        </p:nvSpPr>
        <p:spPr>
          <a:xfrm>
            <a:off x="6480281" y="1941554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0BF1161E-D4AE-463A-9E1F-3B7B4B14AA30}"/>
              </a:ext>
            </a:extLst>
          </p:cNvPr>
          <p:cNvSpPr/>
          <p:nvPr/>
        </p:nvSpPr>
        <p:spPr>
          <a:xfrm>
            <a:off x="6449926" y="1935748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614F6D67-F7AA-4470-A8A1-C9C9B163DED5}"/>
              </a:ext>
            </a:extLst>
          </p:cNvPr>
          <p:cNvSpPr/>
          <p:nvPr/>
        </p:nvSpPr>
        <p:spPr>
          <a:xfrm>
            <a:off x="6535175" y="1951861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7067F863-6EFF-4368-8A4B-9F0F4B86D931}"/>
              </a:ext>
            </a:extLst>
          </p:cNvPr>
          <p:cNvSpPr/>
          <p:nvPr/>
        </p:nvSpPr>
        <p:spPr>
          <a:xfrm>
            <a:off x="6504819" y="1946056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260792BA-55DD-43DD-AFE8-BF6C4744A133}"/>
              </a:ext>
            </a:extLst>
          </p:cNvPr>
          <p:cNvSpPr/>
          <p:nvPr/>
        </p:nvSpPr>
        <p:spPr>
          <a:xfrm>
            <a:off x="6542242" y="1925466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748B6DDB-C356-421C-B8A6-DFC069B03007}"/>
              </a:ext>
            </a:extLst>
          </p:cNvPr>
          <p:cNvSpPr/>
          <p:nvPr/>
        </p:nvSpPr>
        <p:spPr>
          <a:xfrm>
            <a:off x="6511886" y="1919660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9F648EBA-30CF-4E33-91B2-599839F92F72}"/>
              </a:ext>
            </a:extLst>
          </p:cNvPr>
          <p:cNvSpPr/>
          <p:nvPr/>
        </p:nvSpPr>
        <p:spPr>
          <a:xfrm>
            <a:off x="6594821" y="1935181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9127A56C-E27B-462E-A722-7CA680EEA4BC}"/>
              </a:ext>
            </a:extLst>
          </p:cNvPr>
          <p:cNvSpPr/>
          <p:nvPr/>
        </p:nvSpPr>
        <p:spPr>
          <a:xfrm>
            <a:off x="6564465" y="1929375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39BE8EEF-194E-4075-9ACA-67590FB62C75}"/>
              </a:ext>
            </a:extLst>
          </p:cNvPr>
          <p:cNvSpPr/>
          <p:nvPr/>
        </p:nvSpPr>
        <p:spPr>
          <a:xfrm>
            <a:off x="6575701" y="2041751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3FCFF8A-9B66-4DB0-96A0-06D0B4045FF9}"/>
              </a:ext>
            </a:extLst>
          </p:cNvPr>
          <p:cNvSpPr/>
          <p:nvPr/>
        </p:nvSpPr>
        <p:spPr>
          <a:xfrm>
            <a:off x="6545345" y="2035946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B81CFF05-E535-40F4-BCE4-98F18A7341D3}"/>
              </a:ext>
            </a:extLst>
          </p:cNvPr>
          <p:cNvSpPr/>
          <p:nvPr/>
        </p:nvSpPr>
        <p:spPr>
          <a:xfrm>
            <a:off x="6621161" y="1941357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813EBF37-BA79-4155-8071-98F8B9F3BD8D}"/>
              </a:ext>
            </a:extLst>
          </p:cNvPr>
          <p:cNvSpPr/>
          <p:nvPr/>
        </p:nvSpPr>
        <p:spPr>
          <a:xfrm>
            <a:off x="6629672" y="2051989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FE298890-E9DF-4965-B42A-D6A3F222AFEC}"/>
              </a:ext>
            </a:extLst>
          </p:cNvPr>
          <p:cNvSpPr/>
          <p:nvPr/>
        </p:nvSpPr>
        <p:spPr>
          <a:xfrm>
            <a:off x="6599316" y="2046183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F82653C-BF87-43B6-98C1-4AE7603C744B}"/>
              </a:ext>
            </a:extLst>
          </p:cNvPr>
          <p:cNvSpPr/>
          <p:nvPr/>
        </p:nvSpPr>
        <p:spPr>
          <a:xfrm>
            <a:off x="6682778" y="2062688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6C4004B3-84A6-444E-B62A-8F90704F4238}"/>
              </a:ext>
            </a:extLst>
          </p:cNvPr>
          <p:cNvSpPr/>
          <p:nvPr/>
        </p:nvSpPr>
        <p:spPr>
          <a:xfrm>
            <a:off x="6652422" y="2056882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9A832616-86A5-4A6E-AF98-80D1F4738E9E}"/>
              </a:ext>
            </a:extLst>
          </p:cNvPr>
          <p:cNvSpPr/>
          <p:nvPr/>
        </p:nvSpPr>
        <p:spPr>
          <a:xfrm>
            <a:off x="6736749" y="2072925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C8CDA61-1928-4EBA-8585-3032CDE6B9DA}"/>
              </a:ext>
            </a:extLst>
          </p:cNvPr>
          <p:cNvSpPr/>
          <p:nvPr/>
        </p:nvSpPr>
        <p:spPr>
          <a:xfrm>
            <a:off x="6706394" y="2067119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FDC55A82-42C5-4A98-A765-ADF0ED5EC446}"/>
              </a:ext>
            </a:extLst>
          </p:cNvPr>
          <p:cNvSpPr/>
          <p:nvPr/>
        </p:nvSpPr>
        <p:spPr>
          <a:xfrm>
            <a:off x="6514989" y="2030140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F6318579-A412-4388-8A01-54F5A269D0CD}"/>
              </a:ext>
            </a:extLst>
          </p:cNvPr>
          <p:cNvSpPr/>
          <p:nvPr/>
        </p:nvSpPr>
        <p:spPr>
          <a:xfrm>
            <a:off x="6487205" y="2022119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6419DE79-52B5-4CB0-AB39-2D31E4CC7ABA}"/>
              </a:ext>
            </a:extLst>
          </p:cNvPr>
          <p:cNvSpPr/>
          <p:nvPr/>
        </p:nvSpPr>
        <p:spPr>
          <a:xfrm>
            <a:off x="6718522" y="2016336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A6682BBE-8DE0-4DF6-AA43-D3095A01D97A}"/>
              </a:ext>
            </a:extLst>
          </p:cNvPr>
          <p:cNvSpPr/>
          <p:nvPr/>
        </p:nvSpPr>
        <p:spPr>
          <a:xfrm>
            <a:off x="6777418" y="2029727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4C13D382-9FC7-45E8-A20C-27272F05E8F7}"/>
              </a:ext>
            </a:extLst>
          </p:cNvPr>
          <p:cNvSpPr/>
          <p:nvPr/>
        </p:nvSpPr>
        <p:spPr>
          <a:xfrm>
            <a:off x="6748208" y="2023922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DF1D123C-ED50-4384-A638-07C1F31C7C70}"/>
              </a:ext>
            </a:extLst>
          </p:cNvPr>
          <p:cNvSpPr/>
          <p:nvPr/>
        </p:nvSpPr>
        <p:spPr>
          <a:xfrm>
            <a:off x="6831390" y="2039965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650C1173-585F-4B16-9D7C-E8A92E06CF4C}"/>
              </a:ext>
            </a:extLst>
          </p:cNvPr>
          <p:cNvSpPr/>
          <p:nvPr/>
        </p:nvSpPr>
        <p:spPr>
          <a:xfrm>
            <a:off x="6803326" y="2034159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8EFDDF97-9116-4D42-80AA-18926C9328AF}"/>
              </a:ext>
            </a:extLst>
          </p:cNvPr>
          <p:cNvSpPr/>
          <p:nvPr/>
        </p:nvSpPr>
        <p:spPr>
          <a:xfrm>
            <a:off x="6886787" y="2050664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0857E42C-0775-487D-98CB-029939709CFB}"/>
              </a:ext>
            </a:extLst>
          </p:cNvPr>
          <p:cNvSpPr/>
          <p:nvPr/>
        </p:nvSpPr>
        <p:spPr>
          <a:xfrm>
            <a:off x="6857577" y="2044858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2D951D69-0C96-4651-886A-BD4FAB09D960}"/>
              </a:ext>
            </a:extLst>
          </p:cNvPr>
          <p:cNvSpPr/>
          <p:nvPr/>
        </p:nvSpPr>
        <p:spPr>
          <a:xfrm>
            <a:off x="6944197" y="2060901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BC59D36A-119F-49B2-BA47-16816F7FF64D}"/>
              </a:ext>
            </a:extLst>
          </p:cNvPr>
          <p:cNvSpPr/>
          <p:nvPr/>
        </p:nvSpPr>
        <p:spPr>
          <a:xfrm>
            <a:off x="6913841" y="2055095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3344B284-622C-4F03-A4B2-A853F795B729}"/>
              </a:ext>
            </a:extLst>
          </p:cNvPr>
          <p:cNvSpPr/>
          <p:nvPr/>
        </p:nvSpPr>
        <p:spPr>
          <a:xfrm>
            <a:off x="6578778" y="2016563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10745035-6C80-4024-AAAD-9CF6CC8D1DAB}"/>
              </a:ext>
            </a:extLst>
          </p:cNvPr>
          <p:cNvSpPr/>
          <p:nvPr/>
        </p:nvSpPr>
        <p:spPr>
          <a:xfrm>
            <a:off x="6715758" y="2044858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2AA7734C-5023-4155-8EE3-5855EA60B8DC}"/>
              </a:ext>
            </a:extLst>
          </p:cNvPr>
          <p:cNvSpPr/>
          <p:nvPr/>
        </p:nvSpPr>
        <p:spPr>
          <a:xfrm>
            <a:off x="6686548" y="2039053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996C2C82-B6C8-4E13-B4AD-5ABE51EF7C9A}"/>
              </a:ext>
            </a:extLst>
          </p:cNvPr>
          <p:cNvSpPr/>
          <p:nvPr/>
        </p:nvSpPr>
        <p:spPr>
          <a:xfrm>
            <a:off x="6769729" y="2055095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091AA5B0-63C4-477F-83D3-6B72002D607C}"/>
              </a:ext>
            </a:extLst>
          </p:cNvPr>
          <p:cNvSpPr/>
          <p:nvPr/>
        </p:nvSpPr>
        <p:spPr>
          <a:xfrm>
            <a:off x="6741666" y="2049290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FBB96B66-83DB-4C63-A3A2-2DFE299EB5D9}"/>
              </a:ext>
            </a:extLst>
          </p:cNvPr>
          <p:cNvSpPr/>
          <p:nvPr/>
        </p:nvSpPr>
        <p:spPr>
          <a:xfrm>
            <a:off x="6825127" y="2065794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7952A241-0414-4BB0-B193-B8EC90A3900E}"/>
              </a:ext>
            </a:extLst>
          </p:cNvPr>
          <p:cNvSpPr/>
          <p:nvPr/>
        </p:nvSpPr>
        <p:spPr>
          <a:xfrm>
            <a:off x="6795917" y="2059989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5378B9DC-4E1C-47F8-A707-F4B04E488EDD}"/>
              </a:ext>
            </a:extLst>
          </p:cNvPr>
          <p:cNvSpPr/>
          <p:nvPr/>
        </p:nvSpPr>
        <p:spPr>
          <a:xfrm>
            <a:off x="6882536" y="2076032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53301A68-3B87-4D15-A34E-712D90ED240C}"/>
              </a:ext>
            </a:extLst>
          </p:cNvPr>
          <p:cNvSpPr/>
          <p:nvPr/>
        </p:nvSpPr>
        <p:spPr>
          <a:xfrm>
            <a:off x="6852181" y="2070226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942AD07A-3482-4096-A0A4-591DB9994C16}"/>
              </a:ext>
            </a:extLst>
          </p:cNvPr>
          <p:cNvSpPr/>
          <p:nvPr/>
        </p:nvSpPr>
        <p:spPr>
          <a:xfrm>
            <a:off x="6660249" y="2034159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6897D782-B372-44B5-8D5F-8830AD182E3A}"/>
              </a:ext>
            </a:extLst>
          </p:cNvPr>
          <p:cNvSpPr/>
          <p:nvPr/>
        </p:nvSpPr>
        <p:spPr>
          <a:xfrm>
            <a:off x="6629894" y="2028354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82275700-795D-4700-9333-0687ECE9D19D}"/>
              </a:ext>
            </a:extLst>
          </p:cNvPr>
          <p:cNvSpPr/>
          <p:nvPr/>
        </p:nvSpPr>
        <p:spPr>
          <a:xfrm>
            <a:off x="6605064" y="2019903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73ACA02B-A423-4C25-9B02-D3B77FC537CE}"/>
              </a:ext>
            </a:extLst>
          </p:cNvPr>
          <p:cNvSpPr/>
          <p:nvPr/>
        </p:nvSpPr>
        <p:spPr>
          <a:xfrm>
            <a:off x="6778564" y="2163331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5904F718-D432-45D2-BAB9-354D3F36F3C6}"/>
              </a:ext>
            </a:extLst>
          </p:cNvPr>
          <p:cNvSpPr/>
          <p:nvPr/>
        </p:nvSpPr>
        <p:spPr>
          <a:xfrm>
            <a:off x="6748208" y="2157525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1925220D-112F-4D9E-BCEE-13CE07C2D0A9}"/>
              </a:ext>
            </a:extLst>
          </p:cNvPr>
          <p:cNvSpPr/>
          <p:nvPr/>
        </p:nvSpPr>
        <p:spPr>
          <a:xfrm>
            <a:off x="6832456" y="2173568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AB42F861-D117-4846-8B43-9FFF27F1380A}"/>
              </a:ext>
            </a:extLst>
          </p:cNvPr>
          <p:cNvSpPr/>
          <p:nvPr/>
        </p:nvSpPr>
        <p:spPr>
          <a:xfrm>
            <a:off x="6802100" y="2167762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6D18926E-BF9A-4035-AE8B-273066975686}"/>
              </a:ext>
            </a:extLst>
          </p:cNvPr>
          <p:cNvSpPr/>
          <p:nvPr/>
        </p:nvSpPr>
        <p:spPr>
          <a:xfrm>
            <a:off x="6884809" y="2186188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B65C52D7-B08A-470B-AF2F-0E97BE16E11A}"/>
              </a:ext>
            </a:extLst>
          </p:cNvPr>
          <p:cNvSpPr/>
          <p:nvPr/>
        </p:nvSpPr>
        <p:spPr>
          <a:xfrm>
            <a:off x="6854453" y="2180383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DBEADF94-A162-40CE-A979-6A9021107264}"/>
              </a:ext>
            </a:extLst>
          </p:cNvPr>
          <p:cNvSpPr/>
          <p:nvPr/>
        </p:nvSpPr>
        <p:spPr>
          <a:xfrm>
            <a:off x="6939711" y="2197081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BB19C128-A3DF-4AAB-9E9E-542BDE4658C3}"/>
              </a:ext>
            </a:extLst>
          </p:cNvPr>
          <p:cNvSpPr/>
          <p:nvPr/>
        </p:nvSpPr>
        <p:spPr>
          <a:xfrm>
            <a:off x="6909355" y="2191275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692D6C71-5D6B-4E3A-91D8-E25AD7F9C1EA}"/>
              </a:ext>
            </a:extLst>
          </p:cNvPr>
          <p:cNvSpPr/>
          <p:nvPr/>
        </p:nvSpPr>
        <p:spPr>
          <a:xfrm>
            <a:off x="6972999" y="2177701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4E36C049-6AB6-4F99-93C2-282C7C2C2D88}"/>
              </a:ext>
            </a:extLst>
          </p:cNvPr>
          <p:cNvSpPr/>
          <p:nvPr/>
        </p:nvSpPr>
        <p:spPr>
          <a:xfrm>
            <a:off x="6942644" y="2171895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0402898A-10BE-4CE3-ADBE-EBECE3D04679}"/>
              </a:ext>
            </a:extLst>
          </p:cNvPr>
          <p:cNvSpPr/>
          <p:nvPr/>
        </p:nvSpPr>
        <p:spPr>
          <a:xfrm>
            <a:off x="6919107" y="2167464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F77DA93B-C931-47F5-9892-E575F28AEF33}"/>
              </a:ext>
            </a:extLst>
          </p:cNvPr>
          <p:cNvSpPr/>
          <p:nvPr/>
        </p:nvSpPr>
        <p:spPr>
          <a:xfrm>
            <a:off x="6888751" y="2161658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4E35E4AE-080E-4913-AF1C-EF548ABCE00A}"/>
              </a:ext>
            </a:extLst>
          </p:cNvPr>
          <p:cNvSpPr/>
          <p:nvPr/>
        </p:nvSpPr>
        <p:spPr>
          <a:xfrm>
            <a:off x="6865215" y="2155757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75DFF971-0496-4451-9813-02DBB125F932}"/>
              </a:ext>
            </a:extLst>
          </p:cNvPr>
          <p:cNvSpPr/>
          <p:nvPr/>
        </p:nvSpPr>
        <p:spPr>
          <a:xfrm>
            <a:off x="6834859" y="2149952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36B687E3-4F32-44D4-AA4E-DD30A0DC17A9}"/>
              </a:ext>
            </a:extLst>
          </p:cNvPr>
          <p:cNvSpPr txBox="1"/>
          <p:nvPr/>
        </p:nvSpPr>
        <p:spPr>
          <a:xfrm>
            <a:off x="7221537" y="1676774"/>
            <a:ext cx="931863" cy="78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91" name="図 90" descr="背景パターン&#10;&#10;自動的に生成された説明">
            <a:extLst>
              <a:ext uri="{FF2B5EF4-FFF2-40B4-BE49-F238E27FC236}">
                <a16:creationId xmlns:a16="http://schemas.microsoft.com/office/drawing/2014/main" id="{831EFE87-BB1F-4588-96D9-96F6C4F72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8124">
            <a:off x="7420372" y="1780373"/>
            <a:ext cx="561608" cy="569060"/>
          </a:xfrm>
          <a:prstGeom prst="rect">
            <a:avLst/>
          </a:prstGeom>
        </p:spPr>
      </p:pic>
      <p:sp>
        <p:nvSpPr>
          <p:cNvPr id="93" name="楕円 92">
            <a:extLst>
              <a:ext uri="{FF2B5EF4-FFF2-40B4-BE49-F238E27FC236}">
                <a16:creationId xmlns:a16="http://schemas.microsoft.com/office/drawing/2014/main" id="{845FD079-D7FB-42DE-9B9F-EBE8A0E20EF0}"/>
              </a:ext>
            </a:extLst>
          </p:cNvPr>
          <p:cNvSpPr/>
          <p:nvPr/>
        </p:nvSpPr>
        <p:spPr>
          <a:xfrm rot="158017">
            <a:off x="7443258" y="2022692"/>
            <a:ext cx="507369" cy="62375"/>
          </a:xfrm>
          <a:prstGeom prst="ellipse">
            <a:avLst/>
          </a:prstGeom>
          <a:solidFill>
            <a:srgbClr val="00B0F0">
              <a:alpha val="44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17767280-21F5-4326-AC87-8027A5DA6940}"/>
              </a:ext>
            </a:extLst>
          </p:cNvPr>
          <p:cNvSpPr/>
          <p:nvPr/>
        </p:nvSpPr>
        <p:spPr>
          <a:xfrm rot="158017">
            <a:off x="7726337" y="2154929"/>
            <a:ext cx="294755" cy="50100"/>
          </a:xfrm>
          <a:prstGeom prst="ellipse">
            <a:avLst/>
          </a:prstGeom>
          <a:solidFill>
            <a:srgbClr val="00B0F0">
              <a:alpha val="44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D686974E-81FF-47F4-BE1A-FC6B25661793}"/>
              </a:ext>
            </a:extLst>
          </p:cNvPr>
          <p:cNvSpPr/>
          <p:nvPr/>
        </p:nvSpPr>
        <p:spPr>
          <a:xfrm>
            <a:off x="7556776" y="2041751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57CA2514-C7EE-4C22-9F14-5FA4F2CD6F4D}"/>
              </a:ext>
            </a:extLst>
          </p:cNvPr>
          <p:cNvSpPr/>
          <p:nvPr/>
        </p:nvSpPr>
        <p:spPr>
          <a:xfrm>
            <a:off x="7526420" y="2035946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4981E144-BFE7-41DC-975A-059C8BBEA6A9}"/>
              </a:ext>
            </a:extLst>
          </p:cNvPr>
          <p:cNvSpPr/>
          <p:nvPr/>
        </p:nvSpPr>
        <p:spPr>
          <a:xfrm>
            <a:off x="7610747" y="2051989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2960CE81-B37E-4999-A897-6FD90223C528}"/>
              </a:ext>
            </a:extLst>
          </p:cNvPr>
          <p:cNvSpPr/>
          <p:nvPr/>
        </p:nvSpPr>
        <p:spPr>
          <a:xfrm>
            <a:off x="7580391" y="2046183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1E282C6C-00D5-4ECF-B09C-9CAC4017CB28}"/>
              </a:ext>
            </a:extLst>
          </p:cNvPr>
          <p:cNvSpPr/>
          <p:nvPr/>
        </p:nvSpPr>
        <p:spPr>
          <a:xfrm>
            <a:off x="7663853" y="2062688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24BEC4D7-7EB2-4F2A-AD41-2A7CC8159284}"/>
              </a:ext>
            </a:extLst>
          </p:cNvPr>
          <p:cNvSpPr/>
          <p:nvPr/>
        </p:nvSpPr>
        <p:spPr>
          <a:xfrm>
            <a:off x="7633497" y="2056882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A8187E6B-B1B7-47C0-BA76-D8D79A2852A0}"/>
              </a:ext>
            </a:extLst>
          </p:cNvPr>
          <p:cNvSpPr/>
          <p:nvPr/>
        </p:nvSpPr>
        <p:spPr>
          <a:xfrm>
            <a:off x="7717824" y="2072925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A97044E0-47A8-4BD1-9702-FA1567135330}"/>
              </a:ext>
            </a:extLst>
          </p:cNvPr>
          <p:cNvSpPr/>
          <p:nvPr/>
        </p:nvSpPr>
        <p:spPr>
          <a:xfrm>
            <a:off x="7687469" y="2067119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981C79D-3C3E-4289-B73B-FDDCB8B4EFB4}"/>
              </a:ext>
            </a:extLst>
          </p:cNvPr>
          <p:cNvSpPr/>
          <p:nvPr/>
        </p:nvSpPr>
        <p:spPr>
          <a:xfrm>
            <a:off x="7496064" y="2030140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1B93B0BC-5A05-41F9-A504-F7A3128D43DD}"/>
              </a:ext>
            </a:extLst>
          </p:cNvPr>
          <p:cNvSpPr/>
          <p:nvPr/>
        </p:nvSpPr>
        <p:spPr>
          <a:xfrm>
            <a:off x="7468280" y="2022119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1B9C59A0-8443-4FA4-858E-EBD6B7B6A691}"/>
              </a:ext>
            </a:extLst>
          </p:cNvPr>
          <p:cNvSpPr/>
          <p:nvPr/>
        </p:nvSpPr>
        <p:spPr>
          <a:xfrm>
            <a:off x="7699597" y="2016336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202F6B0-B4FB-4036-8C46-06B6925ABBA4}"/>
              </a:ext>
            </a:extLst>
          </p:cNvPr>
          <p:cNvSpPr/>
          <p:nvPr/>
        </p:nvSpPr>
        <p:spPr>
          <a:xfrm>
            <a:off x="7758493" y="2029727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3F06919D-AF3C-453D-A4F3-F4EC963BB2A2}"/>
              </a:ext>
            </a:extLst>
          </p:cNvPr>
          <p:cNvSpPr/>
          <p:nvPr/>
        </p:nvSpPr>
        <p:spPr>
          <a:xfrm>
            <a:off x="7729283" y="2023922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3C551F9D-69F4-4110-919E-F8E1C8E92A3E}"/>
              </a:ext>
            </a:extLst>
          </p:cNvPr>
          <p:cNvSpPr/>
          <p:nvPr/>
        </p:nvSpPr>
        <p:spPr>
          <a:xfrm>
            <a:off x="7812465" y="2039965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A6830C52-0B90-42DF-AF79-6CC231D95CEB}"/>
              </a:ext>
            </a:extLst>
          </p:cNvPr>
          <p:cNvSpPr/>
          <p:nvPr/>
        </p:nvSpPr>
        <p:spPr>
          <a:xfrm>
            <a:off x="7784401" y="2034159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C43CAB03-6D2F-4F17-BCA8-AD22F2034081}"/>
              </a:ext>
            </a:extLst>
          </p:cNvPr>
          <p:cNvSpPr/>
          <p:nvPr/>
        </p:nvSpPr>
        <p:spPr>
          <a:xfrm>
            <a:off x="7867862" y="2050664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0699B31B-AE26-4F1E-847D-91674DD2A535}"/>
              </a:ext>
            </a:extLst>
          </p:cNvPr>
          <p:cNvSpPr/>
          <p:nvPr/>
        </p:nvSpPr>
        <p:spPr>
          <a:xfrm>
            <a:off x="7838652" y="2044858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BF684393-0E43-484C-9FE6-F07C99C4628F}"/>
              </a:ext>
            </a:extLst>
          </p:cNvPr>
          <p:cNvSpPr/>
          <p:nvPr/>
        </p:nvSpPr>
        <p:spPr>
          <a:xfrm>
            <a:off x="7925272" y="2060901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656AB8A0-8CD4-42C9-8D32-42805AF2BA90}"/>
              </a:ext>
            </a:extLst>
          </p:cNvPr>
          <p:cNvSpPr/>
          <p:nvPr/>
        </p:nvSpPr>
        <p:spPr>
          <a:xfrm>
            <a:off x="7894916" y="2055095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楕円 123">
            <a:extLst>
              <a:ext uri="{FF2B5EF4-FFF2-40B4-BE49-F238E27FC236}">
                <a16:creationId xmlns:a16="http://schemas.microsoft.com/office/drawing/2014/main" id="{4D18335F-37C8-4E44-8E9D-98E7518D3EF4}"/>
              </a:ext>
            </a:extLst>
          </p:cNvPr>
          <p:cNvSpPr/>
          <p:nvPr/>
        </p:nvSpPr>
        <p:spPr>
          <a:xfrm>
            <a:off x="7559853" y="2016563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CAA16AA8-D99D-45EC-96BF-074A2DFBB457}"/>
              </a:ext>
            </a:extLst>
          </p:cNvPr>
          <p:cNvSpPr/>
          <p:nvPr/>
        </p:nvSpPr>
        <p:spPr>
          <a:xfrm>
            <a:off x="7696833" y="2044858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30736802-C2EA-4FA5-ADF5-8DD575A77C5E}"/>
              </a:ext>
            </a:extLst>
          </p:cNvPr>
          <p:cNvSpPr/>
          <p:nvPr/>
        </p:nvSpPr>
        <p:spPr>
          <a:xfrm>
            <a:off x="7667623" y="2039053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9D812654-504A-4997-940F-AEEDBA13340D}"/>
              </a:ext>
            </a:extLst>
          </p:cNvPr>
          <p:cNvSpPr/>
          <p:nvPr/>
        </p:nvSpPr>
        <p:spPr>
          <a:xfrm>
            <a:off x="7750804" y="2055095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9A079E66-6C3A-4E9F-A735-5A8D21EEED3E}"/>
              </a:ext>
            </a:extLst>
          </p:cNvPr>
          <p:cNvSpPr/>
          <p:nvPr/>
        </p:nvSpPr>
        <p:spPr>
          <a:xfrm>
            <a:off x="7722741" y="2049290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904F88E1-5D7B-4731-9469-6FE57D60606F}"/>
              </a:ext>
            </a:extLst>
          </p:cNvPr>
          <p:cNvSpPr/>
          <p:nvPr/>
        </p:nvSpPr>
        <p:spPr>
          <a:xfrm>
            <a:off x="7806202" y="2065794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7E6EEB33-0BA6-4075-9C1B-461A14017203}"/>
              </a:ext>
            </a:extLst>
          </p:cNvPr>
          <p:cNvSpPr/>
          <p:nvPr/>
        </p:nvSpPr>
        <p:spPr>
          <a:xfrm>
            <a:off x="7776992" y="2059989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CFA3C26A-965E-477C-94B3-FE1DC6780D98}"/>
              </a:ext>
            </a:extLst>
          </p:cNvPr>
          <p:cNvSpPr/>
          <p:nvPr/>
        </p:nvSpPr>
        <p:spPr>
          <a:xfrm>
            <a:off x="7863611" y="2076032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F5BDA727-0BA2-40B0-9852-A3CF104C397D}"/>
              </a:ext>
            </a:extLst>
          </p:cNvPr>
          <p:cNvSpPr/>
          <p:nvPr/>
        </p:nvSpPr>
        <p:spPr>
          <a:xfrm>
            <a:off x="7833256" y="2070226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891ED4F5-D5CA-4645-A87B-E9D4665C1A0E}"/>
              </a:ext>
            </a:extLst>
          </p:cNvPr>
          <p:cNvSpPr/>
          <p:nvPr/>
        </p:nvSpPr>
        <p:spPr>
          <a:xfrm>
            <a:off x="7641324" y="2034159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C2B37BC5-F304-46D0-BE43-3BF4C5EDD521}"/>
              </a:ext>
            </a:extLst>
          </p:cNvPr>
          <p:cNvSpPr/>
          <p:nvPr/>
        </p:nvSpPr>
        <p:spPr>
          <a:xfrm>
            <a:off x="7610969" y="2028354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AD850CF1-8707-4CCB-A893-9E74730B0D70}"/>
              </a:ext>
            </a:extLst>
          </p:cNvPr>
          <p:cNvSpPr/>
          <p:nvPr/>
        </p:nvSpPr>
        <p:spPr>
          <a:xfrm>
            <a:off x="7586139" y="2019903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696A5890-85B8-43BB-AFA5-EC806A9A7961}"/>
              </a:ext>
            </a:extLst>
          </p:cNvPr>
          <p:cNvSpPr/>
          <p:nvPr/>
        </p:nvSpPr>
        <p:spPr>
          <a:xfrm>
            <a:off x="7759639" y="2163331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8DDCACDF-1137-4C0D-AB6D-B71C29EE8B11}"/>
              </a:ext>
            </a:extLst>
          </p:cNvPr>
          <p:cNvSpPr/>
          <p:nvPr/>
        </p:nvSpPr>
        <p:spPr>
          <a:xfrm>
            <a:off x="7729283" y="2157525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411CC53D-4802-4FFD-BE0A-5043F01129AF}"/>
              </a:ext>
            </a:extLst>
          </p:cNvPr>
          <p:cNvSpPr/>
          <p:nvPr/>
        </p:nvSpPr>
        <p:spPr>
          <a:xfrm>
            <a:off x="7813531" y="2173568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49148B38-5658-4DA8-A17E-C0B9FEA40F0A}"/>
              </a:ext>
            </a:extLst>
          </p:cNvPr>
          <p:cNvSpPr/>
          <p:nvPr/>
        </p:nvSpPr>
        <p:spPr>
          <a:xfrm>
            <a:off x="7783175" y="2167762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9038230D-0100-4B86-B7D0-DA8DCFABBDED}"/>
              </a:ext>
            </a:extLst>
          </p:cNvPr>
          <p:cNvSpPr/>
          <p:nvPr/>
        </p:nvSpPr>
        <p:spPr>
          <a:xfrm>
            <a:off x="7865884" y="2186188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4CDBA94E-D5B7-48D3-99BD-EDF450D3F491}"/>
              </a:ext>
            </a:extLst>
          </p:cNvPr>
          <p:cNvSpPr/>
          <p:nvPr/>
        </p:nvSpPr>
        <p:spPr>
          <a:xfrm>
            <a:off x="7835528" y="2180383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960F90C4-A01D-42D9-AEB1-873F0BE8A252}"/>
              </a:ext>
            </a:extLst>
          </p:cNvPr>
          <p:cNvSpPr/>
          <p:nvPr/>
        </p:nvSpPr>
        <p:spPr>
          <a:xfrm>
            <a:off x="7920786" y="2197081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楕円 142">
            <a:extLst>
              <a:ext uri="{FF2B5EF4-FFF2-40B4-BE49-F238E27FC236}">
                <a16:creationId xmlns:a16="http://schemas.microsoft.com/office/drawing/2014/main" id="{31549CDB-9632-4086-9886-4546E25B3B85}"/>
              </a:ext>
            </a:extLst>
          </p:cNvPr>
          <p:cNvSpPr/>
          <p:nvPr/>
        </p:nvSpPr>
        <p:spPr>
          <a:xfrm>
            <a:off x="7890430" y="2191275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A8502E35-47EC-49EB-A0EF-23E218E31AE5}"/>
              </a:ext>
            </a:extLst>
          </p:cNvPr>
          <p:cNvSpPr/>
          <p:nvPr/>
        </p:nvSpPr>
        <p:spPr>
          <a:xfrm>
            <a:off x="7954074" y="2177701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74A86B67-C601-4A0C-962B-0BD560D57BE5}"/>
              </a:ext>
            </a:extLst>
          </p:cNvPr>
          <p:cNvSpPr/>
          <p:nvPr/>
        </p:nvSpPr>
        <p:spPr>
          <a:xfrm>
            <a:off x="7923719" y="2171895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ECB4A6B5-C570-43CB-AC2B-E1F3A3CF6ED3}"/>
              </a:ext>
            </a:extLst>
          </p:cNvPr>
          <p:cNvSpPr/>
          <p:nvPr/>
        </p:nvSpPr>
        <p:spPr>
          <a:xfrm>
            <a:off x="7900182" y="2167464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楕円 150">
            <a:extLst>
              <a:ext uri="{FF2B5EF4-FFF2-40B4-BE49-F238E27FC236}">
                <a16:creationId xmlns:a16="http://schemas.microsoft.com/office/drawing/2014/main" id="{8456F64D-AC7D-4369-B04F-EFD355A1723E}"/>
              </a:ext>
            </a:extLst>
          </p:cNvPr>
          <p:cNvSpPr/>
          <p:nvPr/>
        </p:nvSpPr>
        <p:spPr>
          <a:xfrm>
            <a:off x="7869826" y="2161658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楕円 151">
            <a:extLst>
              <a:ext uri="{FF2B5EF4-FFF2-40B4-BE49-F238E27FC236}">
                <a16:creationId xmlns:a16="http://schemas.microsoft.com/office/drawing/2014/main" id="{E430807C-EB58-4DB8-A293-270BD37650B0}"/>
              </a:ext>
            </a:extLst>
          </p:cNvPr>
          <p:cNvSpPr/>
          <p:nvPr/>
        </p:nvSpPr>
        <p:spPr>
          <a:xfrm>
            <a:off x="7846290" y="2155757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BCE08DED-87B1-4055-8900-EDC8D51B11F7}"/>
              </a:ext>
            </a:extLst>
          </p:cNvPr>
          <p:cNvSpPr/>
          <p:nvPr/>
        </p:nvSpPr>
        <p:spPr>
          <a:xfrm>
            <a:off x="7815934" y="2149952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F4F2B87B-E4B1-428D-95B2-7A86D63DCD3C}"/>
              </a:ext>
            </a:extLst>
          </p:cNvPr>
          <p:cNvSpPr txBox="1"/>
          <p:nvPr/>
        </p:nvSpPr>
        <p:spPr>
          <a:xfrm>
            <a:off x="8231187" y="1676774"/>
            <a:ext cx="931863" cy="78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156" name="図 155" descr="背景パターン&#10;&#10;自動的に生成された説明">
            <a:extLst>
              <a:ext uri="{FF2B5EF4-FFF2-40B4-BE49-F238E27FC236}">
                <a16:creationId xmlns:a16="http://schemas.microsoft.com/office/drawing/2014/main" id="{5D0CBA06-ED7B-4A6E-BC9F-E9A506FCB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8124">
            <a:off x="8430022" y="1780373"/>
            <a:ext cx="561608" cy="569060"/>
          </a:xfrm>
          <a:prstGeom prst="rect">
            <a:avLst/>
          </a:prstGeom>
        </p:spPr>
      </p:pic>
      <p:sp>
        <p:nvSpPr>
          <p:cNvPr id="157" name="楕円 156">
            <a:extLst>
              <a:ext uri="{FF2B5EF4-FFF2-40B4-BE49-F238E27FC236}">
                <a16:creationId xmlns:a16="http://schemas.microsoft.com/office/drawing/2014/main" id="{8746E8EE-44E7-4B10-8463-563CD09590E8}"/>
              </a:ext>
            </a:extLst>
          </p:cNvPr>
          <p:cNvSpPr/>
          <p:nvPr/>
        </p:nvSpPr>
        <p:spPr>
          <a:xfrm rot="158017">
            <a:off x="8331650" y="1919970"/>
            <a:ext cx="294755" cy="40672"/>
          </a:xfrm>
          <a:prstGeom prst="ellipse">
            <a:avLst/>
          </a:prstGeom>
          <a:solidFill>
            <a:srgbClr val="00B0F0">
              <a:alpha val="44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9" name="楕円 158">
            <a:extLst>
              <a:ext uri="{FF2B5EF4-FFF2-40B4-BE49-F238E27FC236}">
                <a16:creationId xmlns:a16="http://schemas.microsoft.com/office/drawing/2014/main" id="{0C8EDE51-A59C-42C9-8E42-5EC4157D2894}"/>
              </a:ext>
            </a:extLst>
          </p:cNvPr>
          <p:cNvSpPr/>
          <p:nvPr/>
        </p:nvSpPr>
        <p:spPr>
          <a:xfrm rot="158017">
            <a:off x="8735987" y="2154929"/>
            <a:ext cx="294755" cy="50100"/>
          </a:xfrm>
          <a:prstGeom prst="ellipse">
            <a:avLst/>
          </a:prstGeom>
          <a:solidFill>
            <a:srgbClr val="00B0F0">
              <a:alpha val="44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0" name="楕円 159">
            <a:extLst>
              <a:ext uri="{FF2B5EF4-FFF2-40B4-BE49-F238E27FC236}">
                <a16:creationId xmlns:a16="http://schemas.microsoft.com/office/drawing/2014/main" id="{F1A2D1E5-C88B-4DE9-A045-C6B216AD1E75}"/>
              </a:ext>
            </a:extLst>
          </p:cNvPr>
          <p:cNvSpPr/>
          <p:nvPr/>
        </p:nvSpPr>
        <p:spPr>
          <a:xfrm>
            <a:off x="8472908" y="1914630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楕円 160">
            <a:extLst>
              <a:ext uri="{FF2B5EF4-FFF2-40B4-BE49-F238E27FC236}">
                <a16:creationId xmlns:a16="http://schemas.microsoft.com/office/drawing/2014/main" id="{E3E0335C-3876-449F-809D-C1EF5C6DEAA8}"/>
              </a:ext>
            </a:extLst>
          </p:cNvPr>
          <p:cNvSpPr/>
          <p:nvPr/>
        </p:nvSpPr>
        <p:spPr>
          <a:xfrm>
            <a:off x="8471006" y="1941554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楕円 161">
            <a:extLst>
              <a:ext uri="{FF2B5EF4-FFF2-40B4-BE49-F238E27FC236}">
                <a16:creationId xmlns:a16="http://schemas.microsoft.com/office/drawing/2014/main" id="{62FEBAD2-04AF-4F40-8B91-2251F649F74F}"/>
              </a:ext>
            </a:extLst>
          </p:cNvPr>
          <p:cNvSpPr/>
          <p:nvPr/>
        </p:nvSpPr>
        <p:spPr>
          <a:xfrm>
            <a:off x="8440651" y="1935748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楕円 162">
            <a:extLst>
              <a:ext uri="{FF2B5EF4-FFF2-40B4-BE49-F238E27FC236}">
                <a16:creationId xmlns:a16="http://schemas.microsoft.com/office/drawing/2014/main" id="{D421B171-9F99-4352-8CAB-EF0190C4C699}"/>
              </a:ext>
            </a:extLst>
          </p:cNvPr>
          <p:cNvSpPr/>
          <p:nvPr/>
        </p:nvSpPr>
        <p:spPr>
          <a:xfrm>
            <a:off x="8525900" y="1951861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楕円 163">
            <a:extLst>
              <a:ext uri="{FF2B5EF4-FFF2-40B4-BE49-F238E27FC236}">
                <a16:creationId xmlns:a16="http://schemas.microsoft.com/office/drawing/2014/main" id="{1BFDB3AC-6D80-406E-87C8-510F7824BDD7}"/>
              </a:ext>
            </a:extLst>
          </p:cNvPr>
          <p:cNvSpPr/>
          <p:nvPr/>
        </p:nvSpPr>
        <p:spPr>
          <a:xfrm>
            <a:off x="8495544" y="1946056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DA28575A-07A4-45B8-B92C-D6FC2603A4B8}"/>
              </a:ext>
            </a:extLst>
          </p:cNvPr>
          <p:cNvSpPr/>
          <p:nvPr/>
        </p:nvSpPr>
        <p:spPr>
          <a:xfrm>
            <a:off x="8532967" y="1925466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楕円 165">
            <a:extLst>
              <a:ext uri="{FF2B5EF4-FFF2-40B4-BE49-F238E27FC236}">
                <a16:creationId xmlns:a16="http://schemas.microsoft.com/office/drawing/2014/main" id="{B7E243DB-7509-42AF-9732-0732A5FE7FBA}"/>
              </a:ext>
            </a:extLst>
          </p:cNvPr>
          <p:cNvSpPr/>
          <p:nvPr/>
        </p:nvSpPr>
        <p:spPr>
          <a:xfrm>
            <a:off x="8502611" y="1919660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楕円 166">
            <a:extLst>
              <a:ext uri="{FF2B5EF4-FFF2-40B4-BE49-F238E27FC236}">
                <a16:creationId xmlns:a16="http://schemas.microsoft.com/office/drawing/2014/main" id="{7C8A75BA-A76A-4826-BCF6-3FBCED2B5918}"/>
              </a:ext>
            </a:extLst>
          </p:cNvPr>
          <p:cNvSpPr/>
          <p:nvPr/>
        </p:nvSpPr>
        <p:spPr>
          <a:xfrm>
            <a:off x="8585546" y="1935181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楕円 167">
            <a:extLst>
              <a:ext uri="{FF2B5EF4-FFF2-40B4-BE49-F238E27FC236}">
                <a16:creationId xmlns:a16="http://schemas.microsoft.com/office/drawing/2014/main" id="{C7508C38-9A4B-402A-AA5C-288C9486E962}"/>
              </a:ext>
            </a:extLst>
          </p:cNvPr>
          <p:cNvSpPr/>
          <p:nvPr/>
        </p:nvSpPr>
        <p:spPr>
          <a:xfrm>
            <a:off x="8555190" y="1929375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楕円 170">
            <a:extLst>
              <a:ext uri="{FF2B5EF4-FFF2-40B4-BE49-F238E27FC236}">
                <a16:creationId xmlns:a16="http://schemas.microsoft.com/office/drawing/2014/main" id="{C9DA6D60-629E-48F0-87EE-09DA234EFCC7}"/>
              </a:ext>
            </a:extLst>
          </p:cNvPr>
          <p:cNvSpPr/>
          <p:nvPr/>
        </p:nvSpPr>
        <p:spPr>
          <a:xfrm>
            <a:off x="8611886" y="1941357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楕円 200">
            <a:extLst>
              <a:ext uri="{FF2B5EF4-FFF2-40B4-BE49-F238E27FC236}">
                <a16:creationId xmlns:a16="http://schemas.microsoft.com/office/drawing/2014/main" id="{7A5A239C-B94D-4560-B47A-00EB09836C19}"/>
              </a:ext>
            </a:extLst>
          </p:cNvPr>
          <p:cNvSpPr/>
          <p:nvPr/>
        </p:nvSpPr>
        <p:spPr>
          <a:xfrm>
            <a:off x="8769289" y="2163331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楕円 201">
            <a:extLst>
              <a:ext uri="{FF2B5EF4-FFF2-40B4-BE49-F238E27FC236}">
                <a16:creationId xmlns:a16="http://schemas.microsoft.com/office/drawing/2014/main" id="{36A6788F-320C-4997-954F-6F7A14289CCC}"/>
              </a:ext>
            </a:extLst>
          </p:cNvPr>
          <p:cNvSpPr/>
          <p:nvPr/>
        </p:nvSpPr>
        <p:spPr>
          <a:xfrm>
            <a:off x="8738933" y="2157525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楕円 202">
            <a:extLst>
              <a:ext uri="{FF2B5EF4-FFF2-40B4-BE49-F238E27FC236}">
                <a16:creationId xmlns:a16="http://schemas.microsoft.com/office/drawing/2014/main" id="{2D80375F-4FF8-4D2D-9765-019D8163AB5F}"/>
              </a:ext>
            </a:extLst>
          </p:cNvPr>
          <p:cNvSpPr/>
          <p:nvPr/>
        </p:nvSpPr>
        <p:spPr>
          <a:xfrm>
            <a:off x="8823181" y="2173568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楕円 203">
            <a:extLst>
              <a:ext uri="{FF2B5EF4-FFF2-40B4-BE49-F238E27FC236}">
                <a16:creationId xmlns:a16="http://schemas.microsoft.com/office/drawing/2014/main" id="{84EF6793-6C61-4C94-9E3E-17483C887447}"/>
              </a:ext>
            </a:extLst>
          </p:cNvPr>
          <p:cNvSpPr/>
          <p:nvPr/>
        </p:nvSpPr>
        <p:spPr>
          <a:xfrm>
            <a:off x="8792825" y="2167762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楕円 204">
            <a:extLst>
              <a:ext uri="{FF2B5EF4-FFF2-40B4-BE49-F238E27FC236}">
                <a16:creationId xmlns:a16="http://schemas.microsoft.com/office/drawing/2014/main" id="{9C3DFA07-C0FB-4D8E-8FF6-C1C8B52F0741}"/>
              </a:ext>
            </a:extLst>
          </p:cNvPr>
          <p:cNvSpPr/>
          <p:nvPr/>
        </p:nvSpPr>
        <p:spPr>
          <a:xfrm>
            <a:off x="8875534" y="2186188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楕円 205">
            <a:extLst>
              <a:ext uri="{FF2B5EF4-FFF2-40B4-BE49-F238E27FC236}">
                <a16:creationId xmlns:a16="http://schemas.microsoft.com/office/drawing/2014/main" id="{60F78AFF-0E93-4BBC-B669-AC5C5F66C995}"/>
              </a:ext>
            </a:extLst>
          </p:cNvPr>
          <p:cNvSpPr/>
          <p:nvPr/>
        </p:nvSpPr>
        <p:spPr>
          <a:xfrm>
            <a:off x="8845178" y="2180383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楕円 206">
            <a:extLst>
              <a:ext uri="{FF2B5EF4-FFF2-40B4-BE49-F238E27FC236}">
                <a16:creationId xmlns:a16="http://schemas.microsoft.com/office/drawing/2014/main" id="{9FC610DF-0E8E-42ED-A81B-7D931F356817}"/>
              </a:ext>
            </a:extLst>
          </p:cNvPr>
          <p:cNvSpPr/>
          <p:nvPr/>
        </p:nvSpPr>
        <p:spPr>
          <a:xfrm>
            <a:off x="8930436" y="2197081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楕円 207">
            <a:extLst>
              <a:ext uri="{FF2B5EF4-FFF2-40B4-BE49-F238E27FC236}">
                <a16:creationId xmlns:a16="http://schemas.microsoft.com/office/drawing/2014/main" id="{6DCAF41D-A9B7-4E17-8E1D-9AEF06E87D03}"/>
              </a:ext>
            </a:extLst>
          </p:cNvPr>
          <p:cNvSpPr/>
          <p:nvPr/>
        </p:nvSpPr>
        <p:spPr>
          <a:xfrm>
            <a:off x="8900080" y="2191275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楕円 208">
            <a:extLst>
              <a:ext uri="{FF2B5EF4-FFF2-40B4-BE49-F238E27FC236}">
                <a16:creationId xmlns:a16="http://schemas.microsoft.com/office/drawing/2014/main" id="{C857DA69-F296-43F7-AB3E-F48AA686A300}"/>
              </a:ext>
            </a:extLst>
          </p:cNvPr>
          <p:cNvSpPr/>
          <p:nvPr/>
        </p:nvSpPr>
        <p:spPr>
          <a:xfrm>
            <a:off x="8963724" y="2177701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楕円 209">
            <a:extLst>
              <a:ext uri="{FF2B5EF4-FFF2-40B4-BE49-F238E27FC236}">
                <a16:creationId xmlns:a16="http://schemas.microsoft.com/office/drawing/2014/main" id="{A2716A93-4305-444F-8BD1-E7B63BF2F07B}"/>
              </a:ext>
            </a:extLst>
          </p:cNvPr>
          <p:cNvSpPr/>
          <p:nvPr/>
        </p:nvSpPr>
        <p:spPr>
          <a:xfrm>
            <a:off x="8933369" y="2171895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楕円 210">
            <a:extLst>
              <a:ext uri="{FF2B5EF4-FFF2-40B4-BE49-F238E27FC236}">
                <a16:creationId xmlns:a16="http://schemas.microsoft.com/office/drawing/2014/main" id="{67404104-886C-4E49-A041-48E19A1553BF}"/>
              </a:ext>
            </a:extLst>
          </p:cNvPr>
          <p:cNvSpPr/>
          <p:nvPr/>
        </p:nvSpPr>
        <p:spPr>
          <a:xfrm>
            <a:off x="8909832" y="2167464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楕円 211">
            <a:extLst>
              <a:ext uri="{FF2B5EF4-FFF2-40B4-BE49-F238E27FC236}">
                <a16:creationId xmlns:a16="http://schemas.microsoft.com/office/drawing/2014/main" id="{461E5779-E3AF-47EC-A178-FCDD68C00BB6}"/>
              </a:ext>
            </a:extLst>
          </p:cNvPr>
          <p:cNvSpPr/>
          <p:nvPr/>
        </p:nvSpPr>
        <p:spPr>
          <a:xfrm>
            <a:off x="8879476" y="2161658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楕円 212">
            <a:extLst>
              <a:ext uri="{FF2B5EF4-FFF2-40B4-BE49-F238E27FC236}">
                <a16:creationId xmlns:a16="http://schemas.microsoft.com/office/drawing/2014/main" id="{BB98902C-83B6-4EF4-813E-B72B08859595}"/>
              </a:ext>
            </a:extLst>
          </p:cNvPr>
          <p:cNvSpPr/>
          <p:nvPr/>
        </p:nvSpPr>
        <p:spPr>
          <a:xfrm>
            <a:off x="8855940" y="2155757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楕円 213">
            <a:extLst>
              <a:ext uri="{FF2B5EF4-FFF2-40B4-BE49-F238E27FC236}">
                <a16:creationId xmlns:a16="http://schemas.microsoft.com/office/drawing/2014/main" id="{457A7C35-F21F-47BA-B6BF-E2052CC41F9D}"/>
              </a:ext>
            </a:extLst>
          </p:cNvPr>
          <p:cNvSpPr/>
          <p:nvPr/>
        </p:nvSpPr>
        <p:spPr>
          <a:xfrm>
            <a:off x="8825584" y="2149952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B810AEE0-517C-4EEE-9144-855D667047C7}"/>
              </a:ext>
            </a:extLst>
          </p:cNvPr>
          <p:cNvSpPr txBox="1"/>
          <p:nvPr/>
        </p:nvSpPr>
        <p:spPr>
          <a:xfrm>
            <a:off x="9253617" y="1676774"/>
            <a:ext cx="931863" cy="78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217" name="図 216" descr="背景パターン&#10;&#10;自動的に生成された説明">
            <a:extLst>
              <a:ext uri="{FF2B5EF4-FFF2-40B4-BE49-F238E27FC236}">
                <a16:creationId xmlns:a16="http://schemas.microsoft.com/office/drawing/2014/main" id="{C3FB833F-64B4-417D-8550-E9E3A5A75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8124">
            <a:off x="9452452" y="1780373"/>
            <a:ext cx="561608" cy="569060"/>
          </a:xfrm>
          <a:prstGeom prst="rect">
            <a:avLst/>
          </a:prstGeom>
        </p:spPr>
      </p:pic>
      <p:sp>
        <p:nvSpPr>
          <p:cNvPr id="218" name="楕円 217">
            <a:extLst>
              <a:ext uri="{FF2B5EF4-FFF2-40B4-BE49-F238E27FC236}">
                <a16:creationId xmlns:a16="http://schemas.microsoft.com/office/drawing/2014/main" id="{1F9B9941-E598-4C03-AC7D-D96678F93A8D}"/>
              </a:ext>
            </a:extLst>
          </p:cNvPr>
          <p:cNvSpPr/>
          <p:nvPr/>
        </p:nvSpPr>
        <p:spPr>
          <a:xfrm rot="158017">
            <a:off x="9354080" y="1919970"/>
            <a:ext cx="294755" cy="40672"/>
          </a:xfrm>
          <a:prstGeom prst="ellipse">
            <a:avLst/>
          </a:prstGeom>
          <a:solidFill>
            <a:srgbClr val="00B0F0">
              <a:alpha val="44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9" name="楕円 218">
            <a:extLst>
              <a:ext uri="{FF2B5EF4-FFF2-40B4-BE49-F238E27FC236}">
                <a16:creationId xmlns:a16="http://schemas.microsoft.com/office/drawing/2014/main" id="{ED3C74F9-DD2A-461D-B883-07B0E1F32B6A}"/>
              </a:ext>
            </a:extLst>
          </p:cNvPr>
          <p:cNvSpPr/>
          <p:nvPr/>
        </p:nvSpPr>
        <p:spPr>
          <a:xfrm rot="158017">
            <a:off x="9475338" y="2022692"/>
            <a:ext cx="507369" cy="62375"/>
          </a:xfrm>
          <a:prstGeom prst="ellipse">
            <a:avLst/>
          </a:prstGeom>
          <a:solidFill>
            <a:srgbClr val="00B0F0">
              <a:alpha val="44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1" name="楕円 220">
            <a:extLst>
              <a:ext uri="{FF2B5EF4-FFF2-40B4-BE49-F238E27FC236}">
                <a16:creationId xmlns:a16="http://schemas.microsoft.com/office/drawing/2014/main" id="{DAA77A9F-CFAF-42CD-BF8C-4A5B7BED3F59}"/>
              </a:ext>
            </a:extLst>
          </p:cNvPr>
          <p:cNvSpPr/>
          <p:nvPr/>
        </p:nvSpPr>
        <p:spPr>
          <a:xfrm>
            <a:off x="9495338" y="1914630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楕円 221">
            <a:extLst>
              <a:ext uri="{FF2B5EF4-FFF2-40B4-BE49-F238E27FC236}">
                <a16:creationId xmlns:a16="http://schemas.microsoft.com/office/drawing/2014/main" id="{5EED3A64-64EC-4CB4-A716-294B4A7B5E2F}"/>
              </a:ext>
            </a:extLst>
          </p:cNvPr>
          <p:cNvSpPr/>
          <p:nvPr/>
        </p:nvSpPr>
        <p:spPr>
          <a:xfrm>
            <a:off x="9493436" y="1941554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楕円 222">
            <a:extLst>
              <a:ext uri="{FF2B5EF4-FFF2-40B4-BE49-F238E27FC236}">
                <a16:creationId xmlns:a16="http://schemas.microsoft.com/office/drawing/2014/main" id="{B3B3023E-3093-46BE-A749-D30CF6E85E23}"/>
              </a:ext>
            </a:extLst>
          </p:cNvPr>
          <p:cNvSpPr/>
          <p:nvPr/>
        </p:nvSpPr>
        <p:spPr>
          <a:xfrm>
            <a:off x="9463081" y="1935748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楕円 223">
            <a:extLst>
              <a:ext uri="{FF2B5EF4-FFF2-40B4-BE49-F238E27FC236}">
                <a16:creationId xmlns:a16="http://schemas.microsoft.com/office/drawing/2014/main" id="{2EE4A3A3-C9D6-40B7-9A46-1EDBA6A3B739}"/>
              </a:ext>
            </a:extLst>
          </p:cNvPr>
          <p:cNvSpPr/>
          <p:nvPr/>
        </p:nvSpPr>
        <p:spPr>
          <a:xfrm>
            <a:off x="9548330" y="1951861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楕円 224">
            <a:extLst>
              <a:ext uri="{FF2B5EF4-FFF2-40B4-BE49-F238E27FC236}">
                <a16:creationId xmlns:a16="http://schemas.microsoft.com/office/drawing/2014/main" id="{B00F5BA1-5662-4DE6-8544-99D3BF0E400F}"/>
              </a:ext>
            </a:extLst>
          </p:cNvPr>
          <p:cNvSpPr/>
          <p:nvPr/>
        </p:nvSpPr>
        <p:spPr>
          <a:xfrm>
            <a:off x="9517974" y="1946056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楕円 225">
            <a:extLst>
              <a:ext uri="{FF2B5EF4-FFF2-40B4-BE49-F238E27FC236}">
                <a16:creationId xmlns:a16="http://schemas.microsoft.com/office/drawing/2014/main" id="{F2BF7374-FBD0-4F6B-ACEF-78590FF2FF62}"/>
              </a:ext>
            </a:extLst>
          </p:cNvPr>
          <p:cNvSpPr/>
          <p:nvPr/>
        </p:nvSpPr>
        <p:spPr>
          <a:xfrm>
            <a:off x="9555397" y="1925466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楕円 226">
            <a:extLst>
              <a:ext uri="{FF2B5EF4-FFF2-40B4-BE49-F238E27FC236}">
                <a16:creationId xmlns:a16="http://schemas.microsoft.com/office/drawing/2014/main" id="{46ED5973-ABB7-466B-819F-6216564C8DA2}"/>
              </a:ext>
            </a:extLst>
          </p:cNvPr>
          <p:cNvSpPr/>
          <p:nvPr/>
        </p:nvSpPr>
        <p:spPr>
          <a:xfrm>
            <a:off x="9525041" y="1919660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楕円 227">
            <a:extLst>
              <a:ext uri="{FF2B5EF4-FFF2-40B4-BE49-F238E27FC236}">
                <a16:creationId xmlns:a16="http://schemas.microsoft.com/office/drawing/2014/main" id="{157EFB4D-DA55-4D2F-8D86-1F4288FAC856}"/>
              </a:ext>
            </a:extLst>
          </p:cNvPr>
          <p:cNvSpPr/>
          <p:nvPr/>
        </p:nvSpPr>
        <p:spPr>
          <a:xfrm>
            <a:off x="9607976" y="1935181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楕円 228">
            <a:extLst>
              <a:ext uri="{FF2B5EF4-FFF2-40B4-BE49-F238E27FC236}">
                <a16:creationId xmlns:a16="http://schemas.microsoft.com/office/drawing/2014/main" id="{D285BF04-AC13-4E33-90F7-AE5473160DF5}"/>
              </a:ext>
            </a:extLst>
          </p:cNvPr>
          <p:cNvSpPr/>
          <p:nvPr/>
        </p:nvSpPr>
        <p:spPr>
          <a:xfrm>
            <a:off x="9577620" y="1929375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楕円 229">
            <a:extLst>
              <a:ext uri="{FF2B5EF4-FFF2-40B4-BE49-F238E27FC236}">
                <a16:creationId xmlns:a16="http://schemas.microsoft.com/office/drawing/2014/main" id="{9B8AF8CB-7D54-4445-AF4C-E362F1C474A7}"/>
              </a:ext>
            </a:extLst>
          </p:cNvPr>
          <p:cNvSpPr/>
          <p:nvPr/>
        </p:nvSpPr>
        <p:spPr>
          <a:xfrm>
            <a:off x="9588856" y="2041751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楕円 230">
            <a:extLst>
              <a:ext uri="{FF2B5EF4-FFF2-40B4-BE49-F238E27FC236}">
                <a16:creationId xmlns:a16="http://schemas.microsoft.com/office/drawing/2014/main" id="{681D5EB5-CEC9-4FC8-88FF-22D8EFB04797}"/>
              </a:ext>
            </a:extLst>
          </p:cNvPr>
          <p:cNvSpPr/>
          <p:nvPr/>
        </p:nvSpPr>
        <p:spPr>
          <a:xfrm>
            <a:off x="9558500" y="2035946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楕円 231">
            <a:extLst>
              <a:ext uri="{FF2B5EF4-FFF2-40B4-BE49-F238E27FC236}">
                <a16:creationId xmlns:a16="http://schemas.microsoft.com/office/drawing/2014/main" id="{6D5DF3F8-6222-4607-85FC-60232F338DEC}"/>
              </a:ext>
            </a:extLst>
          </p:cNvPr>
          <p:cNvSpPr/>
          <p:nvPr/>
        </p:nvSpPr>
        <p:spPr>
          <a:xfrm>
            <a:off x="9634316" y="1941357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楕円 232">
            <a:extLst>
              <a:ext uri="{FF2B5EF4-FFF2-40B4-BE49-F238E27FC236}">
                <a16:creationId xmlns:a16="http://schemas.microsoft.com/office/drawing/2014/main" id="{E185CD8D-B38E-44B8-8AF7-215F64C104AD}"/>
              </a:ext>
            </a:extLst>
          </p:cNvPr>
          <p:cNvSpPr/>
          <p:nvPr/>
        </p:nvSpPr>
        <p:spPr>
          <a:xfrm>
            <a:off x="9642827" y="2051989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楕円 233">
            <a:extLst>
              <a:ext uri="{FF2B5EF4-FFF2-40B4-BE49-F238E27FC236}">
                <a16:creationId xmlns:a16="http://schemas.microsoft.com/office/drawing/2014/main" id="{4C347BFC-FC19-46A0-BDCD-3B4947CC93E9}"/>
              </a:ext>
            </a:extLst>
          </p:cNvPr>
          <p:cNvSpPr/>
          <p:nvPr/>
        </p:nvSpPr>
        <p:spPr>
          <a:xfrm>
            <a:off x="9612471" y="2046183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楕円 234">
            <a:extLst>
              <a:ext uri="{FF2B5EF4-FFF2-40B4-BE49-F238E27FC236}">
                <a16:creationId xmlns:a16="http://schemas.microsoft.com/office/drawing/2014/main" id="{C5998473-6EF6-4C9E-90FE-E13A25408E05}"/>
              </a:ext>
            </a:extLst>
          </p:cNvPr>
          <p:cNvSpPr/>
          <p:nvPr/>
        </p:nvSpPr>
        <p:spPr>
          <a:xfrm>
            <a:off x="9695933" y="2062688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楕円 235">
            <a:extLst>
              <a:ext uri="{FF2B5EF4-FFF2-40B4-BE49-F238E27FC236}">
                <a16:creationId xmlns:a16="http://schemas.microsoft.com/office/drawing/2014/main" id="{6C8DB36A-E120-40D9-9D38-451B971EC0A6}"/>
              </a:ext>
            </a:extLst>
          </p:cNvPr>
          <p:cNvSpPr/>
          <p:nvPr/>
        </p:nvSpPr>
        <p:spPr>
          <a:xfrm>
            <a:off x="9665577" y="2056882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楕円 236">
            <a:extLst>
              <a:ext uri="{FF2B5EF4-FFF2-40B4-BE49-F238E27FC236}">
                <a16:creationId xmlns:a16="http://schemas.microsoft.com/office/drawing/2014/main" id="{D48A0659-4756-4A4B-8F1B-540E6FDE245D}"/>
              </a:ext>
            </a:extLst>
          </p:cNvPr>
          <p:cNvSpPr/>
          <p:nvPr/>
        </p:nvSpPr>
        <p:spPr>
          <a:xfrm>
            <a:off x="9749904" y="2072925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楕円 237">
            <a:extLst>
              <a:ext uri="{FF2B5EF4-FFF2-40B4-BE49-F238E27FC236}">
                <a16:creationId xmlns:a16="http://schemas.microsoft.com/office/drawing/2014/main" id="{B761E26D-15E2-4FA8-A4A8-414E1B8028BF}"/>
              </a:ext>
            </a:extLst>
          </p:cNvPr>
          <p:cNvSpPr/>
          <p:nvPr/>
        </p:nvSpPr>
        <p:spPr>
          <a:xfrm>
            <a:off x="9719549" y="2067119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楕円 238">
            <a:extLst>
              <a:ext uri="{FF2B5EF4-FFF2-40B4-BE49-F238E27FC236}">
                <a16:creationId xmlns:a16="http://schemas.microsoft.com/office/drawing/2014/main" id="{F29852C6-30DF-4083-A1C7-A759DF0DF5B9}"/>
              </a:ext>
            </a:extLst>
          </p:cNvPr>
          <p:cNvSpPr/>
          <p:nvPr/>
        </p:nvSpPr>
        <p:spPr>
          <a:xfrm>
            <a:off x="9528144" y="2030140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楕円 239">
            <a:extLst>
              <a:ext uri="{FF2B5EF4-FFF2-40B4-BE49-F238E27FC236}">
                <a16:creationId xmlns:a16="http://schemas.microsoft.com/office/drawing/2014/main" id="{4EFFAC21-DCBD-4863-AFD7-9258C3ACEA61}"/>
              </a:ext>
            </a:extLst>
          </p:cNvPr>
          <p:cNvSpPr/>
          <p:nvPr/>
        </p:nvSpPr>
        <p:spPr>
          <a:xfrm>
            <a:off x="9500360" y="2022119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楕円 240">
            <a:extLst>
              <a:ext uri="{FF2B5EF4-FFF2-40B4-BE49-F238E27FC236}">
                <a16:creationId xmlns:a16="http://schemas.microsoft.com/office/drawing/2014/main" id="{1B05F6A8-3769-4F2E-827C-D5F072848B22}"/>
              </a:ext>
            </a:extLst>
          </p:cNvPr>
          <p:cNvSpPr/>
          <p:nvPr/>
        </p:nvSpPr>
        <p:spPr>
          <a:xfrm>
            <a:off x="9731677" y="2016336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楕円 241">
            <a:extLst>
              <a:ext uri="{FF2B5EF4-FFF2-40B4-BE49-F238E27FC236}">
                <a16:creationId xmlns:a16="http://schemas.microsoft.com/office/drawing/2014/main" id="{8F375AC6-583A-405A-B703-42D00CD0BEA6}"/>
              </a:ext>
            </a:extLst>
          </p:cNvPr>
          <p:cNvSpPr/>
          <p:nvPr/>
        </p:nvSpPr>
        <p:spPr>
          <a:xfrm>
            <a:off x="9790573" y="2029727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楕円 242">
            <a:extLst>
              <a:ext uri="{FF2B5EF4-FFF2-40B4-BE49-F238E27FC236}">
                <a16:creationId xmlns:a16="http://schemas.microsoft.com/office/drawing/2014/main" id="{B8328FA9-CEF5-4195-A98C-EA812FB4C494}"/>
              </a:ext>
            </a:extLst>
          </p:cNvPr>
          <p:cNvSpPr/>
          <p:nvPr/>
        </p:nvSpPr>
        <p:spPr>
          <a:xfrm>
            <a:off x="9761363" y="2023922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楕円 243">
            <a:extLst>
              <a:ext uri="{FF2B5EF4-FFF2-40B4-BE49-F238E27FC236}">
                <a16:creationId xmlns:a16="http://schemas.microsoft.com/office/drawing/2014/main" id="{031E9181-FCC7-4AA6-8084-3735A39D7C63}"/>
              </a:ext>
            </a:extLst>
          </p:cNvPr>
          <p:cNvSpPr/>
          <p:nvPr/>
        </p:nvSpPr>
        <p:spPr>
          <a:xfrm>
            <a:off x="9844545" y="2039965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楕円 244">
            <a:extLst>
              <a:ext uri="{FF2B5EF4-FFF2-40B4-BE49-F238E27FC236}">
                <a16:creationId xmlns:a16="http://schemas.microsoft.com/office/drawing/2014/main" id="{08A11AAD-AB42-427F-B9ED-9D36653CDBBF}"/>
              </a:ext>
            </a:extLst>
          </p:cNvPr>
          <p:cNvSpPr/>
          <p:nvPr/>
        </p:nvSpPr>
        <p:spPr>
          <a:xfrm>
            <a:off x="9816481" y="2034159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楕円 245">
            <a:extLst>
              <a:ext uri="{FF2B5EF4-FFF2-40B4-BE49-F238E27FC236}">
                <a16:creationId xmlns:a16="http://schemas.microsoft.com/office/drawing/2014/main" id="{B9E8DB56-A4AE-4BA8-A3A5-6CD4EFC144F6}"/>
              </a:ext>
            </a:extLst>
          </p:cNvPr>
          <p:cNvSpPr/>
          <p:nvPr/>
        </p:nvSpPr>
        <p:spPr>
          <a:xfrm>
            <a:off x="9899942" y="2050664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楕円 246">
            <a:extLst>
              <a:ext uri="{FF2B5EF4-FFF2-40B4-BE49-F238E27FC236}">
                <a16:creationId xmlns:a16="http://schemas.microsoft.com/office/drawing/2014/main" id="{4A5E0E20-B16B-4860-BFC5-E97A6445328F}"/>
              </a:ext>
            </a:extLst>
          </p:cNvPr>
          <p:cNvSpPr/>
          <p:nvPr/>
        </p:nvSpPr>
        <p:spPr>
          <a:xfrm>
            <a:off x="9870732" y="2044858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楕円 247">
            <a:extLst>
              <a:ext uri="{FF2B5EF4-FFF2-40B4-BE49-F238E27FC236}">
                <a16:creationId xmlns:a16="http://schemas.microsoft.com/office/drawing/2014/main" id="{7629C27A-A626-4C75-AEE9-C620C0A9EB22}"/>
              </a:ext>
            </a:extLst>
          </p:cNvPr>
          <p:cNvSpPr/>
          <p:nvPr/>
        </p:nvSpPr>
        <p:spPr>
          <a:xfrm>
            <a:off x="9957352" y="2060901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楕円 248">
            <a:extLst>
              <a:ext uri="{FF2B5EF4-FFF2-40B4-BE49-F238E27FC236}">
                <a16:creationId xmlns:a16="http://schemas.microsoft.com/office/drawing/2014/main" id="{176D31AC-2065-4D58-88AC-E5C8E40CF73B}"/>
              </a:ext>
            </a:extLst>
          </p:cNvPr>
          <p:cNvSpPr/>
          <p:nvPr/>
        </p:nvSpPr>
        <p:spPr>
          <a:xfrm>
            <a:off x="9926996" y="2055095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楕円 249">
            <a:extLst>
              <a:ext uri="{FF2B5EF4-FFF2-40B4-BE49-F238E27FC236}">
                <a16:creationId xmlns:a16="http://schemas.microsoft.com/office/drawing/2014/main" id="{0C8261D9-0D06-4850-89D4-B3E7171BA168}"/>
              </a:ext>
            </a:extLst>
          </p:cNvPr>
          <p:cNvSpPr/>
          <p:nvPr/>
        </p:nvSpPr>
        <p:spPr>
          <a:xfrm>
            <a:off x="9591933" y="2016563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楕円 250">
            <a:extLst>
              <a:ext uri="{FF2B5EF4-FFF2-40B4-BE49-F238E27FC236}">
                <a16:creationId xmlns:a16="http://schemas.microsoft.com/office/drawing/2014/main" id="{F93B9261-A01D-451D-B5AE-436DB297AA26}"/>
              </a:ext>
            </a:extLst>
          </p:cNvPr>
          <p:cNvSpPr/>
          <p:nvPr/>
        </p:nvSpPr>
        <p:spPr>
          <a:xfrm>
            <a:off x="9728913" y="2044858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楕円 251">
            <a:extLst>
              <a:ext uri="{FF2B5EF4-FFF2-40B4-BE49-F238E27FC236}">
                <a16:creationId xmlns:a16="http://schemas.microsoft.com/office/drawing/2014/main" id="{A1373FCD-A4D9-47F4-9893-F837CD909804}"/>
              </a:ext>
            </a:extLst>
          </p:cNvPr>
          <p:cNvSpPr/>
          <p:nvPr/>
        </p:nvSpPr>
        <p:spPr>
          <a:xfrm>
            <a:off x="9699703" y="2039053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楕円 252">
            <a:extLst>
              <a:ext uri="{FF2B5EF4-FFF2-40B4-BE49-F238E27FC236}">
                <a16:creationId xmlns:a16="http://schemas.microsoft.com/office/drawing/2014/main" id="{DB982CD1-A56D-44E0-8A5F-6E6325F1929B}"/>
              </a:ext>
            </a:extLst>
          </p:cNvPr>
          <p:cNvSpPr/>
          <p:nvPr/>
        </p:nvSpPr>
        <p:spPr>
          <a:xfrm>
            <a:off x="9782884" y="2055095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楕円 253">
            <a:extLst>
              <a:ext uri="{FF2B5EF4-FFF2-40B4-BE49-F238E27FC236}">
                <a16:creationId xmlns:a16="http://schemas.microsoft.com/office/drawing/2014/main" id="{E5C4509F-9FA7-46FE-B6BA-C58519EC580F}"/>
              </a:ext>
            </a:extLst>
          </p:cNvPr>
          <p:cNvSpPr/>
          <p:nvPr/>
        </p:nvSpPr>
        <p:spPr>
          <a:xfrm>
            <a:off x="9754821" y="2049290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楕円 254">
            <a:extLst>
              <a:ext uri="{FF2B5EF4-FFF2-40B4-BE49-F238E27FC236}">
                <a16:creationId xmlns:a16="http://schemas.microsoft.com/office/drawing/2014/main" id="{B9C83442-5D74-472E-9A88-2BF1E97D2883}"/>
              </a:ext>
            </a:extLst>
          </p:cNvPr>
          <p:cNvSpPr/>
          <p:nvPr/>
        </p:nvSpPr>
        <p:spPr>
          <a:xfrm>
            <a:off x="9838282" y="2065794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楕円 255">
            <a:extLst>
              <a:ext uri="{FF2B5EF4-FFF2-40B4-BE49-F238E27FC236}">
                <a16:creationId xmlns:a16="http://schemas.microsoft.com/office/drawing/2014/main" id="{17D3D82E-5DE5-40F5-A3C9-61E061F1ECC2}"/>
              </a:ext>
            </a:extLst>
          </p:cNvPr>
          <p:cNvSpPr/>
          <p:nvPr/>
        </p:nvSpPr>
        <p:spPr>
          <a:xfrm>
            <a:off x="9809072" y="2059989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楕円 256">
            <a:extLst>
              <a:ext uri="{FF2B5EF4-FFF2-40B4-BE49-F238E27FC236}">
                <a16:creationId xmlns:a16="http://schemas.microsoft.com/office/drawing/2014/main" id="{E460AE46-557D-46AB-8A68-B98C2B343F7D}"/>
              </a:ext>
            </a:extLst>
          </p:cNvPr>
          <p:cNvSpPr/>
          <p:nvPr/>
        </p:nvSpPr>
        <p:spPr>
          <a:xfrm>
            <a:off x="9895691" y="2076032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楕円 257">
            <a:extLst>
              <a:ext uri="{FF2B5EF4-FFF2-40B4-BE49-F238E27FC236}">
                <a16:creationId xmlns:a16="http://schemas.microsoft.com/office/drawing/2014/main" id="{35467F3B-2844-46C3-942D-7C4137118C87}"/>
              </a:ext>
            </a:extLst>
          </p:cNvPr>
          <p:cNvSpPr/>
          <p:nvPr/>
        </p:nvSpPr>
        <p:spPr>
          <a:xfrm>
            <a:off x="9865336" y="2070226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楕円 258">
            <a:extLst>
              <a:ext uri="{FF2B5EF4-FFF2-40B4-BE49-F238E27FC236}">
                <a16:creationId xmlns:a16="http://schemas.microsoft.com/office/drawing/2014/main" id="{4C2493F7-79DD-482D-B210-58F40C170675}"/>
              </a:ext>
            </a:extLst>
          </p:cNvPr>
          <p:cNvSpPr/>
          <p:nvPr/>
        </p:nvSpPr>
        <p:spPr>
          <a:xfrm>
            <a:off x="9673404" y="2034159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楕円 259">
            <a:extLst>
              <a:ext uri="{FF2B5EF4-FFF2-40B4-BE49-F238E27FC236}">
                <a16:creationId xmlns:a16="http://schemas.microsoft.com/office/drawing/2014/main" id="{0FA8A59F-5048-41DA-9048-82C2E31E9672}"/>
              </a:ext>
            </a:extLst>
          </p:cNvPr>
          <p:cNvSpPr/>
          <p:nvPr/>
        </p:nvSpPr>
        <p:spPr>
          <a:xfrm>
            <a:off x="9643049" y="2028354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楕円 260">
            <a:extLst>
              <a:ext uri="{FF2B5EF4-FFF2-40B4-BE49-F238E27FC236}">
                <a16:creationId xmlns:a16="http://schemas.microsoft.com/office/drawing/2014/main" id="{253964AC-2B7B-4844-AF23-8D05E556B1C8}"/>
              </a:ext>
            </a:extLst>
          </p:cNvPr>
          <p:cNvSpPr/>
          <p:nvPr/>
        </p:nvSpPr>
        <p:spPr>
          <a:xfrm>
            <a:off x="9618219" y="2019903"/>
            <a:ext cx="16043" cy="16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6" name="四角形: 角を丸くする 275">
            <a:extLst>
              <a:ext uri="{FF2B5EF4-FFF2-40B4-BE49-F238E27FC236}">
                <a16:creationId xmlns:a16="http://schemas.microsoft.com/office/drawing/2014/main" id="{200920FB-AABB-41CB-8E4F-3F0C6E51D234}"/>
              </a:ext>
            </a:extLst>
          </p:cNvPr>
          <p:cNvSpPr/>
          <p:nvPr/>
        </p:nvSpPr>
        <p:spPr>
          <a:xfrm>
            <a:off x="79665" y="932160"/>
            <a:ext cx="11906816" cy="5259090"/>
          </a:xfrm>
          <a:prstGeom prst="roundRect">
            <a:avLst>
              <a:gd name="adj" fmla="val 9146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4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634EC8-D21E-45B2-A387-5B6B689F3AFC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2021/2/5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日鉄テクノロジー㈱　八幡　試験技術室　藤田ゆ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4B23E-AB16-4118-8850-AEA9930C69C5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9609" y="340242"/>
            <a:ext cx="384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Demo</a:t>
            </a:r>
            <a:r>
              <a:rPr kumimoji="1" lang="ja-JP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schedule</a:t>
            </a:r>
            <a:r>
              <a:rPr kumimoji="1" lang="ja-JP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（</a:t>
            </a:r>
            <a:r>
              <a:rPr kumimoji="1" lang="en-US" altLang="ja-JP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Customer</a:t>
            </a:r>
            <a:r>
              <a:rPr lang="en-US" altLang="ja-JP" u="sng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’</a:t>
            </a:r>
            <a:r>
              <a:rPr kumimoji="1" lang="en-US" altLang="ja-JP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s</a:t>
            </a:r>
            <a:r>
              <a:rPr kumimoji="1" lang="ja-JP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request</a:t>
            </a:r>
            <a:r>
              <a:rPr kumimoji="1" lang="ja-JP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9609" y="959774"/>
            <a:ext cx="112598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●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The end of Feb. 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⇒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Online </a:t>
            </a:r>
            <a:r>
              <a:rPr lang="en-US" altLang="ja-JP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Mtg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 of sample work </a:t>
            </a:r>
            <a:r>
              <a:rPr lang="en-US" altLang="ja-JP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progress report so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far to all persons concerned from customer side.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prstClr val="black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●</a:t>
            </a:r>
            <a:r>
              <a:rPr lang="en-US" altLang="ja-JP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The beginning of Mar. </a:t>
            </a:r>
            <a:r>
              <a:rPr lang="ja-JP" altLang="en-US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⇒</a:t>
            </a:r>
            <a:r>
              <a:rPr lang="en-US" altLang="ja-JP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Online</a:t>
            </a:r>
            <a:r>
              <a:rPr lang="ja-JP" altLang="en-US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demo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　・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The customer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：　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NIPPON STEEL 11 offices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＋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α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？（</a:t>
            </a:r>
            <a:r>
              <a:rPr lang="en-US" altLang="ja-JP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associated</a:t>
            </a:r>
            <a:r>
              <a:rPr lang="ja-JP" altLang="en-US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companies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　・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Flow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　：　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lvl="0"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　　　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Preparation for Demo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）　</a:t>
            </a:r>
            <a:r>
              <a:rPr lang="en-US" altLang="ja-JP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B</a:t>
            </a:r>
            <a:r>
              <a:rPr kumimoji="1" lang="en-US" altLang="ja-JP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efore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 demo, Ito has to show a rough schedule of the demo </a:t>
            </a:r>
            <a:r>
              <a:rPr lang="en-US" altLang="ja-JP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to Fujita-san (customer). 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　　　　　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　　　（</a:t>
            </a:r>
            <a:r>
              <a:rPr lang="en-US" altLang="ja-JP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Demo</a:t>
            </a:r>
            <a:r>
              <a:rPr lang="ja-JP" altLang="en-US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day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）　　  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Online demo: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（</a:t>
            </a:r>
            <a:r>
              <a:rPr lang="en-US" altLang="ja-JP" sz="1200" dirty="0" err="1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Sugai</a:t>
            </a:r>
            <a:r>
              <a:rPr lang="en-US" altLang="ja-JP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-san,</a:t>
            </a:r>
            <a:r>
              <a:rPr lang="ja-JP" altLang="en-US" sz="1200" dirty="0">
                <a:solidFill>
                  <a:prstClr val="black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Shiono-san, Ito)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　　　　　　　　　　        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Q &amp;A session: Fujita-san (customer) will collect questions from persons of customer side in advance, and free Q&amp;A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ゴシック" panose="020B0400000000000000" pitchFamily="49" charset="-128"/>
                <a:ea typeface="BIZ UDゴシック" panose="020B0400000000000000" pitchFamily="49" charset="-128"/>
                <a:cs typeface="+mn-cs"/>
              </a:rPr>
              <a:t>　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ゴシック" panose="020B0400000000000000" pitchFamily="49" charset="-128"/>
              <a:ea typeface="BIZ UDゴシック" panose="020B0400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15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49A0FF-C97F-47A8-9A7F-66E1C3045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257"/>
            <a:ext cx="10515600" cy="4351338"/>
          </a:xfrm>
        </p:spPr>
        <p:txBody>
          <a:bodyPr/>
          <a:lstStyle/>
          <a:p>
            <a:r>
              <a:rPr lang="en-US" altLang="ja-JP" dirty="0"/>
              <a:t>Original document (Japanese) from the customer Fujita-san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716B0F-BDAB-4055-B654-2A278743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4EC8-D21E-45B2-A387-5B6B689F3AFC}" type="datetime1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3F001D-6691-4C34-9561-2BE23DEE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日鉄テクノロジー㈱　八幡　試験技術室　藤田ゆ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6DAE9C-85DD-478C-9483-593F5D54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20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9609" y="340242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点算法　自動測定のイメージ</a:t>
            </a:r>
          </a:p>
        </p:txBody>
      </p:sp>
      <p:sp>
        <p:nvSpPr>
          <p:cNvPr id="5" name="円/楕円 4"/>
          <p:cNvSpPr/>
          <p:nvPr/>
        </p:nvSpPr>
        <p:spPr>
          <a:xfrm>
            <a:off x="786809" y="1360967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164264" y="1706525"/>
            <a:ext cx="776177" cy="186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視野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164263" y="1977655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視野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1164263" y="2232836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視野</a:t>
            </a:r>
          </a:p>
        </p:txBody>
      </p:sp>
      <p:sp>
        <p:nvSpPr>
          <p:cNvPr id="9" name="円/楕円 8"/>
          <p:cNvSpPr/>
          <p:nvPr/>
        </p:nvSpPr>
        <p:spPr>
          <a:xfrm>
            <a:off x="804858" y="4128573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182313" y="4474130"/>
            <a:ext cx="776177" cy="728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60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視野</a:t>
            </a: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30361" y="2961300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パターン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製品サイズと検査面積の関係で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金属試料が複数にまたがる場合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1907" y="5707123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パターン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1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金属試料面で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60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視野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86809" y="951582"/>
            <a:ext cx="1622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【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サンプルのパターン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】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17429" y="951582"/>
            <a:ext cx="2364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【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測定位置と条件設定のイメージ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】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3730090" y="1383723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107545" y="1729280"/>
            <a:ext cx="776177" cy="728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266999" y="1871565"/>
            <a:ext cx="479289" cy="4191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87563" y="3166672"/>
            <a:ext cx="257795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・測定エリアを画面上せ設定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（開始終了位置）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・格子の設定（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20X20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の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400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点）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格子線の太さも関係する。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格子点が何ピクセルあるか？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例：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9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ピクセル中何ピクセル占めたら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カウントするか。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・視野数設定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・倍率設定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・視野の間隔の設定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ASTM</a:t>
            </a:r>
            <a:r>
              <a:rPr kumimoji="1" lang="ja-JP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のように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連続か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決まった距離開けるか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エリアを等間隔　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10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列✖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6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段とか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34423" y="951582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【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数値化の処理イメージ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】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7181147" y="1383723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558602" y="1729280"/>
            <a:ext cx="776177" cy="728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718056" y="1871565"/>
            <a:ext cx="479289" cy="4191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535300" y="3166672"/>
            <a:ext cx="49834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系＿延性　＿硫化物系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A1</a:t>
            </a:r>
            <a:r>
              <a:rPr kumimoji="1" lang="ja-JP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、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シリケート系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A2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ASTM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の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系、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C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系）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B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系＿非延性集団＿酸化物系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B1</a:t>
            </a:r>
            <a:r>
              <a:rPr kumimoji="1" lang="ja-JP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、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炭窒化物系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B2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ASTM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の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B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系）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C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系＿粒状酸化物単独＿酸化物系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C1</a:t>
            </a:r>
            <a:r>
              <a:rPr kumimoji="1" lang="ja-JP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、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炭窒化物系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C2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ASTM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の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D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径）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1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視野ごと格子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400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点にどの系の介在物が何点かかったか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それを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60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視野分合計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（ｻﾝﾌﾟﾙﾊﾟﾀｰﾝ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も、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A-1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＋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A-2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＋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A-3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ここで合計が見えれば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OK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！）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格子点を占めた個数の表示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清浄度％の計算結果の表示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占めた介在物の一覧表、視野毎の格子点と介在物の画像表示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6" name="右矢印 25"/>
          <p:cNvSpPr/>
          <p:nvPr/>
        </p:nvSpPr>
        <p:spPr>
          <a:xfrm>
            <a:off x="3057159" y="5950424"/>
            <a:ext cx="243135" cy="436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594746" y="5950424"/>
            <a:ext cx="8306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試料セットし、測定位置設定⇒測定方法の条件設定⇒（自動測定、検出）⇒結果表示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4266999" y="1858435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427477" y="1858435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562764" y="1858435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4438486" y="2093445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561939" y="2093445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288194" y="2106810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411647" y="2106810"/>
            <a:ext cx="136311" cy="119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61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9609" y="340242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点算法　自動測定のイメージ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8732" y="951582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【</a:t>
            </a:r>
            <a:r>
              <a:rPr lang="ja-JP" altLang="en-US" sz="1200" dirty="0"/>
              <a:t>数値化の処理イメージ</a:t>
            </a:r>
            <a:r>
              <a:rPr lang="en-US" altLang="ja-JP" sz="1200" dirty="0"/>
              <a:t>】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29609" y="3171347"/>
            <a:ext cx="49834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A</a:t>
            </a:r>
            <a:r>
              <a:rPr lang="ja-JP" altLang="en-US" sz="1200" dirty="0"/>
              <a:t>系＿延性　＿硫化物系</a:t>
            </a:r>
            <a:r>
              <a:rPr lang="en-US" altLang="ja-JP" sz="1200" dirty="0"/>
              <a:t>A1</a:t>
            </a:r>
            <a:r>
              <a:rPr lang="ja-JP" altLang="en-US" sz="1200" dirty="0" err="1"/>
              <a:t>、</a:t>
            </a:r>
            <a:r>
              <a:rPr lang="ja-JP" altLang="en-US" sz="1200" dirty="0"/>
              <a:t>シリケート系</a:t>
            </a:r>
            <a:r>
              <a:rPr lang="en-US" altLang="ja-JP" sz="1200" dirty="0"/>
              <a:t>A2</a:t>
            </a:r>
            <a:r>
              <a:rPr lang="ja-JP" altLang="en-US" sz="1200" dirty="0"/>
              <a:t>　（</a:t>
            </a:r>
            <a:r>
              <a:rPr lang="en-US" altLang="ja-JP" sz="1200" dirty="0"/>
              <a:t>ASTM</a:t>
            </a:r>
            <a:r>
              <a:rPr lang="ja-JP" altLang="en-US" sz="1200" dirty="0"/>
              <a:t>の</a:t>
            </a:r>
            <a:r>
              <a:rPr lang="en-US" altLang="ja-JP" sz="1200" dirty="0"/>
              <a:t>A</a:t>
            </a:r>
            <a:r>
              <a:rPr lang="ja-JP" altLang="en-US" sz="1200" dirty="0"/>
              <a:t>系、</a:t>
            </a:r>
            <a:r>
              <a:rPr lang="en-US" altLang="ja-JP" sz="1200" dirty="0"/>
              <a:t>C</a:t>
            </a:r>
            <a:r>
              <a:rPr lang="ja-JP" altLang="en-US" sz="1200" dirty="0"/>
              <a:t>系）</a:t>
            </a:r>
            <a:endParaRPr lang="en-US" altLang="ja-JP" sz="1200" dirty="0"/>
          </a:p>
          <a:p>
            <a:r>
              <a:rPr kumimoji="1" lang="en-US" altLang="ja-JP" sz="1200" dirty="0"/>
              <a:t>B</a:t>
            </a:r>
            <a:r>
              <a:rPr lang="ja-JP" altLang="en-US" sz="1200" dirty="0"/>
              <a:t>系＿非延性集団＿酸化物系</a:t>
            </a:r>
            <a:r>
              <a:rPr lang="en-US" altLang="ja-JP" sz="1200" dirty="0"/>
              <a:t>B1</a:t>
            </a:r>
            <a:r>
              <a:rPr lang="ja-JP" altLang="en-US" sz="1200" dirty="0" err="1"/>
              <a:t>、</a:t>
            </a:r>
            <a:r>
              <a:rPr lang="ja-JP" altLang="en-US" sz="1200" dirty="0"/>
              <a:t>炭窒化物系</a:t>
            </a:r>
            <a:r>
              <a:rPr lang="en-US" altLang="ja-JP" sz="1200" dirty="0"/>
              <a:t>B2</a:t>
            </a:r>
            <a:r>
              <a:rPr lang="ja-JP" altLang="en-US" sz="1200" dirty="0"/>
              <a:t>　（</a:t>
            </a:r>
            <a:r>
              <a:rPr lang="en-US" altLang="ja-JP" sz="1200" dirty="0"/>
              <a:t>ASTM</a:t>
            </a:r>
            <a:r>
              <a:rPr lang="ja-JP" altLang="en-US" sz="1200" dirty="0"/>
              <a:t>の</a:t>
            </a:r>
            <a:r>
              <a:rPr lang="en-US" altLang="ja-JP" sz="1200" dirty="0"/>
              <a:t>B</a:t>
            </a:r>
            <a:r>
              <a:rPr lang="ja-JP" altLang="en-US" sz="1200" dirty="0"/>
              <a:t>系）</a:t>
            </a:r>
            <a:endParaRPr lang="en-US" altLang="ja-JP" sz="1200" dirty="0"/>
          </a:p>
          <a:p>
            <a:r>
              <a:rPr kumimoji="1" lang="en-US" altLang="ja-JP" sz="1200" dirty="0"/>
              <a:t>C</a:t>
            </a:r>
            <a:r>
              <a:rPr kumimoji="1" lang="ja-JP" altLang="en-US" sz="1200" dirty="0"/>
              <a:t>系＿粒状酸化物単独＿酸化物系</a:t>
            </a:r>
            <a:r>
              <a:rPr kumimoji="1" lang="en-US" altLang="ja-JP" sz="1200" dirty="0"/>
              <a:t>C1</a:t>
            </a:r>
            <a:r>
              <a:rPr kumimoji="1" lang="ja-JP" altLang="en-US" sz="1200" dirty="0" err="1"/>
              <a:t>、</a:t>
            </a:r>
            <a:r>
              <a:rPr kumimoji="1" lang="ja-JP" altLang="en-US" sz="1200" dirty="0"/>
              <a:t>炭窒化物系</a:t>
            </a:r>
            <a:r>
              <a:rPr kumimoji="1" lang="en-US" altLang="ja-JP" sz="1200" dirty="0"/>
              <a:t>C2</a:t>
            </a:r>
            <a:r>
              <a:rPr kumimoji="1" lang="ja-JP" altLang="en-US" sz="1200" dirty="0"/>
              <a:t>　（</a:t>
            </a:r>
            <a:r>
              <a:rPr kumimoji="1" lang="en-US" altLang="ja-JP" sz="1200" dirty="0"/>
              <a:t>ASTM</a:t>
            </a:r>
            <a:r>
              <a:rPr kumimoji="1" lang="ja-JP" altLang="en-US" sz="1200" dirty="0"/>
              <a:t>の</a:t>
            </a:r>
            <a:r>
              <a:rPr kumimoji="1" lang="en-US" altLang="ja-JP" sz="1200" dirty="0"/>
              <a:t>D</a:t>
            </a:r>
            <a:r>
              <a:rPr lang="ja-JP" altLang="en-US" sz="1200" dirty="0"/>
              <a:t>系）</a:t>
            </a:r>
            <a:endParaRPr lang="en-US" altLang="ja-JP" sz="1200" dirty="0"/>
          </a:p>
          <a:p>
            <a:endParaRPr kumimoji="1" lang="en-US" altLang="ja-JP" sz="1200" dirty="0"/>
          </a:p>
          <a:p>
            <a:r>
              <a:rPr lang="en-US" altLang="ja-JP" sz="1200" dirty="0"/>
              <a:t>1</a:t>
            </a:r>
            <a:r>
              <a:rPr lang="ja-JP" altLang="en-US" sz="1200" dirty="0"/>
              <a:t>視野ごと格子</a:t>
            </a:r>
            <a:r>
              <a:rPr lang="en-US" altLang="ja-JP" sz="1200" dirty="0"/>
              <a:t>400</a:t>
            </a:r>
            <a:r>
              <a:rPr lang="ja-JP" altLang="en-US" sz="1200" dirty="0"/>
              <a:t>点にどの系の介在物が何点かかったか</a:t>
            </a:r>
            <a:endParaRPr lang="en-US" altLang="ja-JP" sz="1200" dirty="0"/>
          </a:p>
          <a:p>
            <a:r>
              <a:rPr kumimoji="1" lang="ja-JP" altLang="en-US" sz="1200" dirty="0"/>
              <a:t>それを</a:t>
            </a:r>
            <a:r>
              <a:rPr kumimoji="1" lang="en-US" altLang="ja-JP" sz="1200" dirty="0"/>
              <a:t>60</a:t>
            </a:r>
            <a:r>
              <a:rPr kumimoji="1" lang="ja-JP" altLang="en-US" sz="1200" dirty="0"/>
              <a:t>視野分合計</a:t>
            </a:r>
            <a:endParaRPr kumimoji="1" lang="en-US" altLang="ja-JP" sz="1200" dirty="0"/>
          </a:p>
          <a:p>
            <a:r>
              <a:rPr lang="ja-JP" altLang="en-US" sz="1200" dirty="0"/>
              <a:t>　</a:t>
            </a:r>
            <a:r>
              <a:rPr kumimoji="1" lang="ja-JP" altLang="en-US" sz="1200" dirty="0"/>
              <a:t>（ｻﾝﾌﾟﾙﾊﾟﾀｰﾝ</a:t>
            </a:r>
            <a:r>
              <a:rPr kumimoji="1" lang="en-US" altLang="ja-JP" sz="1200" dirty="0"/>
              <a:t>A</a:t>
            </a:r>
            <a:r>
              <a:rPr lang="ja-JP" altLang="en-US" sz="1200" dirty="0"/>
              <a:t>も、</a:t>
            </a:r>
            <a:r>
              <a:rPr lang="en-US" altLang="ja-JP" sz="1200" dirty="0"/>
              <a:t>A-1</a:t>
            </a:r>
            <a:r>
              <a:rPr lang="ja-JP" altLang="en-US" sz="1200" dirty="0"/>
              <a:t>＋</a:t>
            </a:r>
            <a:r>
              <a:rPr lang="en-US" altLang="ja-JP" sz="1200" dirty="0"/>
              <a:t>A-2</a:t>
            </a:r>
            <a:r>
              <a:rPr lang="ja-JP" altLang="en-US" sz="1200" dirty="0"/>
              <a:t>＋</a:t>
            </a:r>
            <a:r>
              <a:rPr lang="en-US" altLang="ja-JP" sz="1200" dirty="0"/>
              <a:t>A-3</a:t>
            </a:r>
            <a:r>
              <a:rPr lang="ja-JP" altLang="en-US" sz="1200" dirty="0"/>
              <a:t>ここで合計が見えれば</a:t>
            </a:r>
            <a:r>
              <a:rPr lang="en-US" altLang="ja-JP" sz="1200" dirty="0"/>
              <a:t>OK</a:t>
            </a:r>
            <a:r>
              <a:rPr lang="ja-JP" altLang="en-US" sz="1200" dirty="0"/>
              <a:t>！）</a:t>
            </a:r>
            <a:endParaRPr kumimoji="1" lang="en-US" altLang="ja-JP" sz="1200" dirty="0"/>
          </a:p>
          <a:p>
            <a:endParaRPr lang="en-US" altLang="ja-JP" sz="1200" dirty="0"/>
          </a:p>
          <a:p>
            <a:r>
              <a:rPr kumimoji="1" lang="ja-JP" altLang="en-US" sz="1200" dirty="0"/>
              <a:t>格子点を占めた個数の表示</a:t>
            </a:r>
            <a:endParaRPr kumimoji="1" lang="en-US" altLang="ja-JP" sz="1200" dirty="0"/>
          </a:p>
          <a:p>
            <a:r>
              <a:rPr lang="ja-JP" altLang="en-US" sz="1200" dirty="0"/>
              <a:t>清浄度％の計算結果の表示</a:t>
            </a:r>
            <a:endParaRPr lang="en-US" altLang="ja-JP" sz="1200" dirty="0"/>
          </a:p>
          <a:p>
            <a:r>
              <a:rPr lang="ja-JP" altLang="en-US" sz="1200" dirty="0"/>
              <a:t>占めた介在物の一覧表、視野毎の格子点と介在物の画像表示</a:t>
            </a:r>
            <a:endParaRPr kumimoji="1" lang="en-US" altLang="ja-JP" sz="1200" dirty="0"/>
          </a:p>
        </p:txBody>
      </p:sp>
      <p:graphicFrame>
        <p:nvGraphicFramePr>
          <p:cNvPr id="87" name="表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67785"/>
              </p:ext>
            </p:extLst>
          </p:nvPr>
        </p:nvGraphicFramePr>
        <p:xfrm>
          <a:off x="5553465" y="2892056"/>
          <a:ext cx="5462271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1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3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53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162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A1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A2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B1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B2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C1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C2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D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804">
                <a:tc gridSpan="2"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測定倍率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400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804">
                <a:tc gridSpan="2"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視野数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60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804">
                <a:tc rowSpan="4"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カウント数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1-1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17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804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1-2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1-3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8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15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Total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7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37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626">
                <a:tc rowSpan="4"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清浄度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1-1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0.046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0.008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0.004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0.012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0.071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1-2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0.021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0.021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1-3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0.033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0.021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0.004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0.004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0.062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626">
                <a:tc vMerge="1"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Total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0.100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0.029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0.008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0.017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0.154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4" name="円/楕円 143"/>
          <p:cNvSpPr/>
          <p:nvPr/>
        </p:nvSpPr>
        <p:spPr>
          <a:xfrm>
            <a:off x="979478" y="1360967"/>
            <a:ext cx="1531089" cy="15310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/>
          <p:cNvSpPr/>
          <p:nvPr/>
        </p:nvSpPr>
        <p:spPr>
          <a:xfrm>
            <a:off x="1356933" y="1706525"/>
            <a:ext cx="776177" cy="186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20</a:t>
            </a:r>
            <a:r>
              <a:rPr lang="ja-JP" altLang="en-US" sz="1000" dirty="0">
                <a:solidFill>
                  <a:schemeClr val="tx1"/>
                </a:solidFill>
              </a:rPr>
              <a:t>視野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1356932" y="1977655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20</a:t>
            </a:r>
            <a:r>
              <a:rPr kumimoji="1" lang="ja-JP" altLang="en-US" sz="1000" dirty="0">
                <a:solidFill>
                  <a:schemeClr val="tx1"/>
                </a:solidFill>
              </a:rPr>
              <a:t>視野</a:t>
            </a:r>
          </a:p>
        </p:txBody>
      </p:sp>
      <p:sp>
        <p:nvSpPr>
          <p:cNvPr id="147" name="正方形/長方形 146"/>
          <p:cNvSpPr/>
          <p:nvPr/>
        </p:nvSpPr>
        <p:spPr>
          <a:xfrm>
            <a:off x="1356932" y="2232836"/>
            <a:ext cx="776177" cy="18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20</a:t>
            </a:r>
            <a:r>
              <a:rPr kumimoji="1" lang="ja-JP" altLang="en-US" sz="1000" dirty="0">
                <a:solidFill>
                  <a:schemeClr val="tx1"/>
                </a:solidFill>
              </a:rPr>
              <a:t>視野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5553465" y="709574"/>
            <a:ext cx="4518583" cy="18016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結果一覧表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1200" dirty="0">
                <a:solidFill>
                  <a:schemeClr val="tx1"/>
                </a:solidFill>
              </a:rPr>
              <a:t>※</a:t>
            </a:r>
            <a:r>
              <a:rPr lang="ja-JP" altLang="en-US" sz="1200" dirty="0">
                <a:solidFill>
                  <a:schemeClr val="tx1"/>
                </a:solidFill>
              </a:rPr>
              <a:t>かかっていない視野のデータも閲覧可能が必要。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23744" t="15416" r="25001" b="13981"/>
          <a:stretch/>
        </p:blipFill>
        <p:spPr>
          <a:xfrm>
            <a:off x="5696168" y="1090081"/>
            <a:ext cx="669914" cy="6058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図 42"/>
          <p:cNvPicPr>
            <a:picLocks noChangeAspect="1"/>
          </p:cNvPicPr>
          <p:nvPr/>
        </p:nvPicPr>
        <p:blipFill rotWithShape="1">
          <a:blip r:embed="rId2"/>
          <a:srcRect l="23744" t="15416" r="25001" b="13981"/>
          <a:stretch/>
        </p:blipFill>
        <p:spPr>
          <a:xfrm>
            <a:off x="6508785" y="1090081"/>
            <a:ext cx="669914" cy="6058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図 43"/>
          <p:cNvPicPr>
            <a:picLocks noChangeAspect="1"/>
          </p:cNvPicPr>
          <p:nvPr/>
        </p:nvPicPr>
        <p:blipFill rotWithShape="1">
          <a:blip r:embed="rId2"/>
          <a:srcRect l="23744" t="15416" r="25001" b="13981"/>
          <a:stretch/>
        </p:blipFill>
        <p:spPr>
          <a:xfrm>
            <a:off x="7321402" y="1090081"/>
            <a:ext cx="669914" cy="6058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図 44"/>
          <p:cNvPicPr>
            <a:picLocks noChangeAspect="1"/>
          </p:cNvPicPr>
          <p:nvPr/>
        </p:nvPicPr>
        <p:blipFill rotWithShape="1">
          <a:blip r:embed="rId2"/>
          <a:srcRect l="23744" t="15416" r="25001" b="13981"/>
          <a:stretch/>
        </p:blipFill>
        <p:spPr>
          <a:xfrm>
            <a:off x="8134019" y="1090081"/>
            <a:ext cx="669914" cy="6058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2"/>
          <a:srcRect l="23744" t="15416" r="25001" b="13981"/>
          <a:stretch/>
        </p:blipFill>
        <p:spPr>
          <a:xfrm>
            <a:off x="8931320" y="1090081"/>
            <a:ext cx="669914" cy="6058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BDA9-0A47-46E9-970B-AF0724A0FFCB}" type="datetime1">
              <a:rPr lang="ja-JP" altLang="en-US" smtClean="0"/>
              <a:t>2021/2/5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日鉄テクノロジー㈱　八幡　試験技術室　藤田ゆ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23E-AB16-4118-8850-AEA9930C69C5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659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2330</Words>
  <Application>Microsoft Office PowerPoint</Application>
  <PresentationFormat>ワイド画面</PresentationFormat>
  <Paragraphs>479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BIZ UDPゴシック</vt:lpstr>
      <vt:lpstr>BIZ UDゴシック</vt:lpstr>
      <vt:lpstr>Arial</vt:lpstr>
      <vt:lpstr>Calibri</vt:lpstr>
      <vt:lpstr>Calibri Light</vt:lpstr>
      <vt:lpstr>Office テーマ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日鉄テクノロジー株式会社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藤田 由美子</dc:creator>
  <cp:lastModifiedBy>Ito, Tasuku</cp:lastModifiedBy>
  <cp:revision>16</cp:revision>
  <dcterms:created xsi:type="dcterms:W3CDTF">2021-01-15T06:09:44Z</dcterms:created>
  <dcterms:modified xsi:type="dcterms:W3CDTF">2021-02-05T08:45:25Z</dcterms:modified>
</cp:coreProperties>
</file>