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4"/>
  </p:sldMasterIdLst>
  <p:notesMasterIdLst>
    <p:notesMasterId r:id="rId7"/>
  </p:notesMasterIdLst>
  <p:handoutMasterIdLst>
    <p:handoutMasterId r:id="rId8"/>
  </p:handoutMasterIdLst>
  <p:sldIdLst>
    <p:sldId id="259" r:id="rId5"/>
    <p:sldId id="272" r:id="rId6"/>
  </p:sldIdLst>
  <p:sldSz cx="12195175" cy="6858000"/>
  <p:notesSz cx="6797675" cy="9926638"/>
  <p:custDataLst>
    <p:tags r:id="rId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pos="3705" userDrawn="1">
          <p15:clr>
            <a:srgbClr val="A4A3A4"/>
          </p15:clr>
        </p15:guide>
        <p15:guide id="4" pos="4045">
          <p15:clr>
            <a:srgbClr val="A4A3A4"/>
          </p15:clr>
        </p15:guide>
        <p15:guide id="5" pos="7424" userDrawn="1">
          <p15:clr>
            <a:srgbClr val="A4A3A4"/>
          </p15:clr>
        </p15:guide>
        <p15:guide id="6" pos="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E8C"/>
    <a:srgbClr val="F2F2F2"/>
    <a:srgbClr val="E0E1DD"/>
    <a:srgbClr val="BCBDBC"/>
    <a:srgbClr val="9A9B9C"/>
    <a:srgbClr val="8B8D8E"/>
    <a:srgbClr val="747678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118C0-660B-4E48-8C9D-8F17FDB8045A}" v="175" dt="2020-10-14T14:01:3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500" autoAdjust="0"/>
  </p:normalViewPr>
  <p:slideViewPr>
    <p:cSldViewPr snapToGrid="0" snapToObjects="1">
      <p:cViewPr varScale="1">
        <p:scale>
          <a:sx n="92" d="100"/>
          <a:sy n="92" d="100"/>
        </p:scale>
        <p:origin x="106" y="341"/>
      </p:cViewPr>
      <p:guideLst>
        <p:guide orient="horz" pos="3906"/>
        <p:guide orient="horz" pos="1080"/>
        <p:guide pos="3705"/>
        <p:guide pos="4045"/>
        <p:guide pos="7424"/>
        <p:guide pos="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iguchi, Masato" userId="9462fc7f-d813-4e34-86ad-d21f6b029c6c" providerId="ADAL" clId="{A49118C0-660B-4E48-8C9D-8F17FDB8045A}"/>
    <pc:docChg chg="undo custSel addSld delSld modSld modMainMaster">
      <pc:chgData name="Takiguchi, Masato" userId="9462fc7f-d813-4e34-86ad-d21f6b029c6c" providerId="ADAL" clId="{A49118C0-660B-4E48-8C9D-8F17FDB8045A}" dt="2020-10-14T14:01:57.156" v="1665" actId="1076"/>
      <pc:docMkLst>
        <pc:docMk/>
      </pc:docMkLst>
      <pc:sldChg chg="modSp del">
        <pc:chgData name="Takiguchi, Masato" userId="9462fc7f-d813-4e34-86ad-d21f6b029c6c" providerId="ADAL" clId="{A49118C0-660B-4E48-8C9D-8F17FDB8045A}" dt="2020-10-14T13:08:47.296" v="1653" actId="2696"/>
        <pc:sldMkLst>
          <pc:docMk/>
          <pc:sldMk cId="0" sldId="256"/>
        </pc:sldMkLst>
        <pc:spChg chg="mod">
          <ac:chgData name="Takiguchi, Masato" userId="9462fc7f-d813-4e34-86ad-d21f6b029c6c" providerId="ADAL" clId="{A49118C0-660B-4E48-8C9D-8F17FDB8045A}" dt="2020-10-14T13:08:45.058" v="1652" actId="6549"/>
          <ac:spMkLst>
            <pc:docMk/>
            <pc:sldMk cId="0" sldId="256"/>
            <ac:spMk id="4" creationId="{3C290974-767A-41FC-B7D4-5A80A739224B}"/>
          </ac:spMkLst>
        </pc:spChg>
      </pc:sldChg>
      <pc:sldChg chg="addSp delSp modSp">
        <pc:chgData name="Takiguchi, Masato" userId="9462fc7f-d813-4e34-86ad-d21f6b029c6c" providerId="ADAL" clId="{A49118C0-660B-4E48-8C9D-8F17FDB8045A}" dt="2020-10-14T14:01:57.156" v="1665" actId="1076"/>
        <pc:sldMkLst>
          <pc:docMk/>
          <pc:sldMk cId="3391935075" sldId="259"/>
        </pc:sldMkLst>
        <pc:spChg chg="add mod">
          <ac:chgData name="Takiguchi, Masato" userId="9462fc7f-d813-4e34-86ad-d21f6b029c6c" providerId="ADAL" clId="{A49118C0-660B-4E48-8C9D-8F17FDB8045A}" dt="2020-10-12T05:58:00.516" v="714" actId="1076"/>
          <ac:spMkLst>
            <pc:docMk/>
            <pc:sldMk cId="3391935075" sldId="259"/>
            <ac:spMk id="9" creationId="{F5223778-9734-4DD3-88DF-63B6F8BC5DE6}"/>
          </ac:spMkLst>
        </pc:spChg>
        <pc:spChg chg="add mod">
          <ac:chgData name="Takiguchi, Masato" userId="9462fc7f-d813-4e34-86ad-d21f6b029c6c" providerId="ADAL" clId="{A49118C0-660B-4E48-8C9D-8F17FDB8045A}" dt="2020-10-12T06:10:49.775" v="992" actId="1037"/>
          <ac:spMkLst>
            <pc:docMk/>
            <pc:sldMk cId="3391935075" sldId="259"/>
            <ac:spMk id="10" creationId="{A51454F2-4A1D-4909-BF08-A23795A499A2}"/>
          </ac:spMkLst>
        </pc:spChg>
        <pc:spChg chg="add mod">
          <ac:chgData name="Takiguchi, Masato" userId="9462fc7f-d813-4e34-86ad-d21f6b029c6c" providerId="ADAL" clId="{A49118C0-660B-4E48-8C9D-8F17FDB8045A}" dt="2020-10-12T06:10:58.328" v="1008" actId="1037"/>
          <ac:spMkLst>
            <pc:docMk/>
            <pc:sldMk cId="3391935075" sldId="259"/>
            <ac:spMk id="12" creationId="{719FA791-145E-475A-9D99-C9EED8631DEB}"/>
          </ac:spMkLst>
        </pc:spChg>
        <pc:spChg chg="add mod">
          <ac:chgData name="Takiguchi, Masato" userId="9462fc7f-d813-4e34-86ad-d21f6b029c6c" providerId="ADAL" clId="{A49118C0-660B-4E48-8C9D-8F17FDB8045A}" dt="2020-10-12T06:11:10.346" v="1024" actId="1037"/>
          <ac:spMkLst>
            <pc:docMk/>
            <pc:sldMk cId="3391935075" sldId="259"/>
            <ac:spMk id="13" creationId="{47EFC09E-0D8C-4FD7-BA92-F877932A4ED2}"/>
          </ac:spMkLst>
        </pc:spChg>
        <pc:spChg chg="add mod">
          <ac:chgData name="Takiguchi, Masato" userId="9462fc7f-d813-4e34-86ad-d21f6b029c6c" providerId="ADAL" clId="{A49118C0-660B-4E48-8C9D-8F17FDB8045A}" dt="2020-10-12T06:11:10.346" v="1024" actId="1037"/>
          <ac:spMkLst>
            <pc:docMk/>
            <pc:sldMk cId="3391935075" sldId="259"/>
            <ac:spMk id="14" creationId="{BB2464CD-FF96-48E9-AFD4-87C21D74AEE5}"/>
          </ac:spMkLst>
        </pc:spChg>
        <pc:spChg chg="add mod">
          <ac:chgData name="Takiguchi, Masato" userId="9462fc7f-d813-4e34-86ad-d21f6b029c6c" providerId="ADAL" clId="{A49118C0-660B-4E48-8C9D-8F17FDB8045A}" dt="2020-10-12T06:10:49.775" v="992" actId="1037"/>
          <ac:spMkLst>
            <pc:docMk/>
            <pc:sldMk cId="3391935075" sldId="259"/>
            <ac:spMk id="15" creationId="{96E98826-2A57-49A3-BAE0-063CF5B64A7C}"/>
          </ac:spMkLst>
        </pc:spChg>
        <pc:spChg chg="add mod">
          <ac:chgData name="Takiguchi, Masato" userId="9462fc7f-d813-4e34-86ad-d21f6b029c6c" providerId="ADAL" clId="{A49118C0-660B-4E48-8C9D-8F17FDB8045A}" dt="2020-10-14T11:40:10.568" v="1190" actId="20577"/>
          <ac:spMkLst>
            <pc:docMk/>
            <pc:sldMk cId="3391935075" sldId="259"/>
            <ac:spMk id="16" creationId="{A3278984-ACDC-45B8-BA43-1DF41DB8987B}"/>
          </ac:spMkLst>
        </pc:spChg>
        <pc:spChg chg="add mod">
          <ac:chgData name="Takiguchi, Masato" userId="9462fc7f-d813-4e34-86ad-d21f6b029c6c" providerId="ADAL" clId="{A49118C0-660B-4E48-8C9D-8F17FDB8045A}" dt="2020-10-14T11:40:31.813" v="1201" actId="20577"/>
          <ac:spMkLst>
            <pc:docMk/>
            <pc:sldMk cId="3391935075" sldId="259"/>
            <ac:spMk id="17" creationId="{B0DEE290-C50F-42BD-9959-576399AC7F4A}"/>
          </ac:spMkLst>
        </pc:spChg>
        <pc:spChg chg="add mod">
          <ac:chgData name="Takiguchi, Masato" userId="9462fc7f-d813-4e34-86ad-d21f6b029c6c" providerId="ADAL" clId="{A49118C0-660B-4E48-8C9D-8F17FDB8045A}" dt="2020-10-12T06:11:10.346" v="1024" actId="1037"/>
          <ac:spMkLst>
            <pc:docMk/>
            <pc:sldMk cId="3391935075" sldId="259"/>
            <ac:spMk id="18" creationId="{E9834409-92BB-457C-8674-4791E6DFA694}"/>
          </ac:spMkLst>
        </pc:spChg>
        <pc:spChg chg="add mod">
          <ac:chgData name="Takiguchi, Masato" userId="9462fc7f-d813-4e34-86ad-d21f6b029c6c" providerId="ADAL" clId="{A49118C0-660B-4E48-8C9D-8F17FDB8045A}" dt="2020-10-14T11:39:14.435" v="1164" actId="14100"/>
          <ac:spMkLst>
            <pc:docMk/>
            <pc:sldMk cId="3391935075" sldId="259"/>
            <ac:spMk id="19" creationId="{9EFEC13E-F96D-4E67-923E-0BA4672CB079}"/>
          </ac:spMkLst>
        </pc:spChg>
        <pc:spChg chg="add mod">
          <ac:chgData name="Takiguchi, Masato" userId="9462fc7f-d813-4e34-86ad-d21f6b029c6c" providerId="ADAL" clId="{A49118C0-660B-4E48-8C9D-8F17FDB8045A}" dt="2020-10-14T11:39:18.365" v="1165" actId="14100"/>
          <ac:spMkLst>
            <pc:docMk/>
            <pc:sldMk cId="3391935075" sldId="259"/>
            <ac:spMk id="22" creationId="{BC101718-D292-4ADD-8CA7-1AFDE44AE8A1}"/>
          </ac:spMkLst>
        </pc:spChg>
        <pc:spChg chg="add mod">
          <ac:chgData name="Takiguchi, Masato" userId="9462fc7f-d813-4e34-86ad-d21f6b029c6c" providerId="ADAL" clId="{A49118C0-660B-4E48-8C9D-8F17FDB8045A}" dt="2020-10-14T11:39:51.349" v="1177" actId="14100"/>
          <ac:spMkLst>
            <pc:docMk/>
            <pc:sldMk cId="3391935075" sldId="259"/>
            <ac:spMk id="24" creationId="{C31697B7-5259-4A88-AFA3-666DDB3DE555}"/>
          </ac:spMkLst>
        </pc:spChg>
        <pc:spChg chg="add del mod">
          <ac:chgData name="Takiguchi, Masato" userId="9462fc7f-d813-4e34-86ad-d21f6b029c6c" providerId="ADAL" clId="{A49118C0-660B-4E48-8C9D-8F17FDB8045A}" dt="2020-10-12T06:09:26.680" v="952" actId="478"/>
          <ac:spMkLst>
            <pc:docMk/>
            <pc:sldMk cId="3391935075" sldId="259"/>
            <ac:spMk id="25" creationId="{74FBF783-4501-4154-8E2A-5BE0BF5F12AA}"/>
          </ac:spMkLst>
        </pc:spChg>
        <pc:spChg chg="add mod">
          <ac:chgData name="Takiguchi, Masato" userId="9462fc7f-d813-4e34-86ad-d21f6b029c6c" providerId="ADAL" clId="{A49118C0-660B-4E48-8C9D-8F17FDB8045A}" dt="2020-10-14T11:37:40.650" v="1132" actId="20577"/>
          <ac:spMkLst>
            <pc:docMk/>
            <pc:sldMk cId="3391935075" sldId="259"/>
            <ac:spMk id="26" creationId="{64E61462-DAF9-49A8-A78F-5204DEAF992D}"/>
          </ac:spMkLst>
        </pc:spChg>
        <pc:spChg chg="add mod">
          <ac:chgData name="Takiguchi, Masato" userId="9462fc7f-d813-4e34-86ad-d21f6b029c6c" providerId="ADAL" clId="{A49118C0-660B-4E48-8C9D-8F17FDB8045A}" dt="2020-10-14T11:39:48.726" v="1176" actId="14100"/>
          <ac:spMkLst>
            <pc:docMk/>
            <pc:sldMk cId="3391935075" sldId="259"/>
            <ac:spMk id="28" creationId="{F5FB6621-FAF6-4A0D-9DD0-554A9F8A8FF7}"/>
          </ac:spMkLst>
        </pc:spChg>
        <pc:spChg chg="add mod">
          <ac:chgData name="Takiguchi, Masato" userId="9462fc7f-d813-4e34-86ad-d21f6b029c6c" providerId="ADAL" clId="{A49118C0-660B-4E48-8C9D-8F17FDB8045A}" dt="2020-10-12T06:22:39.076" v="1053" actId="1076"/>
          <ac:spMkLst>
            <pc:docMk/>
            <pc:sldMk cId="3391935075" sldId="259"/>
            <ac:spMk id="29" creationId="{7ACC94BC-1ECF-4249-B31B-7F41330C3EED}"/>
          </ac:spMkLst>
        </pc:spChg>
        <pc:spChg chg="add mod">
          <ac:chgData name="Takiguchi, Masato" userId="9462fc7f-d813-4e34-86ad-d21f6b029c6c" providerId="ADAL" clId="{A49118C0-660B-4E48-8C9D-8F17FDB8045A}" dt="2020-10-12T06:13:13.860" v="1048" actId="1076"/>
          <ac:spMkLst>
            <pc:docMk/>
            <pc:sldMk cId="3391935075" sldId="259"/>
            <ac:spMk id="30" creationId="{6E66BD05-8CD9-41C2-9372-4F46AD6D1E06}"/>
          </ac:spMkLst>
        </pc:spChg>
        <pc:spChg chg="add mod">
          <ac:chgData name="Takiguchi, Masato" userId="9462fc7f-d813-4e34-86ad-d21f6b029c6c" providerId="ADAL" clId="{A49118C0-660B-4E48-8C9D-8F17FDB8045A}" dt="2020-10-12T06:13:17.546" v="1050" actId="1076"/>
          <ac:spMkLst>
            <pc:docMk/>
            <pc:sldMk cId="3391935075" sldId="259"/>
            <ac:spMk id="31" creationId="{E0348E8A-43F4-43AA-80E2-68F62FDAD134}"/>
          </ac:spMkLst>
        </pc:spChg>
        <pc:spChg chg="add mod">
          <ac:chgData name="Takiguchi, Masato" userId="9462fc7f-d813-4e34-86ad-d21f6b029c6c" providerId="ADAL" clId="{A49118C0-660B-4E48-8C9D-8F17FDB8045A}" dt="2020-10-12T06:13:22.061" v="1052" actId="1076"/>
          <ac:spMkLst>
            <pc:docMk/>
            <pc:sldMk cId="3391935075" sldId="259"/>
            <ac:spMk id="32" creationId="{9FDC8443-0BB7-4E93-A67A-2AD73C021095}"/>
          </ac:spMkLst>
        </pc:spChg>
        <pc:picChg chg="add mod">
          <ac:chgData name="Takiguchi, Masato" userId="9462fc7f-d813-4e34-86ad-d21f6b029c6c" providerId="ADAL" clId="{A49118C0-660B-4E48-8C9D-8F17FDB8045A}" dt="2020-10-12T06:10:58.328" v="1008" actId="1037"/>
          <ac:picMkLst>
            <pc:docMk/>
            <pc:sldMk cId="3391935075" sldId="259"/>
            <ac:picMk id="2" creationId="{35A7D265-98E3-4CEA-9527-0A6CFE4A51EC}"/>
          </ac:picMkLst>
        </pc:picChg>
        <pc:picChg chg="add mod">
          <ac:chgData name="Takiguchi, Masato" userId="9462fc7f-d813-4e34-86ad-d21f6b029c6c" providerId="ADAL" clId="{A49118C0-660B-4E48-8C9D-8F17FDB8045A}" dt="2020-10-12T06:10:49.775" v="992" actId="1037"/>
          <ac:picMkLst>
            <pc:docMk/>
            <pc:sldMk cId="3391935075" sldId="259"/>
            <ac:picMk id="3" creationId="{28478BFA-61CE-42FA-A1ED-B047AA5F6A16}"/>
          </ac:picMkLst>
        </pc:picChg>
        <pc:picChg chg="add mod modCrop">
          <ac:chgData name="Takiguchi, Masato" userId="9462fc7f-d813-4e34-86ad-d21f6b029c6c" providerId="ADAL" clId="{A49118C0-660B-4E48-8C9D-8F17FDB8045A}" dt="2020-10-12T06:11:10.346" v="1024" actId="1037"/>
          <ac:picMkLst>
            <pc:docMk/>
            <pc:sldMk cId="3391935075" sldId="259"/>
            <ac:picMk id="4" creationId="{38AB5564-2745-4D12-895A-6E2FF700BBBE}"/>
          </ac:picMkLst>
        </pc:picChg>
        <pc:picChg chg="add mod">
          <ac:chgData name="Takiguchi, Masato" userId="9462fc7f-d813-4e34-86ad-d21f6b029c6c" providerId="ADAL" clId="{A49118C0-660B-4E48-8C9D-8F17FDB8045A}" dt="2020-10-12T06:10:58.328" v="1008" actId="1037"/>
          <ac:picMkLst>
            <pc:docMk/>
            <pc:sldMk cId="3391935075" sldId="259"/>
            <ac:picMk id="5" creationId="{77009909-53D6-45D8-9561-19BA21516D44}"/>
          </ac:picMkLst>
        </pc:picChg>
        <pc:picChg chg="add mod modCrop">
          <ac:chgData name="Takiguchi, Masato" userId="9462fc7f-d813-4e34-86ad-d21f6b029c6c" providerId="ADAL" clId="{A49118C0-660B-4E48-8C9D-8F17FDB8045A}" dt="2020-10-12T06:11:10.346" v="1024" actId="1037"/>
          <ac:picMkLst>
            <pc:docMk/>
            <pc:sldMk cId="3391935075" sldId="259"/>
            <ac:picMk id="6" creationId="{2C209B35-2570-4EAF-870E-6671E17FF521}"/>
          </ac:picMkLst>
        </pc:picChg>
        <pc:picChg chg="add mod">
          <ac:chgData name="Takiguchi, Masato" userId="9462fc7f-d813-4e34-86ad-d21f6b029c6c" providerId="ADAL" clId="{A49118C0-660B-4E48-8C9D-8F17FDB8045A}" dt="2020-10-12T06:11:10.346" v="1024" actId="1037"/>
          <ac:picMkLst>
            <pc:docMk/>
            <pc:sldMk cId="3391935075" sldId="259"/>
            <ac:picMk id="7" creationId="{992863E5-2CD1-47B4-959A-EE8C62641E56}"/>
          </ac:picMkLst>
        </pc:picChg>
        <pc:picChg chg="add mod ord">
          <ac:chgData name="Takiguchi, Masato" userId="9462fc7f-d813-4e34-86ad-d21f6b029c6c" providerId="ADAL" clId="{A49118C0-660B-4E48-8C9D-8F17FDB8045A}" dt="2020-10-14T14:01:57.156" v="1665" actId="1076"/>
          <ac:picMkLst>
            <pc:docMk/>
            <pc:sldMk cId="3391935075" sldId="259"/>
            <ac:picMk id="8" creationId="{7EACAB4A-ED77-4849-BA45-AD9A738872DE}"/>
          </ac:picMkLst>
        </pc:picChg>
        <pc:picChg chg="add del">
          <ac:chgData name="Takiguchi, Masato" userId="9462fc7f-d813-4e34-86ad-d21f6b029c6c" providerId="ADAL" clId="{A49118C0-660B-4E48-8C9D-8F17FDB8045A}" dt="2020-10-12T05:39:28.955" v="178" actId="478"/>
          <ac:picMkLst>
            <pc:docMk/>
            <pc:sldMk cId="3391935075" sldId="259"/>
            <ac:picMk id="11" creationId="{AB1BBA6C-A19A-4D54-8D43-178443154DF7}"/>
          </ac:picMkLst>
        </pc:picChg>
        <pc:picChg chg="add mod">
          <ac:chgData name="Takiguchi, Masato" userId="9462fc7f-d813-4e34-86ad-d21f6b029c6c" providerId="ADAL" clId="{A49118C0-660B-4E48-8C9D-8F17FDB8045A}" dt="2020-10-12T06:11:10.346" v="1024" actId="1037"/>
          <ac:picMkLst>
            <pc:docMk/>
            <pc:sldMk cId="3391935075" sldId="259"/>
            <ac:picMk id="20" creationId="{9F5F1E55-0482-4C8E-B50F-37AFCEFB14B5}"/>
          </ac:picMkLst>
        </pc:picChg>
        <pc:picChg chg="add del">
          <ac:chgData name="Takiguchi, Masato" userId="9462fc7f-d813-4e34-86ad-d21f6b029c6c" providerId="ADAL" clId="{A49118C0-660B-4E48-8C9D-8F17FDB8045A}" dt="2020-10-12T06:04:11.529" v="825" actId="478"/>
          <ac:picMkLst>
            <pc:docMk/>
            <pc:sldMk cId="3391935075" sldId="259"/>
            <ac:picMk id="21" creationId="{C0986C58-F4C7-4CE2-9DD8-4390A2D7EF35}"/>
          </ac:picMkLst>
        </pc:picChg>
        <pc:picChg chg="add mod">
          <ac:chgData name="Takiguchi, Masato" userId="9462fc7f-d813-4e34-86ad-d21f6b029c6c" providerId="ADAL" clId="{A49118C0-660B-4E48-8C9D-8F17FDB8045A}" dt="2020-10-14T11:39:19.596" v="1166" actId="1076"/>
          <ac:picMkLst>
            <pc:docMk/>
            <pc:sldMk cId="3391935075" sldId="259"/>
            <ac:picMk id="23" creationId="{29DB7BB3-588C-43A3-BACB-A6A7AA473B2B}"/>
          </ac:picMkLst>
        </pc:picChg>
        <pc:picChg chg="add mod">
          <ac:chgData name="Takiguchi, Masato" userId="9462fc7f-d813-4e34-86ad-d21f6b029c6c" providerId="ADAL" clId="{A49118C0-660B-4E48-8C9D-8F17FDB8045A}" dt="2020-10-12T06:11:10.346" v="1024" actId="1037"/>
          <ac:picMkLst>
            <pc:docMk/>
            <pc:sldMk cId="3391935075" sldId="259"/>
            <ac:picMk id="27" creationId="{915772ED-4320-4262-80F7-9089AE2263D6}"/>
          </ac:picMkLst>
        </pc:picChg>
      </pc:sldChg>
      <pc:sldChg chg="del">
        <pc:chgData name="Takiguchi, Masato" userId="9462fc7f-d813-4e34-86ad-d21f6b029c6c" providerId="ADAL" clId="{A49118C0-660B-4E48-8C9D-8F17FDB8045A}" dt="2020-10-14T13:10:37.716" v="1654" actId="2696"/>
        <pc:sldMkLst>
          <pc:docMk/>
          <pc:sldMk cId="3801724610" sldId="271"/>
        </pc:sldMkLst>
      </pc:sldChg>
      <pc:sldChg chg="addSp delSp modSp add">
        <pc:chgData name="Takiguchi, Masato" userId="9462fc7f-d813-4e34-86ad-d21f6b029c6c" providerId="ADAL" clId="{A49118C0-660B-4E48-8C9D-8F17FDB8045A}" dt="2020-10-14T13:11:18.637" v="1662" actId="1038"/>
        <pc:sldMkLst>
          <pc:docMk/>
          <pc:sldMk cId="1463565127" sldId="272"/>
        </pc:sldMkLst>
        <pc:spChg chg="mod">
          <ac:chgData name="Takiguchi, Masato" userId="9462fc7f-d813-4e34-86ad-d21f6b029c6c" providerId="ADAL" clId="{A49118C0-660B-4E48-8C9D-8F17FDB8045A}" dt="2020-10-14T12:54:53.843" v="1283" actId="20577"/>
          <ac:spMkLst>
            <pc:docMk/>
            <pc:sldMk cId="1463565127" sldId="272"/>
            <ac:spMk id="2" creationId="{97824FC2-F52F-43D0-BFA1-2C7AC45EE72F}"/>
          </ac:spMkLst>
        </pc:spChg>
        <pc:spChg chg="add mod">
          <ac:chgData name="Takiguchi, Masato" userId="9462fc7f-d813-4e34-86ad-d21f6b029c6c" providerId="ADAL" clId="{A49118C0-660B-4E48-8C9D-8F17FDB8045A}" dt="2020-10-14T13:03:27.912" v="1479" actId="14100"/>
          <ac:spMkLst>
            <pc:docMk/>
            <pc:sldMk cId="1463565127" sldId="272"/>
            <ac:spMk id="5" creationId="{0044E0E7-EE36-480A-9915-1C11E7C22B51}"/>
          </ac:spMkLst>
        </pc:spChg>
        <pc:spChg chg="add mod">
          <ac:chgData name="Takiguchi, Masato" userId="9462fc7f-d813-4e34-86ad-d21f6b029c6c" providerId="ADAL" clId="{A49118C0-660B-4E48-8C9D-8F17FDB8045A}" dt="2020-10-14T13:11:18.637" v="1662" actId="1038"/>
          <ac:spMkLst>
            <pc:docMk/>
            <pc:sldMk cId="1463565127" sldId="272"/>
            <ac:spMk id="6" creationId="{42D9C1AA-310D-40DA-AE85-7F9AF50350BF}"/>
          </ac:spMkLst>
        </pc:spChg>
        <pc:spChg chg="add mod">
          <ac:chgData name="Takiguchi, Masato" userId="9462fc7f-d813-4e34-86ad-d21f6b029c6c" providerId="ADAL" clId="{A49118C0-660B-4E48-8C9D-8F17FDB8045A}" dt="2020-10-14T13:11:14.791" v="1656" actId="1076"/>
          <ac:spMkLst>
            <pc:docMk/>
            <pc:sldMk cId="1463565127" sldId="272"/>
            <ac:spMk id="7" creationId="{C4A5EA4E-D831-4CC3-BA09-B9642C685CD8}"/>
          </ac:spMkLst>
        </pc:spChg>
        <pc:spChg chg="add mod">
          <ac:chgData name="Takiguchi, Masato" userId="9462fc7f-d813-4e34-86ad-d21f6b029c6c" providerId="ADAL" clId="{A49118C0-660B-4E48-8C9D-8F17FDB8045A}" dt="2020-10-14T13:05:27.230" v="1576" actId="20577"/>
          <ac:spMkLst>
            <pc:docMk/>
            <pc:sldMk cId="1463565127" sldId="272"/>
            <ac:spMk id="8" creationId="{9BB4961C-8F74-41BE-8C53-A1DE7D938F6A}"/>
          </ac:spMkLst>
        </pc:spChg>
        <pc:spChg chg="add mod">
          <ac:chgData name="Takiguchi, Masato" userId="9462fc7f-d813-4e34-86ad-d21f6b029c6c" providerId="ADAL" clId="{A49118C0-660B-4E48-8C9D-8F17FDB8045A}" dt="2020-10-14T13:08:21.887" v="1651"/>
          <ac:spMkLst>
            <pc:docMk/>
            <pc:sldMk cId="1463565127" sldId="272"/>
            <ac:spMk id="9" creationId="{FDEE061A-E54F-40ED-A9AD-F75D0376ED28}"/>
          </ac:spMkLst>
        </pc:spChg>
        <pc:spChg chg="add mod">
          <ac:chgData name="Takiguchi, Masato" userId="9462fc7f-d813-4e34-86ad-d21f6b029c6c" providerId="ADAL" clId="{A49118C0-660B-4E48-8C9D-8F17FDB8045A}" dt="2020-10-14T13:01:50.575" v="1466" actId="14100"/>
          <ac:spMkLst>
            <pc:docMk/>
            <pc:sldMk cId="1463565127" sldId="272"/>
            <ac:spMk id="10" creationId="{2F203D18-C2A1-4178-B36F-878DC386D607}"/>
          </ac:spMkLst>
        </pc:spChg>
        <pc:spChg chg="add del">
          <ac:chgData name="Takiguchi, Masato" userId="9462fc7f-d813-4e34-86ad-d21f6b029c6c" providerId="ADAL" clId="{A49118C0-660B-4E48-8C9D-8F17FDB8045A}" dt="2020-10-14T13:02:06.596" v="1468" actId="478"/>
          <ac:spMkLst>
            <pc:docMk/>
            <pc:sldMk cId="1463565127" sldId="272"/>
            <ac:spMk id="11" creationId="{CCF50D04-C36B-4B8D-9CF4-B8A2A9848E8C}"/>
          </ac:spMkLst>
        </pc:spChg>
        <pc:spChg chg="add mod">
          <ac:chgData name="Takiguchi, Masato" userId="9462fc7f-d813-4e34-86ad-d21f6b029c6c" providerId="ADAL" clId="{A49118C0-660B-4E48-8C9D-8F17FDB8045A}" dt="2020-10-14T13:03:08.949" v="1478" actId="571"/>
          <ac:spMkLst>
            <pc:docMk/>
            <pc:sldMk cId="1463565127" sldId="272"/>
            <ac:spMk id="13" creationId="{3CBEE8B8-4E80-4924-B299-A20CEC342713}"/>
          </ac:spMkLst>
        </pc:spChg>
        <pc:spChg chg="add mod">
          <ac:chgData name="Takiguchi, Masato" userId="9462fc7f-d813-4e34-86ad-d21f6b029c6c" providerId="ADAL" clId="{A49118C0-660B-4E48-8C9D-8F17FDB8045A}" dt="2020-10-14T13:03:32.276" v="1480" actId="571"/>
          <ac:spMkLst>
            <pc:docMk/>
            <pc:sldMk cId="1463565127" sldId="272"/>
            <ac:spMk id="14" creationId="{FF1BCA03-43FA-4A5B-BABD-88739985C7E5}"/>
          </ac:spMkLst>
        </pc:spChg>
        <pc:spChg chg="add mod">
          <ac:chgData name="Takiguchi, Masato" userId="9462fc7f-d813-4e34-86ad-d21f6b029c6c" providerId="ADAL" clId="{A49118C0-660B-4E48-8C9D-8F17FDB8045A}" dt="2020-10-14T13:04:28.547" v="1494" actId="1076"/>
          <ac:spMkLst>
            <pc:docMk/>
            <pc:sldMk cId="1463565127" sldId="272"/>
            <ac:spMk id="15" creationId="{8B9AE11D-4462-48F9-9C2F-588801C25DC2}"/>
          </ac:spMkLst>
        </pc:spChg>
        <pc:spChg chg="add mod">
          <ac:chgData name="Takiguchi, Masato" userId="9462fc7f-d813-4e34-86ad-d21f6b029c6c" providerId="ADAL" clId="{A49118C0-660B-4E48-8C9D-8F17FDB8045A}" dt="2020-10-14T13:04:31.351" v="1495" actId="571"/>
          <ac:spMkLst>
            <pc:docMk/>
            <pc:sldMk cId="1463565127" sldId="272"/>
            <ac:spMk id="16" creationId="{081A8555-A10B-44BC-90E5-507E36E80077}"/>
          </ac:spMkLst>
        </pc:spChg>
        <pc:spChg chg="add mod">
          <ac:chgData name="Takiguchi, Masato" userId="9462fc7f-d813-4e34-86ad-d21f6b029c6c" providerId="ADAL" clId="{A49118C0-660B-4E48-8C9D-8F17FDB8045A}" dt="2020-10-14T13:04:40.225" v="1499" actId="1076"/>
          <ac:spMkLst>
            <pc:docMk/>
            <pc:sldMk cId="1463565127" sldId="272"/>
            <ac:spMk id="17" creationId="{22D3B477-1FD6-4A80-A997-AC9C22B8848B}"/>
          </ac:spMkLst>
        </pc:spChg>
        <pc:spChg chg="add mod">
          <ac:chgData name="Takiguchi, Masato" userId="9462fc7f-d813-4e34-86ad-d21f6b029c6c" providerId="ADAL" clId="{A49118C0-660B-4E48-8C9D-8F17FDB8045A}" dt="2020-10-14T13:04:43.088" v="1500" actId="571"/>
          <ac:spMkLst>
            <pc:docMk/>
            <pc:sldMk cId="1463565127" sldId="272"/>
            <ac:spMk id="18" creationId="{5255828B-55D1-4D09-942A-C4BE063CB46F}"/>
          </ac:spMkLst>
        </pc:spChg>
        <pc:picChg chg="add mod">
          <ac:chgData name="Takiguchi, Masato" userId="9462fc7f-d813-4e34-86ad-d21f6b029c6c" providerId="ADAL" clId="{A49118C0-660B-4E48-8C9D-8F17FDB8045A}" dt="2020-10-14T12:55:37.605" v="1294" actId="1076"/>
          <ac:picMkLst>
            <pc:docMk/>
            <pc:sldMk cId="1463565127" sldId="272"/>
            <ac:picMk id="3" creationId="{31F82DA1-9827-4EEA-87C3-59F08D6B53FE}"/>
          </ac:picMkLst>
        </pc:picChg>
        <pc:picChg chg="add mod modCrop">
          <ac:chgData name="Takiguchi, Masato" userId="9462fc7f-d813-4e34-86ad-d21f6b029c6c" providerId="ADAL" clId="{A49118C0-660B-4E48-8C9D-8F17FDB8045A}" dt="2020-10-14T13:11:12.426" v="1655" actId="1076"/>
          <ac:picMkLst>
            <pc:docMk/>
            <pc:sldMk cId="1463565127" sldId="272"/>
            <ac:picMk id="4" creationId="{EA1EFD65-B638-40E7-A219-3363CA21DA16}"/>
          </ac:picMkLst>
        </pc:picChg>
        <pc:picChg chg="add mod ord">
          <ac:chgData name="Takiguchi, Masato" userId="9462fc7f-d813-4e34-86ad-d21f6b029c6c" providerId="ADAL" clId="{A49118C0-660B-4E48-8C9D-8F17FDB8045A}" dt="2020-10-14T13:02:53.186" v="1475" actId="167"/>
          <ac:picMkLst>
            <pc:docMk/>
            <pc:sldMk cId="1463565127" sldId="272"/>
            <ac:picMk id="12" creationId="{B774EC8A-4D6A-41FB-9130-80395EB37F75}"/>
          </ac:picMkLst>
        </pc:picChg>
      </pc:sldChg>
      <pc:sldMasterChg chg="modSp">
        <pc:chgData name="Takiguchi, Masato" userId="9462fc7f-d813-4e34-86ad-d21f6b029c6c" providerId="ADAL" clId="{A49118C0-660B-4E48-8C9D-8F17FDB8045A}" dt="2020-10-14T14:01:31.642" v="1663"/>
        <pc:sldMasterMkLst>
          <pc:docMk/>
          <pc:sldMasterMk cId="0" sldId="2147483673"/>
        </pc:sldMasterMkLst>
        <pc:spChg chg="mod">
          <ac:chgData name="Takiguchi, Masato" userId="9462fc7f-d813-4e34-86ad-d21f6b029c6c" providerId="ADAL" clId="{A49118C0-660B-4E48-8C9D-8F17FDB8045A}" dt="2020-10-14T14:01:31.642" v="1663"/>
          <ac:spMkLst>
            <pc:docMk/>
            <pc:sldMasterMk cId="0" sldId="2147483673"/>
            <ac:spMk id="102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9898B0-6137-45D6-B543-4A674D639E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82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7EBB81-5D7D-4823-A86E-36E7070DFA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4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3C7EB-D97B-49C1-BED2-6858CCC0CAEF}" type="slidenum">
              <a:rPr lang="de-DE"/>
              <a:pPr/>
              <a:t>1</a:t>
            </a:fld>
            <a:endParaRPr lang="de-DE"/>
          </a:p>
        </p:txBody>
      </p:sp>
      <p:sp>
        <p:nvSpPr>
          <p:cNvPr id="32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8287" cy="37226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2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68000" y="306389"/>
            <a:ext cx="8280440" cy="9286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de-DE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307975"/>
            <a:ext cx="9720000" cy="9413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5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5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02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bschluss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708151"/>
            <a:ext cx="113400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07975"/>
            <a:ext cx="97200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0" y="1258888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Line 26"/>
          <p:cNvSpPr>
            <a:spLocks noChangeShapeType="1"/>
          </p:cNvSpPr>
          <p:nvPr/>
        </p:nvSpPr>
        <p:spPr bwMode="auto">
          <a:xfrm flipV="1">
            <a:off x="0" y="6569075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9"/>
          <p:cNvSpPr txBox="1">
            <a:spLocks noChangeArrowheads="1"/>
          </p:cNvSpPr>
          <p:nvPr userDrawn="1"/>
        </p:nvSpPr>
        <p:spPr bwMode="auto">
          <a:xfrm>
            <a:off x="11437488" y="6643689"/>
            <a:ext cx="37051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CA3F5C4-B150-4B5B-B76B-04B284BB882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4" name="TW_Footer_3"/>
          <p:cNvSpPr txBox="1">
            <a:spLocks noChangeArrowheads="1"/>
          </p:cNvSpPr>
          <p:nvPr userDrawn="1"/>
        </p:nvSpPr>
        <p:spPr bwMode="auto">
          <a:xfrm>
            <a:off x="9521505" y="6643689"/>
            <a:ext cx="56915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1" fontAlgn="base" hangingPunct="1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2020-10-12</a:t>
            </a:r>
            <a:endParaRPr lang="de-DE" dirty="0"/>
          </a:p>
        </p:txBody>
      </p:sp>
      <p:sp>
        <p:nvSpPr>
          <p:cNvPr id="2" name="TW_Footer_1"/>
          <p:cNvSpPr txBox="1"/>
          <p:nvPr userDrawn="1"/>
        </p:nvSpPr>
        <p:spPr>
          <a:xfrm>
            <a:off x="467999" y="6643690"/>
            <a:ext cx="8280000" cy="1619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defTabSz="798513" eaLnBrk="1" hangingPunct="1">
              <a:defRPr sz="800">
                <a:latin typeface="Arial Narrow" pitchFamily="34" charset="0"/>
              </a:defRPr>
            </a:lvl1pPr>
          </a:lstStyle>
          <a:p>
            <a:pPr lvl="0"/>
            <a:r>
              <a:rPr lang="de-DE"/>
              <a:t>a, a, a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0" r:id="rId2"/>
    <p:sldLayoutId id="2147483701" r:id="rId3"/>
    <p:sldLayoutId id="2147483702" r:id="rId4"/>
    <p:sldLayoutId id="2147483703" r:id="rId5"/>
    <p:sldLayoutId id="2147483705" r:id="rId6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3538" indent="-1841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14375" indent="-1714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Char char="-"/>
        <a:defRPr kumimoji="1"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81088" indent="-177800" algn="l" rtl="0" eaLnBrk="1" fontAlgn="base" hangingPunct="1">
        <a:spcBef>
          <a:spcPct val="0"/>
        </a:spcBef>
        <a:spcAft>
          <a:spcPct val="0"/>
        </a:spcAft>
        <a:buChar char="-"/>
        <a:defRPr kumimoji="1"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82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8954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</a:defRPr>
      </a:lvl6pPr>
      <a:lvl7pPr marL="23526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</a:defRPr>
      </a:lvl7pPr>
      <a:lvl8pPr marL="28098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</a:defRPr>
      </a:lvl8pPr>
      <a:lvl9pPr marL="32670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tif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EACAB4A-ED77-4849-BA45-AD9A7388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56" y="1901373"/>
            <a:ext cx="1219645" cy="8160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5A7D265-98E3-4CEA-9527-0A6CFE4A5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162" y="2399678"/>
            <a:ext cx="1335533" cy="69296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8478BFA-61CE-42FA-A1ED-B047AA5F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90" y="1637676"/>
            <a:ext cx="1335533" cy="128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AB5564-2745-4D12-895A-6E2FF700BB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5" t="4230" r="9085"/>
          <a:stretch/>
        </p:blipFill>
        <p:spPr>
          <a:xfrm>
            <a:off x="5789559" y="1725641"/>
            <a:ext cx="1526387" cy="13868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009909-53D6-45D8-9561-19BA21516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7" b="98402" l="9732" r="89933">
                        <a14:foregroundMark x1="45302" y1="53653" x2="45302" y2="53653"/>
                        <a14:foregroundMark x1="42282" y1="52511" x2="42282" y2="52511"/>
                        <a14:foregroundMark x1="38926" y1="60274" x2="38926" y2="60274"/>
                        <a14:foregroundMark x1="36913" y1="63699" x2="36913" y2="63699"/>
                        <a14:foregroundMark x1="34564" y1="66667" x2="34564" y2="66667"/>
                        <a14:foregroundMark x1="33221" y1="68265" x2="33221" y2="68265"/>
                        <a14:foregroundMark x1="30201" y1="71918" x2="30201" y2="71918"/>
                        <a14:foregroundMark x1="30201" y1="74429" x2="30201" y2="74429"/>
                        <a14:foregroundMark x1="27517" y1="76941" x2="27517" y2="76941"/>
                        <a14:foregroundMark x1="26846" y1="78082" x2="26174" y2="78539"/>
                        <a14:foregroundMark x1="23826" y1="80137" x2="23154" y2="80822"/>
                        <a14:foregroundMark x1="23154" y1="81050" x2="23154" y2="81050"/>
                        <a14:foregroundMark x1="22148" y1="82420" x2="22148" y2="82420"/>
                        <a14:foregroundMark x1="22148" y1="82420" x2="22148" y2="82420"/>
                        <a14:foregroundMark x1="22148" y1="82420" x2="11409" y2="98630"/>
                        <a14:foregroundMark x1="49329" y1="46575" x2="22148" y2="81279"/>
                        <a14:foregroundMark x1="58725" y1="43607" x2="44966" y2="55936"/>
                        <a14:foregroundMark x1="80201" y1="2968" x2="79530" y2="10731"/>
                        <a14:foregroundMark x1="68792" y1="7991" x2="46980" y2="38128"/>
                        <a14:foregroundMark x1="46980" y1="38128" x2="45638" y2="47260"/>
                        <a14:foregroundMark x1="42953" y1="50000" x2="42953" y2="50000"/>
                        <a14:foregroundMark x1="39933" y1="51598" x2="39933" y2="51598"/>
                        <a14:foregroundMark x1="42282" y1="49543" x2="42282" y2="49543"/>
                        <a14:foregroundMark x1="41611" y1="48630" x2="41611" y2="48630"/>
                        <a14:foregroundMark x1="40604" y1="50000" x2="40604" y2="50000"/>
                        <a14:foregroundMark x1="40268" y1="54110" x2="40268" y2="54110"/>
                        <a14:foregroundMark x1="39262" y1="55251" x2="39262" y2="55251"/>
                        <a14:foregroundMark x1="38591" y1="55936" x2="38591" y2="55936"/>
                        <a14:foregroundMark x1="38591" y1="55936" x2="38591" y2="55936"/>
                        <a14:foregroundMark x1="38591" y1="56164" x2="38591" y2="56164"/>
                        <a14:foregroundMark x1="38591" y1="56164" x2="38591" y2="56164"/>
                        <a14:foregroundMark x1="38591" y1="56164" x2="38591" y2="56164"/>
                        <a14:foregroundMark x1="37248" y1="57763" x2="37248" y2="57763"/>
                        <a14:foregroundMark x1="35570" y1="60731" x2="35570" y2="60731"/>
                        <a14:foregroundMark x1="33221" y1="63242" x2="33221" y2="63242"/>
                        <a14:foregroundMark x1="31544" y1="66438" x2="31544" y2="66438"/>
                        <a14:foregroundMark x1="30872" y1="67580" x2="30872" y2="67580"/>
                        <a14:foregroundMark x1="30872" y1="67580" x2="30872" y2="67580"/>
                        <a14:foregroundMark x1="25839" y1="71005" x2="25839" y2="71005"/>
                        <a14:foregroundMark x1="27517" y1="72146" x2="27517" y2="72146"/>
                        <a14:foregroundMark x1="29195" y1="69178" x2="29195" y2="69178"/>
                        <a14:foregroundMark x1="31208" y1="64840" x2="31208" y2="64840"/>
                        <a14:foregroundMark x1="31208" y1="63699" x2="31208" y2="63699"/>
                        <a14:foregroundMark x1="35570" y1="60046" x2="35570" y2="60046"/>
                        <a14:foregroundMark x1="36913" y1="58904" x2="36913" y2="58904"/>
                        <a14:foregroundMark x1="36913" y1="58904" x2="36913" y2="58904"/>
                        <a14:foregroundMark x1="35906" y1="59361" x2="19128" y2="85160"/>
                        <a14:foregroundMark x1="38591" y1="55936" x2="38591" y2="55936"/>
                        <a14:foregroundMark x1="38926" y1="52968" x2="38926" y2="52968"/>
                        <a14:foregroundMark x1="40604" y1="50000" x2="40604" y2="50000"/>
                        <a14:foregroundMark x1="42282" y1="47717" x2="42282" y2="47717"/>
                        <a14:foregroundMark x1="64765" y1="9361" x2="64765" y2="9361"/>
                        <a14:foregroundMark x1="62752" y1="6621" x2="62752" y2="6621"/>
                        <a14:foregroundMark x1="65101" y1="7991" x2="65101" y2="7991"/>
                        <a14:foregroundMark x1="64094" y1="6393" x2="64094" y2="6393"/>
                        <a14:foregroundMark x1="62752" y1="4795" x2="62752" y2="4795"/>
                        <a14:foregroundMark x1="61409" y1="3653" x2="61409" y2="3653"/>
                        <a14:foregroundMark x1="60067" y1="2511" x2="60067" y2="2511"/>
                        <a14:foregroundMark x1="62416" y1="2283" x2="62416" y2="2283"/>
                        <a14:foregroundMark x1="62416" y1="2283" x2="62416" y2="2283"/>
                        <a14:foregroundMark x1="62416" y1="2283" x2="62416" y2="2283"/>
                        <a14:foregroundMark x1="74497" y1="6164" x2="72819" y2="457"/>
                        <a14:foregroundMark x1="69128" y1="6621" x2="61074" y2="15982"/>
                        <a14:foregroundMark x1="61745" y1="8676" x2="58054" y2="18950"/>
                        <a14:foregroundMark x1="59060" y1="15753" x2="62416" y2="17580"/>
                        <a14:foregroundMark x1="59060" y1="20548" x2="52685" y2="32648"/>
                        <a14:foregroundMark x1="58054" y1="25114" x2="45638" y2="40411"/>
                        <a14:foregroundMark x1="55369" y1="19635" x2="48658" y2="32420"/>
                        <a14:foregroundMark x1="48658" y1="32420" x2="22483" y2="75114"/>
                        <a14:foregroundMark x1="80201" y1="4566" x2="72483" y2="37671"/>
                        <a14:foregroundMark x1="72483" y1="37671" x2="21477" y2="86758"/>
                        <a14:foregroundMark x1="69799" y1="15982" x2="85235" y2="7763"/>
                        <a14:foregroundMark x1="70470" y1="14384" x2="67785" y2="40183"/>
                        <a14:foregroundMark x1="70805" y1="37215" x2="82215" y2="9589"/>
                        <a14:foregroundMark x1="74497" y1="39498" x2="88591" y2="9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6836" y="1706403"/>
            <a:ext cx="760418" cy="1117662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2C209B35-2570-4EAF-870E-6671E17FF52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9461" y="2103784"/>
            <a:ext cx="1079630" cy="7154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92863E5-2CD1-47B4-959A-EE8C62641E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8679" y="2351389"/>
            <a:ext cx="1018044" cy="73866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223778-9734-4DD3-88DF-63B6F8BC5DE6}"/>
              </a:ext>
            </a:extLst>
          </p:cNvPr>
          <p:cNvSpPr txBox="1"/>
          <p:nvPr/>
        </p:nvSpPr>
        <p:spPr>
          <a:xfrm>
            <a:off x="629568" y="240030"/>
            <a:ext cx="49388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800" dirty="0"/>
              <a:t>Customer experiment workflow</a:t>
            </a:r>
            <a:endParaRPr kumimoji="1" lang="ja-JP" altLang="en-US" sz="2800" dirty="0" err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1454F2-4A1D-4909-BF08-A23795A499A2}"/>
              </a:ext>
            </a:extLst>
          </p:cNvPr>
          <p:cNvSpPr txBox="1"/>
          <p:nvPr/>
        </p:nvSpPr>
        <p:spPr>
          <a:xfrm>
            <a:off x="489857" y="1283221"/>
            <a:ext cx="216000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FACS sorting</a:t>
            </a:r>
            <a:endParaRPr kumimoji="1" lang="ja-JP" altLang="en-US" dirty="0" err="1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9FA791-145E-475A-9D99-C9EED8631DEB}"/>
              </a:ext>
            </a:extLst>
          </p:cNvPr>
          <p:cNvSpPr txBox="1"/>
          <p:nvPr/>
        </p:nvSpPr>
        <p:spPr>
          <a:xfrm>
            <a:off x="2938168" y="1283221"/>
            <a:ext cx="216000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Dispensing</a:t>
            </a:r>
            <a:endParaRPr kumimoji="1" lang="ja-JP" altLang="en-US" dirty="0" err="1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FC09E-0D8C-4FD7-BA92-F877932A4ED2}"/>
              </a:ext>
            </a:extLst>
          </p:cNvPr>
          <p:cNvSpPr txBox="1"/>
          <p:nvPr/>
        </p:nvSpPr>
        <p:spPr>
          <a:xfrm>
            <a:off x="5386479" y="1283221"/>
            <a:ext cx="216000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Imaging</a:t>
            </a:r>
            <a:endParaRPr kumimoji="1" lang="ja-JP" altLang="en-US" dirty="0" err="1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2464CD-FF96-48E9-AFD4-87C21D74AEE5}"/>
              </a:ext>
            </a:extLst>
          </p:cNvPr>
          <p:cNvSpPr txBox="1"/>
          <p:nvPr/>
        </p:nvSpPr>
        <p:spPr>
          <a:xfrm>
            <a:off x="8063393" y="1283221"/>
            <a:ext cx="216000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Analysis</a:t>
            </a:r>
            <a:endParaRPr kumimoji="1" lang="ja-JP" altLang="en-US" dirty="0" err="1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E98826-2A57-49A3-BAE0-063CF5B64A7C}"/>
              </a:ext>
            </a:extLst>
          </p:cNvPr>
          <p:cNvSpPr txBox="1"/>
          <p:nvPr/>
        </p:nvSpPr>
        <p:spPr>
          <a:xfrm>
            <a:off x="800415" y="3173026"/>
            <a:ext cx="153888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5 fluorescence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Sorting cells</a:t>
            </a:r>
            <a:endParaRPr kumimoji="1" lang="ja-JP" altLang="en-US" dirty="0" err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278984-ACDC-45B8-BA43-1DF41DB8987B}"/>
              </a:ext>
            </a:extLst>
          </p:cNvPr>
          <p:cNvSpPr txBox="1"/>
          <p:nvPr/>
        </p:nvSpPr>
        <p:spPr>
          <a:xfrm>
            <a:off x="3181089" y="3159855"/>
            <a:ext cx="191238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Dispensing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Small 96 well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plate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using 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20wells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DEE290-C50F-42BD-9959-576399AC7F4A}"/>
              </a:ext>
            </a:extLst>
          </p:cNvPr>
          <p:cNvSpPr txBox="1"/>
          <p:nvPr/>
        </p:nvSpPr>
        <p:spPr>
          <a:xfrm>
            <a:off x="5664888" y="3159855"/>
            <a:ext cx="199413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Small 96 well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plate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20wells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 fluorescence</a:t>
            </a:r>
            <a:r>
              <a:rPr kumimoji="1" lang="ja-JP" altLang="en-US" dirty="0"/>
              <a:t>＋</a:t>
            </a:r>
            <a:r>
              <a:rPr kumimoji="1" lang="en-US" altLang="ja-JP" dirty="0"/>
              <a:t>Ph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834409-92BB-457C-8674-4791E6DFA694}"/>
              </a:ext>
            </a:extLst>
          </p:cNvPr>
          <p:cNvSpPr txBox="1"/>
          <p:nvPr/>
        </p:nvSpPr>
        <p:spPr>
          <a:xfrm>
            <a:off x="8444106" y="3186351"/>
            <a:ext cx="141224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multi scenes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Cell numbers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FL intensities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FEC13E-F96D-4E67-923E-0BA4672CB079}"/>
              </a:ext>
            </a:extLst>
          </p:cNvPr>
          <p:cNvSpPr/>
          <p:nvPr/>
        </p:nvSpPr>
        <p:spPr bwMode="auto">
          <a:xfrm>
            <a:off x="5396581" y="4181400"/>
            <a:ext cx="2281925" cy="1175657"/>
          </a:xfrm>
          <a:prstGeom prst="rightArrow">
            <a:avLst>
              <a:gd name="adj1" fmla="val 62963"/>
              <a:gd name="adj2" fmla="val 36325"/>
            </a:avLst>
          </a:prstGeom>
          <a:solidFill>
            <a:schemeClr val="accent2">
              <a:lumMod val="75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Imaging on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ZEN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blue</a:t>
            </a:r>
            <a:endParaRPr kumimoji="0" lang="ja-JP" alt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F5F1E55-0482-4C8E-B50F-37AFCEFB1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8523" y="4469190"/>
            <a:ext cx="704850" cy="600075"/>
          </a:xfrm>
          <a:prstGeom prst="rect">
            <a:avLst/>
          </a:prstGeom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BC101718-D292-4ADD-8CA7-1AFDE44AE8A1}"/>
              </a:ext>
            </a:extLst>
          </p:cNvPr>
          <p:cNvSpPr/>
          <p:nvPr/>
        </p:nvSpPr>
        <p:spPr bwMode="auto">
          <a:xfrm>
            <a:off x="7750631" y="4181400"/>
            <a:ext cx="3241194" cy="1175657"/>
          </a:xfrm>
          <a:prstGeom prst="rightArrow">
            <a:avLst>
              <a:gd name="adj1" fmla="val 62963"/>
              <a:gd name="adj2" fmla="val 24359"/>
            </a:avLst>
          </a:prstGeom>
          <a:solidFill>
            <a:schemeClr val="accent2">
              <a:lumMod val="75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Analysis on ZEN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Core </a:t>
            </a:r>
            <a:r>
              <a:rPr lang="en-US" altLang="ja-JP" sz="1800" dirty="0">
                <a:solidFill>
                  <a:schemeClr val="bg1"/>
                </a:solidFill>
              </a:rPr>
              <a:t>w/ OAD and </a:t>
            </a:r>
            <a:r>
              <a:rPr lang="en-US" altLang="ja-JP" sz="1800" dirty="0" err="1">
                <a:solidFill>
                  <a:schemeClr val="bg1"/>
                </a:solidFill>
              </a:rPr>
              <a:t>GxP</a:t>
            </a:r>
            <a:endParaRPr kumimoji="0" lang="ja-JP" alt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9DB7BB3-588C-43A3-BACB-A6A7AA473B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8593" y="4450140"/>
            <a:ext cx="609600" cy="61912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1697B7-5259-4A88-AFA3-666DDB3DE555}"/>
              </a:ext>
            </a:extLst>
          </p:cNvPr>
          <p:cNvSpPr txBox="1"/>
          <p:nvPr/>
        </p:nvSpPr>
        <p:spPr>
          <a:xfrm>
            <a:off x="4177252" y="4378277"/>
            <a:ext cx="1147203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2400" b="1" dirty="0"/>
              <a:t>Plan A</a:t>
            </a:r>
            <a:endParaRPr kumimoji="1" lang="ja-JP" altLang="en-US" sz="2400" b="1" dirty="0" err="1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64E61462-DAF9-49A8-A78F-5204DEAF992D}"/>
              </a:ext>
            </a:extLst>
          </p:cNvPr>
          <p:cNvSpPr/>
          <p:nvPr/>
        </p:nvSpPr>
        <p:spPr bwMode="auto">
          <a:xfrm>
            <a:off x="5386479" y="5427888"/>
            <a:ext cx="5605346" cy="1175657"/>
          </a:xfrm>
          <a:prstGeom prst="rightArrow">
            <a:avLst>
              <a:gd name="adj1" fmla="val 62963"/>
              <a:gd name="adj2" fmla="val 50000"/>
            </a:avLst>
          </a:prstGeom>
          <a:solidFill>
            <a:schemeClr val="accent2">
              <a:lumMod val="75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Imaging and Analysis 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ZEN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altLang="ja-JP" sz="1800" dirty="0">
                <a:solidFill>
                  <a:schemeClr val="bg1"/>
                </a:solidFill>
              </a:rPr>
              <a:t>Core</a:t>
            </a:r>
            <a:r>
              <a:rPr lang="ja-JP" altLang="en-US" sz="1800" dirty="0">
                <a:solidFill>
                  <a:schemeClr val="bg1"/>
                </a:solidFill>
              </a:rPr>
              <a:t> </a:t>
            </a:r>
            <a:r>
              <a:rPr lang="en-US" altLang="ja-JP" sz="1800" dirty="0">
                <a:solidFill>
                  <a:schemeClr val="bg1"/>
                </a:solidFill>
              </a:rPr>
              <a:t>with OAD and </a:t>
            </a:r>
            <a:r>
              <a:rPr lang="en-US" altLang="ja-JP" sz="1800" dirty="0" err="1">
                <a:solidFill>
                  <a:schemeClr val="bg1"/>
                </a:solidFill>
              </a:rPr>
              <a:t>GxP</a:t>
            </a:r>
            <a:endParaRPr kumimoji="0" lang="ja-JP" alt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15772ED-4320-4262-80F7-9089AE226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2241" y="5706152"/>
            <a:ext cx="609600" cy="61912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5FB6621-FAF6-4A0D-9DD0-554A9F8A8FF7}"/>
              </a:ext>
            </a:extLst>
          </p:cNvPr>
          <p:cNvSpPr txBox="1"/>
          <p:nvPr/>
        </p:nvSpPr>
        <p:spPr>
          <a:xfrm>
            <a:off x="4177254" y="5664647"/>
            <a:ext cx="114720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kumimoji="1" lang="en-US" altLang="ja-JP" sz="2400" b="1" dirty="0"/>
              <a:t>Plan B</a:t>
            </a:r>
            <a:endParaRPr kumimoji="1" lang="ja-JP" altLang="en-US" sz="2400" b="1" dirty="0" err="1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7ACC94BC-1ECF-4249-B31B-7F41330C3EED}"/>
              </a:ext>
            </a:extLst>
          </p:cNvPr>
          <p:cNvSpPr/>
          <p:nvPr/>
        </p:nvSpPr>
        <p:spPr bwMode="auto">
          <a:xfrm rot="5400000">
            <a:off x="2326820" y="1230493"/>
            <a:ext cx="674914" cy="362560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6E66BD05-8CD9-41C2-9372-4F46AD6D1E06}"/>
              </a:ext>
            </a:extLst>
          </p:cNvPr>
          <p:cNvSpPr/>
          <p:nvPr/>
        </p:nvSpPr>
        <p:spPr bwMode="auto">
          <a:xfrm rot="5400000">
            <a:off x="4746385" y="1206904"/>
            <a:ext cx="674914" cy="362560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E0348E8A-43F4-43AA-80E2-68F62FDAD134}"/>
              </a:ext>
            </a:extLst>
          </p:cNvPr>
          <p:cNvSpPr/>
          <p:nvPr/>
        </p:nvSpPr>
        <p:spPr bwMode="auto">
          <a:xfrm rot="5400000">
            <a:off x="7159769" y="1206904"/>
            <a:ext cx="674914" cy="362560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9FDC8443-0BB7-4E93-A67A-2AD73C021095}"/>
              </a:ext>
            </a:extLst>
          </p:cNvPr>
          <p:cNvSpPr/>
          <p:nvPr/>
        </p:nvSpPr>
        <p:spPr bwMode="auto">
          <a:xfrm rot="5400000">
            <a:off x="9885936" y="1225051"/>
            <a:ext cx="674914" cy="362560"/>
          </a:xfrm>
          <a:prstGeom prst="triangle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350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774EC8A-4D6A-41FB-9130-80395EB3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78" y="2319251"/>
            <a:ext cx="5361051" cy="34767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824FC2-F52F-43D0-BFA1-2C7AC45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ZEN Core image analysis module doesn’t support multi scenes?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F82DA1-9827-4EEA-87C3-59F08D6B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0" y="1714501"/>
            <a:ext cx="5324226" cy="34528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A1EFD65-B638-40E7-A219-3363CA21DA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48" t="4491" b="24814"/>
          <a:stretch/>
        </p:blipFill>
        <p:spPr>
          <a:xfrm>
            <a:off x="7845422" y="2319251"/>
            <a:ext cx="4093750" cy="261574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4E0E7-EE36-480A-9915-1C11E7C22B51}"/>
              </a:ext>
            </a:extLst>
          </p:cNvPr>
          <p:cNvSpPr/>
          <p:nvPr/>
        </p:nvSpPr>
        <p:spPr bwMode="auto">
          <a:xfrm>
            <a:off x="1936865" y="4580313"/>
            <a:ext cx="1886990" cy="274320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D9C1AA-310D-40DA-AE85-7F9AF50350BF}"/>
              </a:ext>
            </a:extLst>
          </p:cNvPr>
          <p:cNvSpPr/>
          <p:nvPr/>
        </p:nvSpPr>
        <p:spPr bwMode="auto">
          <a:xfrm>
            <a:off x="11427695" y="4386349"/>
            <a:ext cx="424407" cy="387927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A5EA4E-D831-4CC3-BA09-B9642C685CD8}"/>
              </a:ext>
            </a:extLst>
          </p:cNvPr>
          <p:cNvSpPr/>
          <p:nvPr/>
        </p:nvSpPr>
        <p:spPr bwMode="auto">
          <a:xfrm>
            <a:off x="7845422" y="2493818"/>
            <a:ext cx="3246324" cy="307572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B4961C-8F74-41BE-8C53-A1DE7D938F6A}"/>
              </a:ext>
            </a:extLst>
          </p:cNvPr>
          <p:cNvSpPr txBox="1"/>
          <p:nvPr/>
        </p:nvSpPr>
        <p:spPr>
          <a:xfrm>
            <a:off x="856211" y="5954553"/>
            <a:ext cx="362278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A sample image includes multi scenes.</a:t>
            </a:r>
          </a:p>
          <a:p>
            <a:r>
              <a:rPr kumimoji="1" lang="en-US" altLang="ja-JP" dirty="0"/>
              <a:t>An image analysis is done in ZEN Core.</a:t>
            </a:r>
          </a:p>
          <a:p>
            <a:r>
              <a:rPr kumimoji="1" lang="en-US" altLang="ja-JP" dirty="0"/>
              <a:t>All scenes looks like analyzed.</a:t>
            </a:r>
            <a:endParaRPr kumimoji="1" lang="ja-JP" altLang="en-US" dirty="0" err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EE061A-E54F-40ED-A9AD-F75D0376ED28}"/>
              </a:ext>
            </a:extLst>
          </p:cNvPr>
          <p:cNvSpPr txBox="1"/>
          <p:nvPr/>
        </p:nvSpPr>
        <p:spPr>
          <a:xfrm>
            <a:off x="7498081" y="5934767"/>
            <a:ext cx="429765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But sum-classes doesn’t include multi </a:t>
            </a:r>
            <a:r>
              <a:rPr kumimoji="1" lang="en-US" altLang="ja-JP" dirty="0" err="1"/>
              <a:t>sceanes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An saved XML file is also same.</a:t>
            </a:r>
          </a:p>
          <a:p>
            <a:r>
              <a:rPr kumimoji="1" lang="en-US" altLang="ja-JP" dirty="0"/>
              <a:t>There is a way to extract all scene table?</a:t>
            </a:r>
            <a:endParaRPr kumimoji="1" lang="ja-JP" altLang="en-US" dirty="0" err="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203D18-C2A1-4178-B36F-878DC386D607}"/>
              </a:ext>
            </a:extLst>
          </p:cNvPr>
          <p:cNvSpPr/>
          <p:nvPr/>
        </p:nvSpPr>
        <p:spPr bwMode="auto">
          <a:xfrm>
            <a:off x="4023359" y="1848197"/>
            <a:ext cx="216131" cy="274320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BEE8B8-4E80-4924-B299-A20CEC342713}"/>
              </a:ext>
            </a:extLst>
          </p:cNvPr>
          <p:cNvSpPr/>
          <p:nvPr/>
        </p:nvSpPr>
        <p:spPr bwMode="auto">
          <a:xfrm>
            <a:off x="5881456" y="2413461"/>
            <a:ext cx="216131" cy="274320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1BCA03-43FA-4A5B-BABD-88739985C7E5}"/>
              </a:ext>
            </a:extLst>
          </p:cNvPr>
          <p:cNvSpPr/>
          <p:nvPr/>
        </p:nvSpPr>
        <p:spPr bwMode="auto">
          <a:xfrm>
            <a:off x="3823855" y="5195091"/>
            <a:ext cx="1886990" cy="274320"/>
          </a:xfrm>
          <a:prstGeom prst="rect">
            <a:avLst/>
          </a:prstGeom>
          <a:noFill/>
          <a:ln w="28575" cap="flat" cmpd="sng" algn="ctr">
            <a:solidFill>
              <a:srgbClr val="FF1A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90000" rIns="90000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9AE11D-4462-48F9-9C2F-588801C25DC2}"/>
              </a:ext>
            </a:extLst>
          </p:cNvPr>
          <p:cNvSpPr txBox="1"/>
          <p:nvPr/>
        </p:nvSpPr>
        <p:spPr>
          <a:xfrm>
            <a:off x="4029631" y="1512710"/>
            <a:ext cx="3141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1A00"/>
                </a:solidFill>
              </a:rPr>
              <a:t>A1</a:t>
            </a:r>
            <a:endParaRPr kumimoji="1" lang="ja-JP" altLang="en-US" dirty="0" err="1">
              <a:solidFill>
                <a:srgbClr val="FF1A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1A8555-A10B-44BC-90E5-507E36E80077}"/>
              </a:ext>
            </a:extLst>
          </p:cNvPr>
          <p:cNvSpPr txBox="1"/>
          <p:nvPr/>
        </p:nvSpPr>
        <p:spPr>
          <a:xfrm>
            <a:off x="2352752" y="4558538"/>
            <a:ext cx="3141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1A00"/>
                </a:solidFill>
              </a:rPr>
              <a:t>A1</a:t>
            </a:r>
            <a:endParaRPr kumimoji="1" lang="ja-JP" altLang="en-US" dirty="0" err="1">
              <a:solidFill>
                <a:srgbClr val="FF1A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D3B477-1FD6-4A80-A997-AC9C22B8848B}"/>
              </a:ext>
            </a:extLst>
          </p:cNvPr>
          <p:cNvSpPr txBox="1"/>
          <p:nvPr/>
        </p:nvSpPr>
        <p:spPr>
          <a:xfrm>
            <a:off x="5940492" y="1921747"/>
            <a:ext cx="3141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1A00"/>
                </a:solidFill>
              </a:rPr>
              <a:t>A2</a:t>
            </a:r>
            <a:endParaRPr kumimoji="1" lang="ja-JP" altLang="en-US" dirty="0" err="1">
              <a:solidFill>
                <a:srgbClr val="FF1A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55828B-55D1-4D09-942A-C4BE063CB46F}"/>
              </a:ext>
            </a:extLst>
          </p:cNvPr>
          <p:cNvSpPr txBox="1"/>
          <p:nvPr/>
        </p:nvSpPr>
        <p:spPr>
          <a:xfrm>
            <a:off x="4381429" y="5146312"/>
            <a:ext cx="3141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>
                <a:solidFill>
                  <a:srgbClr val="FF1A00"/>
                </a:solidFill>
              </a:rPr>
              <a:t>A2</a:t>
            </a:r>
            <a:endParaRPr kumimoji="1" lang="ja-JP" altLang="en-US" dirty="0" err="1">
              <a:solidFill>
                <a:srgbClr val="FF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65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" val="carlzeiss_16_9.potx"/>
  <p:tag name="CREATEDBY" val="TW_CP"/>
  <p:tag name="LANGUAGE" val="english"/>
  <p:tag name="AGENDAPIC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SLIDENAME" val="v_9"/>
</p:tagLst>
</file>

<file path=ppt/theme/theme1.xml><?xml version="1.0" encoding="utf-8"?>
<a:theme xmlns:a="http://schemas.openxmlformats.org/drawingml/2006/main" name="carlzeiss">
  <a:themeElements>
    <a:clrScheme name="ZEISS">
      <a:dk1>
        <a:srgbClr val="000000"/>
      </a:dk1>
      <a:lt1>
        <a:srgbClr val="FFFFFF"/>
      </a:lt1>
      <a:dk2>
        <a:srgbClr val="000000"/>
      </a:dk2>
      <a:lt2>
        <a:srgbClr val="9A9B9C"/>
      </a:lt2>
      <a:accent1>
        <a:srgbClr val="141E8C"/>
      </a:accent1>
      <a:accent2>
        <a:srgbClr val="008BD0"/>
      </a:accent2>
      <a:accent3>
        <a:srgbClr val="747678"/>
      </a:accent3>
      <a:accent4>
        <a:srgbClr val="9A9B9C"/>
      </a:accent4>
      <a:accent5>
        <a:srgbClr val="BCBDBC"/>
      </a:accent5>
      <a:accent6>
        <a:srgbClr val="E0E1DD"/>
      </a:accent6>
      <a:hlink>
        <a:srgbClr val="055ED2"/>
      </a:hlink>
      <a:folHlink>
        <a:srgbClr val="6AB0E2"/>
      </a:folHlink>
    </a:clrScheme>
    <a:fontScheme name="carlze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/>
        </a:solidFill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0000" tIns="90000" rIns="90000" bIns="90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chemeClr val="folHlink"/>
        </a:solidFill>
        <a:ln w="3175" cap="flat" cmpd="sng" algn="ctr">
          <a:solidFill>
            <a:srgbClr val="8B8D8E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ZEISS Indigo">
      <a:srgbClr val="141E8C"/>
    </a:custClr>
    <a:custClr name="ZEISS Cyan">
      <a:srgbClr val="008BD0"/>
    </a:custClr>
    <a:custClr>
      <a:srgbClr val="FFFFFF"/>
    </a:custClr>
    <a:custClr name="ZEISS Aqua">
      <a:srgbClr val="244A86"/>
    </a:custClr>
    <a:custClr name="ZEISS Saphire">
      <a:srgbClr val="4C6BB1"/>
    </a:custClr>
    <a:custClr name="ZEISS Azur">
      <a:srgbClr val="055ED2"/>
    </a:custClr>
    <a:custClr name="ZEISS Skyblue">
      <a:srgbClr val="6AB0E2"/>
    </a:custClr>
    <a:custClr name="ZEISS Steel">
      <a:srgbClr val="8DAAC8"/>
    </a:custClr>
    <a:custClr name="ZEISS Arctic">
      <a:srgbClr val="C6DAF2"/>
    </a:custClr>
    <a:custClr>
      <a:srgbClr val="FFFFFF"/>
    </a:custClr>
    <a:custClr name="ZEISS Grey 7">
      <a:srgbClr val="F2F2F2"/>
    </a:custClr>
    <a:custClr name="ZEISS Grey 6 Ultralight">
      <a:srgbClr val="E0E1DD"/>
    </a:custClr>
    <a:custClr name="ZEISS Grey 5 Light">
      <a:srgbClr val="BCBDBC"/>
    </a:custClr>
    <a:custClr name="ZEISS Grey 4 Semilight">
      <a:srgbClr val="9A9B9C"/>
    </a:custClr>
    <a:custClr name="ZEISS Grey 3 Medium">
      <a:srgbClr val="8B8D8E"/>
    </a:custClr>
    <a:custClr name="ZEISS Grey 2 Semidark">
      <a:srgbClr val="747678"/>
    </a:custClr>
    <a:custClr name="ZEISS Grey 1 Dark">
      <a:srgbClr val="4D4F53"/>
    </a:custClr>
    <a:custClr>
      <a:srgbClr val="FFFFFF"/>
    </a:custClr>
    <a:custClr>
      <a:srgbClr val="FFFFFF"/>
    </a:custClr>
    <a:custClr>
      <a:srgbClr val="FFFFFF"/>
    </a:custClr>
    <a:custClr name="ZEISS Bright Orange Neon">
      <a:srgbClr val="FF1A00"/>
    </a:custClr>
    <a:custClr name="ZEISS Purple Red">
      <a:srgbClr val="A70240"/>
    </a:custClr>
    <a:custClr name="ZEISS Green">
      <a:srgbClr val="3C8A2E"/>
    </a:custClr>
    <a:custClr name="ZEISS Light Green">
      <a:srgbClr val="DEDE4C"/>
    </a:custClr>
    <a:custClr name="ZEISS Bright Lemon">
      <a:srgbClr val="FECB00"/>
    </a:custClr>
    <a:custClr name="ZEISS Orange">
      <a:srgbClr val="EC6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BC625FFC27D4F8D88A06D0A0BAEC0" ma:contentTypeVersion="13" ma:contentTypeDescription="Create a new document." ma:contentTypeScope="" ma:versionID="5c0ed2a8fcb94861abf5eb749e8c98da">
  <xsd:schema xmlns:xsd="http://www.w3.org/2001/XMLSchema" xmlns:xs="http://www.w3.org/2001/XMLSchema" xmlns:p="http://schemas.microsoft.com/office/2006/metadata/properties" xmlns:ns3="1555ac86-dce5-460b-a217-1eaa41441837" xmlns:ns4="0a0c730e-d14f-4d01-bc31-a4321bb27db5" targetNamespace="http://schemas.microsoft.com/office/2006/metadata/properties" ma:root="true" ma:fieldsID="00ad3a569f816958738f614489a69dcb" ns3:_="" ns4:_="">
    <xsd:import namespace="1555ac86-dce5-460b-a217-1eaa41441837"/>
    <xsd:import namespace="0a0c730e-d14f-4d01-bc31-a4321bb27d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5ac86-dce5-460b-a217-1eaa414418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c730e-d14f-4d01-bc31-a4321bb27db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68E92-9349-49FC-BE85-22294D43A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5ac86-dce5-460b-a217-1eaa41441837"/>
    <ds:schemaRef ds:uri="0a0c730e-d14f-4d01-bc31-a4321bb27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29C04A-2F2D-46CC-AA2A-4BF700613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AFCEE7-7A0F-4C29-9622-2BDDF56E82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carlzeiss_16_9</Template>
  <TotalTime>175</TotalTime>
  <Words>138</Words>
  <Application>Microsoft Office PowerPoint</Application>
  <PresentationFormat>ユーザー設定</PresentationFormat>
  <Paragraphs>36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Wingdings</vt:lpstr>
      <vt:lpstr>carlzeiss</vt:lpstr>
      <vt:lpstr>PowerPoint プレゼンテーション</vt:lpstr>
      <vt:lpstr>ZEN Core image analysis module doesn’t support multi scenes?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subject/>
  <dc:creator>a</dc:creator>
  <cp:lastModifiedBy>Takiguchi, Masato</cp:lastModifiedBy>
  <cp:revision>1</cp:revision>
  <dcterms:created xsi:type="dcterms:W3CDTF">2020-10-12T05:03:04Z</dcterms:created>
  <dcterms:modified xsi:type="dcterms:W3CDTF">2020-10-14T14:01:58Z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a</vt:lpwstr>
  </property>
  <property fmtid="{D5CDD505-2E9C-101B-9397-08002B2CF9AE}" pid="3" name="tw_theme">
    <vt:lpwstr/>
  </property>
  <property fmtid="{D5CDD505-2E9C-101B-9397-08002B2CF9AE}" pid="4" name="tw_company">
    <vt:lpwstr>a</vt:lpwstr>
  </property>
  <property fmtid="{D5CDD505-2E9C-101B-9397-08002B2CF9AE}" pid="5" name="tw_unit">
    <vt:lpwstr>a</vt:lpwstr>
  </property>
  <property fmtid="{D5CDD505-2E9C-101B-9397-08002B2CF9AE}" pid="6" name="tw_speaker">
    <vt:lpwstr>a</vt:lpwstr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>2020/10/12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  <property fmtid="{D5CDD505-2E9C-101B-9397-08002B2CF9AE}" pid="19" name="ContentTypeId">
    <vt:lpwstr>0x010100550BC625FFC27D4F8D88A06D0A0BAEC0</vt:lpwstr>
  </property>
</Properties>
</file>