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28"/>
  </p:notesMasterIdLst>
  <p:handoutMasterIdLst>
    <p:handoutMasterId r:id="rId29"/>
  </p:handoutMasterIdLst>
  <p:sldIdLst>
    <p:sldId id="276" r:id="rId2"/>
    <p:sldId id="302" r:id="rId3"/>
    <p:sldId id="326" r:id="rId4"/>
    <p:sldId id="307" r:id="rId5"/>
    <p:sldId id="321" r:id="rId6"/>
    <p:sldId id="308" r:id="rId7"/>
    <p:sldId id="309" r:id="rId8"/>
    <p:sldId id="310" r:id="rId9"/>
    <p:sldId id="311" r:id="rId10"/>
    <p:sldId id="313" r:id="rId11"/>
    <p:sldId id="324" r:id="rId12"/>
    <p:sldId id="314" r:id="rId13"/>
    <p:sldId id="315" r:id="rId14"/>
    <p:sldId id="316" r:id="rId15"/>
    <p:sldId id="318" r:id="rId16"/>
    <p:sldId id="319" r:id="rId17"/>
    <p:sldId id="317" r:id="rId18"/>
    <p:sldId id="320" r:id="rId19"/>
    <p:sldId id="312" r:id="rId20"/>
    <p:sldId id="328" r:id="rId21"/>
    <p:sldId id="330" r:id="rId22"/>
    <p:sldId id="323" r:id="rId23"/>
    <p:sldId id="329" r:id="rId24"/>
    <p:sldId id="331" r:id="rId25"/>
    <p:sldId id="325" r:id="rId26"/>
    <p:sldId id="306" r:id="rId27"/>
  </p:sldIdLst>
  <p:sldSz cx="14630400" cy="8229600"/>
  <p:notesSz cx="6858000" cy="9144000"/>
  <p:custDataLst>
    <p:tags r:id="rId30"/>
  </p:custDataLst>
  <p:defaultTextStyle>
    <a:defPPr>
      <a:defRPr lang="en-US"/>
    </a:defPPr>
    <a:lvl1pPr algn="l" defTabSz="652463" rtl="0" fontAlgn="base">
      <a:spcBef>
        <a:spcPct val="0"/>
      </a:spcBef>
      <a:spcAft>
        <a:spcPct val="0"/>
      </a:spcAft>
      <a:defRPr sz="2600" kern="1200">
        <a:solidFill>
          <a:schemeClr val="tx1"/>
        </a:solidFill>
        <a:latin typeface="Calibri" pitchFamily="34" charset="0"/>
        <a:ea typeface="+mn-ea"/>
        <a:cs typeface="Arial" charset="0"/>
      </a:defRPr>
    </a:lvl1pPr>
    <a:lvl2pPr marL="652463" indent="-195263" algn="l" defTabSz="652463" rtl="0" fontAlgn="base">
      <a:spcBef>
        <a:spcPct val="0"/>
      </a:spcBef>
      <a:spcAft>
        <a:spcPct val="0"/>
      </a:spcAft>
      <a:defRPr sz="2600" kern="1200">
        <a:solidFill>
          <a:schemeClr val="tx1"/>
        </a:solidFill>
        <a:latin typeface="Calibri" pitchFamily="34" charset="0"/>
        <a:ea typeface="+mn-ea"/>
        <a:cs typeface="Arial" charset="0"/>
      </a:defRPr>
    </a:lvl2pPr>
    <a:lvl3pPr marL="1304925" indent="-390525" algn="l" defTabSz="652463" rtl="0" fontAlgn="base">
      <a:spcBef>
        <a:spcPct val="0"/>
      </a:spcBef>
      <a:spcAft>
        <a:spcPct val="0"/>
      </a:spcAft>
      <a:defRPr sz="2600" kern="1200">
        <a:solidFill>
          <a:schemeClr val="tx1"/>
        </a:solidFill>
        <a:latin typeface="Calibri" pitchFamily="34" charset="0"/>
        <a:ea typeface="+mn-ea"/>
        <a:cs typeface="Arial" charset="0"/>
      </a:defRPr>
    </a:lvl3pPr>
    <a:lvl4pPr marL="1958975" indent="-587375" algn="l" defTabSz="652463" rtl="0" fontAlgn="base">
      <a:spcBef>
        <a:spcPct val="0"/>
      </a:spcBef>
      <a:spcAft>
        <a:spcPct val="0"/>
      </a:spcAft>
      <a:defRPr sz="2600" kern="1200">
        <a:solidFill>
          <a:schemeClr val="tx1"/>
        </a:solidFill>
        <a:latin typeface="Calibri" pitchFamily="34" charset="0"/>
        <a:ea typeface="+mn-ea"/>
        <a:cs typeface="Arial" charset="0"/>
      </a:defRPr>
    </a:lvl4pPr>
    <a:lvl5pPr marL="2611438" indent="-782638" algn="l" defTabSz="652463" rtl="0" fontAlgn="base">
      <a:spcBef>
        <a:spcPct val="0"/>
      </a:spcBef>
      <a:spcAft>
        <a:spcPct val="0"/>
      </a:spcAft>
      <a:defRPr sz="2600" kern="1200">
        <a:solidFill>
          <a:schemeClr val="tx1"/>
        </a:solidFill>
        <a:latin typeface="Calibri" pitchFamily="34" charset="0"/>
        <a:ea typeface="+mn-ea"/>
        <a:cs typeface="Arial" charset="0"/>
      </a:defRPr>
    </a:lvl5pPr>
    <a:lvl6pPr marL="2286000" algn="l" defTabSz="914400" rtl="0" eaLnBrk="1" latinLnBrk="0" hangingPunct="1">
      <a:defRPr sz="2600" kern="1200">
        <a:solidFill>
          <a:schemeClr val="tx1"/>
        </a:solidFill>
        <a:latin typeface="Calibri" pitchFamily="34" charset="0"/>
        <a:ea typeface="+mn-ea"/>
        <a:cs typeface="Arial" charset="0"/>
      </a:defRPr>
    </a:lvl6pPr>
    <a:lvl7pPr marL="2743200" algn="l" defTabSz="914400" rtl="0" eaLnBrk="1" latinLnBrk="0" hangingPunct="1">
      <a:defRPr sz="2600" kern="1200">
        <a:solidFill>
          <a:schemeClr val="tx1"/>
        </a:solidFill>
        <a:latin typeface="Calibri" pitchFamily="34" charset="0"/>
        <a:ea typeface="+mn-ea"/>
        <a:cs typeface="Arial" charset="0"/>
      </a:defRPr>
    </a:lvl7pPr>
    <a:lvl8pPr marL="3200400" algn="l" defTabSz="914400" rtl="0" eaLnBrk="1" latinLnBrk="0" hangingPunct="1">
      <a:defRPr sz="2600" kern="1200">
        <a:solidFill>
          <a:schemeClr val="tx1"/>
        </a:solidFill>
        <a:latin typeface="Calibri" pitchFamily="34" charset="0"/>
        <a:ea typeface="+mn-ea"/>
        <a:cs typeface="Arial" charset="0"/>
      </a:defRPr>
    </a:lvl8pPr>
    <a:lvl9pPr marL="3657600" algn="l" defTabSz="914400" rtl="0" eaLnBrk="1" latinLnBrk="0" hangingPunct="1">
      <a:defRPr sz="2600"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3022">
          <p15:clr>
            <a:srgbClr val="A4A3A4"/>
          </p15:clr>
        </p15:guide>
        <p15:guide id="2" orient="horz" pos="4635">
          <p15:clr>
            <a:srgbClr val="A4A3A4"/>
          </p15:clr>
        </p15:guide>
        <p15:guide id="3" orient="horz" pos="834">
          <p15:clr>
            <a:srgbClr val="A4A3A4"/>
          </p15:clr>
        </p15:guide>
        <p15:guide id="4" pos="4612">
          <p15:clr>
            <a:srgbClr val="A4A3A4"/>
          </p15:clr>
        </p15:guide>
        <p15:guide id="5" pos="8218">
          <p15:clr>
            <a:srgbClr val="A4A3A4"/>
          </p15:clr>
        </p15:guide>
        <p15:guide id="6" pos="529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scaleToFitPaper="1" frameSlides="1"/>
  <p:clrMru>
    <a:srgbClr val="ECECEC"/>
    <a:srgbClr val="7F7F7F"/>
    <a:srgbClr val="FF5A00"/>
    <a:srgbClr val="FFB611"/>
    <a:srgbClr val="FFFFFF"/>
    <a:srgbClr val="C2C6CA"/>
    <a:srgbClr val="5C5D5F"/>
    <a:srgbClr val="F9AF1C"/>
    <a:srgbClr val="FF7DBB"/>
    <a:srgbClr val="D24A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221" y="43"/>
      </p:cViewPr>
      <p:guideLst>
        <p:guide orient="horz" pos="3022"/>
        <p:guide orient="horz" pos="4635"/>
        <p:guide orient="horz" pos="834"/>
        <p:guide pos="4612"/>
        <p:guide pos="8218"/>
        <p:guide pos="5298"/>
      </p:guideLst>
    </p:cSldViewPr>
  </p:slideViewPr>
  <p:notesTextViewPr>
    <p:cViewPr>
      <p:scale>
        <a:sx n="100" d="100"/>
        <a:sy n="100" d="100"/>
      </p:scale>
      <p:origin x="0" y="0"/>
    </p:cViewPr>
  </p:notesTextViewPr>
  <p:sorterViewPr>
    <p:cViewPr>
      <p:scale>
        <a:sx n="81" d="100"/>
        <a:sy n="81" d="100"/>
      </p:scale>
      <p:origin x="0" y="0"/>
    </p:cViewPr>
  </p:sorterViewPr>
  <p:notesViewPr>
    <p:cSldViewPr snapToGrid="0" snapToObjects="1">
      <p:cViewPr varScale="1">
        <p:scale>
          <a:sx n="82" d="100"/>
          <a:sy n="82" d="100"/>
        </p:scale>
        <p:origin x="-34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D56073-1BD5-4A17-B932-320345E89F5C}" type="doc">
      <dgm:prSet loTypeId="urn:microsoft.com/office/officeart/2005/8/layout/process3" loCatId="process" qsTypeId="urn:microsoft.com/office/officeart/2005/8/quickstyle/simple1" qsCatId="simple" csTypeId="urn:microsoft.com/office/officeart/2005/8/colors/colorful5" csCatId="colorful" phldr="1"/>
      <dgm:spPr/>
    </dgm:pt>
    <dgm:pt modelId="{D84E8516-A8FD-442D-BEDA-DC29BE90C776}">
      <dgm:prSet phldrT="[Text]" custT="1"/>
      <dgm:spPr/>
      <dgm:t>
        <a:bodyPr/>
        <a:lstStyle/>
        <a:p>
          <a:pPr algn="ctr"/>
          <a:r>
            <a:rPr lang="en-US" sz="1600" b="1" dirty="0" smtClean="0">
              <a:latin typeface="Calibri" pitchFamily="34" charset="0"/>
              <a:cs typeface="Calibri" pitchFamily="34" charset="0"/>
            </a:rPr>
            <a:t>Knowledge Transfer</a:t>
          </a:r>
          <a:endParaRPr lang="en-US" sz="1600" b="1" dirty="0">
            <a:latin typeface="Calibri" pitchFamily="34" charset="0"/>
            <a:cs typeface="Calibri" pitchFamily="34" charset="0"/>
          </a:endParaRPr>
        </a:p>
      </dgm:t>
    </dgm:pt>
    <dgm:pt modelId="{23844295-6AEF-4D26-8B4D-7A4EAF357C8F}" type="parTrans" cxnId="{181526AC-DF8C-4A2C-8EA7-0882AF77E13C}">
      <dgm:prSet/>
      <dgm:spPr/>
      <dgm:t>
        <a:bodyPr/>
        <a:lstStyle/>
        <a:p>
          <a:endParaRPr lang="en-US" sz="1400">
            <a:latin typeface="Calibri" pitchFamily="34" charset="0"/>
            <a:cs typeface="Calibri" pitchFamily="34" charset="0"/>
          </a:endParaRPr>
        </a:p>
      </dgm:t>
    </dgm:pt>
    <dgm:pt modelId="{87852F61-3F7F-4076-BAF8-10976B15EC38}" type="sibTrans" cxnId="{181526AC-DF8C-4A2C-8EA7-0882AF77E13C}">
      <dgm:prSet custT="1"/>
      <dgm:spPr/>
      <dgm:t>
        <a:bodyPr/>
        <a:lstStyle/>
        <a:p>
          <a:endParaRPr lang="en-US" sz="1400">
            <a:latin typeface="Calibri" pitchFamily="34" charset="0"/>
            <a:cs typeface="Calibri" pitchFamily="34" charset="0"/>
          </a:endParaRPr>
        </a:p>
      </dgm:t>
    </dgm:pt>
    <dgm:pt modelId="{4E5B8EF0-66D4-4EE3-BBE8-E4CF62CC650F}">
      <dgm:prSet phldrT="[Text]" custT="1"/>
      <dgm:spPr/>
      <dgm:t>
        <a:bodyPr/>
        <a:lstStyle/>
        <a:p>
          <a:pPr algn="ctr"/>
          <a:r>
            <a:rPr lang="en-US" sz="1600" b="1" dirty="0" smtClean="0">
              <a:latin typeface="Calibri" pitchFamily="34" charset="0"/>
              <a:cs typeface="Calibri" pitchFamily="34" charset="0"/>
            </a:rPr>
            <a:t>Primary Support</a:t>
          </a:r>
          <a:endParaRPr lang="en-US" sz="1600" b="1" dirty="0">
            <a:latin typeface="Calibri" pitchFamily="34" charset="0"/>
            <a:cs typeface="Calibri" pitchFamily="34" charset="0"/>
          </a:endParaRPr>
        </a:p>
      </dgm:t>
    </dgm:pt>
    <dgm:pt modelId="{A8458FAB-8CFA-4356-BFB5-42CB9EDBEFB0}" type="parTrans" cxnId="{53C67959-6C1B-40B6-9F75-5CAC1CD47AB8}">
      <dgm:prSet/>
      <dgm:spPr/>
      <dgm:t>
        <a:bodyPr/>
        <a:lstStyle/>
        <a:p>
          <a:endParaRPr lang="en-US" sz="1400">
            <a:latin typeface="Calibri" pitchFamily="34" charset="0"/>
            <a:cs typeface="Calibri" pitchFamily="34" charset="0"/>
          </a:endParaRPr>
        </a:p>
      </dgm:t>
    </dgm:pt>
    <dgm:pt modelId="{1A2D7CA0-2BF4-47AD-B01E-612A5273B027}" type="sibTrans" cxnId="{53C67959-6C1B-40B6-9F75-5CAC1CD47AB8}">
      <dgm:prSet custT="1"/>
      <dgm:spPr/>
      <dgm:t>
        <a:bodyPr/>
        <a:lstStyle/>
        <a:p>
          <a:endParaRPr lang="en-US" sz="1400">
            <a:latin typeface="Calibri" pitchFamily="34" charset="0"/>
            <a:cs typeface="Calibri" pitchFamily="34" charset="0"/>
          </a:endParaRPr>
        </a:p>
      </dgm:t>
    </dgm:pt>
    <dgm:pt modelId="{0B73FEC4-01A1-43A8-867B-E760ACB26998}">
      <dgm:prSet custT="1"/>
      <dgm:spPr/>
      <dgm:t>
        <a:bodyPr/>
        <a:lstStyle/>
        <a:p>
          <a:r>
            <a:rPr lang="en-US" sz="1600" dirty="0" smtClean="0">
              <a:latin typeface="Calibri" pitchFamily="34" charset="0"/>
              <a:cs typeface="Calibri" pitchFamily="34" charset="0"/>
            </a:rPr>
            <a:t>280 Technology KT sessions completed</a:t>
          </a:r>
          <a:endParaRPr lang="en-US" sz="1600" dirty="0">
            <a:latin typeface="Calibri" pitchFamily="34" charset="0"/>
            <a:cs typeface="Calibri" pitchFamily="34" charset="0"/>
          </a:endParaRPr>
        </a:p>
      </dgm:t>
    </dgm:pt>
    <dgm:pt modelId="{909AD281-1220-4BC4-A60A-A7CDADFCB07F}" type="parTrans" cxnId="{9688C7FB-2B54-4990-B2CA-85AC59C2ED4B}">
      <dgm:prSet/>
      <dgm:spPr/>
      <dgm:t>
        <a:bodyPr/>
        <a:lstStyle/>
        <a:p>
          <a:endParaRPr lang="en-US" sz="1400">
            <a:latin typeface="Calibri" pitchFamily="34" charset="0"/>
            <a:cs typeface="Calibri" pitchFamily="34" charset="0"/>
          </a:endParaRPr>
        </a:p>
      </dgm:t>
    </dgm:pt>
    <dgm:pt modelId="{AEF8BD7B-C9BC-4B4F-B2C8-91FE60A6EEEB}" type="sibTrans" cxnId="{9688C7FB-2B54-4990-B2CA-85AC59C2ED4B}">
      <dgm:prSet/>
      <dgm:spPr/>
      <dgm:t>
        <a:bodyPr/>
        <a:lstStyle/>
        <a:p>
          <a:endParaRPr lang="en-US" sz="1400">
            <a:latin typeface="Calibri" pitchFamily="34" charset="0"/>
            <a:cs typeface="Calibri" pitchFamily="34" charset="0"/>
          </a:endParaRPr>
        </a:p>
      </dgm:t>
    </dgm:pt>
    <dgm:pt modelId="{3E0BF86C-9C5A-470F-A252-5AE7F6EBFF35}">
      <dgm:prSet custT="1"/>
      <dgm:spPr/>
      <dgm:t>
        <a:bodyPr/>
        <a:lstStyle/>
        <a:p>
          <a:pPr algn="ctr"/>
          <a:r>
            <a:rPr lang="en-US" sz="1600" b="1" dirty="0" smtClean="0">
              <a:latin typeface="Calibri" pitchFamily="34" charset="0"/>
              <a:cs typeface="Calibri" pitchFamily="34" charset="0"/>
            </a:rPr>
            <a:t>Secondary Support</a:t>
          </a:r>
          <a:endParaRPr lang="en-US" sz="1600" b="1" dirty="0">
            <a:latin typeface="Calibri" pitchFamily="34" charset="0"/>
            <a:cs typeface="Calibri" pitchFamily="34" charset="0"/>
          </a:endParaRPr>
        </a:p>
      </dgm:t>
    </dgm:pt>
    <dgm:pt modelId="{D09FA88A-1567-4960-AC2D-732E53ECD11B}" type="parTrans" cxnId="{8EDE1541-F039-4023-89E5-F03709B12370}">
      <dgm:prSet/>
      <dgm:spPr/>
      <dgm:t>
        <a:bodyPr/>
        <a:lstStyle/>
        <a:p>
          <a:endParaRPr lang="en-US" sz="1400">
            <a:latin typeface="Calibri" pitchFamily="34" charset="0"/>
            <a:cs typeface="Calibri" pitchFamily="34" charset="0"/>
          </a:endParaRPr>
        </a:p>
      </dgm:t>
    </dgm:pt>
    <dgm:pt modelId="{B63A517D-2A6E-4E1B-AA15-BB581711A14A}" type="sibTrans" cxnId="{8EDE1541-F039-4023-89E5-F03709B12370}">
      <dgm:prSet custT="1"/>
      <dgm:spPr/>
      <dgm:t>
        <a:bodyPr/>
        <a:lstStyle/>
        <a:p>
          <a:endParaRPr lang="en-US" sz="1400">
            <a:latin typeface="Calibri" pitchFamily="34" charset="0"/>
            <a:cs typeface="Calibri" pitchFamily="34" charset="0"/>
          </a:endParaRPr>
        </a:p>
      </dgm:t>
    </dgm:pt>
    <dgm:pt modelId="{E2CD02D0-D5B5-4291-A63F-8FA5D25A2DEB}">
      <dgm:prSet custT="1"/>
      <dgm:spPr/>
      <dgm:t>
        <a:bodyPr/>
        <a:lstStyle/>
        <a:p>
          <a:r>
            <a:rPr lang="en-US" sz="1600" dirty="0" smtClean="0">
              <a:latin typeface="Calibri" pitchFamily="34" charset="0"/>
              <a:cs typeface="Calibri" pitchFamily="34" charset="0"/>
            </a:rPr>
            <a:t>96 Business KT sessions completed</a:t>
          </a:r>
          <a:endParaRPr lang="en-US" sz="1600" dirty="0">
            <a:latin typeface="Calibri" pitchFamily="34" charset="0"/>
            <a:cs typeface="Calibri" pitchFamily="34" charset="0"/>
          </a:endParaRPr>
        </a:p>
      </dgm:t>
    </dgm:pt>
    <dgm:pt modelId="{691D40B8-704F-4E84-9C21-7947A4715C72}" type="parTrans" cxnId="{6CC07691-5D2B-4117-AB6B-FD10DF556627}">
      <dgm:prSet/>
      <dgm:spPr/>
      <dgm:t>
        <a:bodyPr/>
        <a:lstStyle/>
        <a:p>
          <a:endParaRPr lang="en-US" sz="1400"/>
        </a:p>
      </dgm:t>
    </dgm:pt>
    <dgm:pt modelId="{D0502EED-654F-487C-94B1-A06345CFC595}" type="sibTrans" cxnId="{6CC07691-5D2B-4117-AB6B-FD10DF556627}">
      <dgm:prSet/>
      <dgm:spPr/>
      <dgm:t>
        <a:bodyPr/>
        <a:lstStyle/>
        <a:p>
          <a:endParaRPr lang="en-US" sz="1400"/>
        </a:p>
      </dgm:t>
    </dgm:pt>
    <dgm:pt modelId="{DABCC3E9-7D89-4BD5-8034-B551BD6E7A40}">
      <dgm:prSet custT="1"/>
      <dgm:spPr/>
      <dgm:t>
        <a:bodyPr/>
        <a:lstStyle/>
        <a:p>
          <a:r>
            <a:rPr lang="en-US" sz="1600" dirty="0" smtClean="0">
              <a:latin typeface="Calibri" pitchFamily="34" charset="0"/>
              <a:cs typeface="Calibri" pitchFamily="34" charset="0"/>
            </a:rPr>
            <a:t>14 </a:t>
          </a:r>
          <a:r>
            <a:rPr lang="en-US" sz="1600" dirty="0" err="1" smtClean="0">
              <a:latin typeface="Calibri" pitchFamily="34" charset="0"/>
              <a:cs typeface="Calibri" pitchFamily="34" charset="0"/>
            </a:rPr>
            <a:t>workstreams</a:t>
          </a:r>
          <a:endParaRPr lang="en-US" sz="1600" dirty="0">
            <a:latin typeface="Calibri" pitchFamily="34" charset="0"/>
            <a:cs typeface="Calibri" pitchFamily="34" charset="0"/>
          </a:endParaRPr>
        </a:p>
      </dgm:t>
    </dgm:pt>
    <dgm:pt modelId="{EF6AF53F-0BC6-41A8-B0D7-48AE21FA73EB}" type="parTrans" cxnId="{FE5DEC88-FB66-41E7-90BD-EED8E13E7ADB}">
      <dgm:prSet/>
      <dgm:spPr/>
      <dgm:t>
        <a:bodyPr/>
        <a:lstStyle/>
        <a:p>
          <a:endParaRPr lang="en-US" sz="1400"/>
        </a:p>
      </dgm:t>
    </dgm:pt>
    <dgm:pt modelId="{02151F0C-7F95-42A1-9233-5F4C04476CCC}" type="sibTrans" cxnId="{FE5DEC88-FB66-41E7-90BD-EED8E13E7ADB}">
      <dgm:prSet/>
      <dgm:spPr/>
      <dgm:t>
        <a:bodyPr/>
        <a:lstStyle/>
        <a:p>
          <a:endParaRPr lang="en-US" sz="1400"/>
        </a:p>
      </dgm:t>
    </dgm:pt>
    <dgm:pt modelId="{CAE3D49C-01A4-4917-95F7-9A259EB4597A}">
      <dgm:prSet custT="1"/>
      <dgm:spPr/>
      <dgm:t>
        <a:bodyPr/>
        <a:lstStyle/>
        <a:p>
          <a:r>
            <a:rPr lang="en-US" sz="1600" dirty="0" smtClean="0">
              <a:latin typeface="Calibri" pitchFamily="34" charset="0"/>
              <a:cs typeface="Calibri" pitchFamily="34" charset="0"/>
            </a:rPr>
            <a:t>Average score of 4 / 5 for the KT sessions</a:t>
          </a:r>
          <a:endParaRPr lang="en-US" sz="1600" dirty="0">
            <a:latin typeface="Calibri" pitchFamily="34" charset="0"/>
            <a:cs typeface="Calibri" pitchFamily="34" charset="0"/>
          </a:endParaRPr>
        </a:p>
      </dgm:t>
    </dgm:pt>
    <dgm:pt modelId="{B1CBC9D6-0DFF-419C-9A8F-FDA97EDE2FE7}" type="parTrans" cxnId="{618B95CA-3D5E-4769-9CB9-83DBBFD372C3}">
      <dgm:prSet/>
      <dgm:spPr/>
      <dgm:t>
        <a:bodyPr/>
        <a:lstStyle/>
        <a:p>
          <a:endParaRPr lang="en-US" sz="1400"/>
        </a:p>
      </dgm:t>
    </dgm:pt>
    <dgm:pt modelId="{1F3FDB9B-0AC5-45DD-A436-BB781038C792}" type="sibTrans" cxnId="{618B95CA-3D5E-4769-9CB9-83DBBFD372C3}">
      <dgm:prSet/>
      <dgm:spPr/>
      <dgm:t>
        <a:bodyPr/>
        <a:lstStyle/>
        <a:p>
          <a:endParaRPr lang="en-US" sz="1400"/>
        </a:p>
      </dgm:t>
    </dgm:pt>
    <dgm:pt modelId="{80A7AA08-3C3A-4428-B82A-87964C234DC2}">
      <dgm:prSet custT="1"/>
      <dgm:spPr/>
      <dgm:t>
        <a:bodyPr/>
        <a:lstStyle/>
        <a:p>
          <a:r>
            <a:rPr lang="en-US" sz="1600" dirty="0" smtClean="0">
              <a:latin typeface="Calibri" pitchFamily="34" charset="0"/>
              <a:cs typeface="Calibri" pitchFamily="34" charset="0"/>
            </a:rPr>
            <a:t>141 tickets planned to be addressed</a:t>
          </a:r>
          <a:endParaRPr lang="en-US" sz="1600" dirty="0">
            <a:latin typeface="Calibri" pitchFamily="34" charset="0"/>
            <a:cs typeface="Calibri" pitchFamily="34" charset="0"/>
          </a:endParaRPr>
        </a:p>
      </dgm:t>
    </dgm:pt>
    <dgm:pt modelId="{F52B9F0D-8227-47A3-9A35-B4C344895C91}" type="parTrans" cxnId="{EEEE3FE0-ED8D-48C3-80BE-69626EC35390}">
      <dgm:prSet/>
      <dgm:spPr/>
      <dgm:t>
        <a:bodyPr/>
        <a:lstStyle/>
        <a:p>
          <a:endParaRPr lang="en-US" sz="1400"/>
        </a:p>
      </dgm:t>
    </dgm:pt>
    <dgm:pt modelId="{4FF41B56-6C38-4213-918F-99A00AAF15B6}" type="sibTrans" cxnId="{EEEE3FE0-ED8D-48C3-80BE-69626EC35390}">
      <dgm:prSet/>
      <dgm:spPr/>
      <dgm:t>
        <a:bodyPr/>
        <a:lstStyle/>
        <a:p>
          <a:endParaRPr lang="en-US" sz="1400"/>
        </a:p>
      </dgm:t>
    </dgm:pt>
    <dgm:pt modelId="{5717033C-C3CE-4E0C-AF58-327E2B4A957F}">
      <dgm:prSet custT="1"/>
      <dgm:spPr/>
      <dgm:t>
        <a:bodyPr/>
        <a:lstStyle/>
        <a:p>
          <a:r>
            <a:rPr lang="en-US" sz="1600" dirty="0" smtClean="0">
              <a:latin typeface="Calibri" pitchFamily="34" charset="0"/>
              <a:cs typeface="Calibri" pitchFamily="34" charset="0"/>
            </a:rPr>
            <a:t>168 tickets addressed</a:t>
          </a:r>
          <a:endParaRPr lang="en-US" sz="1600" dirty="0">
            <a:latin typeface="Calibri" pitchFamily="34" charset="0"/>
            <a:cs typeface="Calibri" pitchFamily="34" charset="0"/>
          </a:endParaRPr>
        </a:p>
      </dgm:t>
    </dgm:pt>
    <dgm:pt modelId="{CEAB34B9-D89C-4DB2-ACFF-F481173734D8}" type="parTrans" cxnId="{11D4D900-5D46-4DC5-A23E-28006B006425}">
      <dgm:prSet/>
      <dgm:spPr/>
      <dgm:t>
        <a:bodyPr/>
        <a:lstStyle/>
        <a:p>
          <a:endParaRPr lang="en-US" sz="1400"/>
        </a:p>
      </dgm:t>
    </dgm:pt>
    <dgm:pt modelId="{6A31E735-9EE6-4E7F-8B41-FEB255E79C0A}" type="sibTrans" cxnId="{11D4D900-5D46-4DC5-A23E-28006B006425}">
      <dgm:prSet/>
      <dgm:spPr/>
      <dgm:t>
        <a:bodyPr/>
        <a:lstStyle/>
        <a:p>
          <a:endParaRPr lang="en-US" sz="1400"/>
        </a:p>
      </dgm:t>
    </dgm:pt>
    <dgm:pt modelId="{87893937-210E-4534-B611-0B553C55E6F3}">
      <dgm:prSet custT="1"/>
      <dgm:spPr/>
      <dgm:t>
        <a:bodyPr/>
        <a:lstStyle/>
        <a:p>
          <a:r>
            <a:rPr lang="en-US" sz="1600" dirty="0" smtClean="0">
              <a:latin typeface="Calibri" pitchFamily="34" charset="0"/>
              <a:cs typeface="Calibri" pitchFamily="34" charset="0"/>
            </a:rPr>
            <a:t>77% tickets resolved independently against the target of 67%</a:t>
          </a:r>
          <a:endParaRPr lang="en-US" sz="1600" dirty="0">
            <a:latin typeface="Calibri" pitchFamily="34" charset="0"/>
            <a:cs typeface="Calibri" pitchFamily="34" charset="0"/>
          </a:endParaRPr>
        </a:p>
      </dgm:t>
    </dgm:pt>
    <dgm:pt modelId="{D691E19D-E625-4742-84EC-7B4F29538D93}" type="parTrans" cxnId="{8410430A-FEDF-4376-8113-2711E4EC13CF}">
      <dgm:prSet/>
      <dgm:spPr/>
      <dgm:t>
        <a:bodyPr/>
        <a:lstStyle/>
        <a:p>
          <a:endParaRPr lang="en-US" sz="1400"/>
        </a:p>
      </dgm:t>
    </dgm:pt>
    <dgm:pt modelId="{3BA9B9F2-46FD-4C16-B0D3-191434F289B6}" type="sibTrans" cxnId="{8410430A-FEDF-4376-8113-2711E4EC13CF}">
      <dgm:prSet/>
      <dgm:spPr/>
      <dgm:t>
        <a:bodyPr/>
        <a:lstStyle/>
        <a:p>
          <a:endParaRPr lang="en-US" sz="1400"/>
        </a:p>
      </dgm:t>
    </dgm:pt>
    <dgm:pt modelId="{561EE7B0-E214-449B-9DBD-55AF8973334A}">
      <dgm:prSet custT="1"/>
      <dgm:spPr/>
      <dgm:t>
        <a:bodyPr/>
        <a:lstStyle/>
        <a:p>
          <a:r>
            <a:rPr lang="en-US" sz="1600" dirty="0" smtClean="0">
              <a:latin typeface="Calibri" pitchFamily="34" charset="0"/>
              <a:cs typeface="Calibri" pitchFamily="34" charset="0"/>
            </a:rPr>
            <a:t>93 tickets planned to be addressed</a:t>
          </a:r>
          <a:endParaRPr lang="en-US" sz="1600" dirty="0">
            <a:latin typeface="Calibri" pitchFamily="34" charset="0"/>
            <a:cs typeface="Calibri" pitchFamily="34" charset="0"/>
          </a:endParaRPr>
        </a:p>
      </dgm:t>
    </dgm:pt>
    <dgm:pt modelId="{11D5B973-1BD4-4B37-ABA3-B2CC51FBB4E0}" type="parTrans" cxnId="{2996FBB3-B807-4C86-94D9-4D945142A278}">
      <dgm:prSet/>
      <dgm:spPr/>
      <dgm:t>
        <a:bodyPr/>
        <a:lstStyle/>
        <a:p>
          <a:endParaRPr lang="en-US" sz="1400"/>
        </a:p>
      </dgm:t>
    </dgm:pt>
    <dgm:pt modelId="{B8A86D02-7485-4A13-B4BE-DC41D4A4C855}" type="sibTrans" cxnId="{2996FBB3-B807-4C86-94D9-4D945142A278}">
      <dgm:prSet/>
      <dgm:spPr/>
      <dgm:t>
        <a:bodyPr/>
        <a:lstStyle/>
        <a:p>
          <a:endParaRPr lang="en-US" sz="1400"/>
        </a:p>
      </dgm:t>
    </dgm:pt>
    <dgm:pt modelId="{A32B272C-FA75-4A74-B02D-83E222CEA492}">
      <dgm:prSet custT="1"/>
      <dgm:spPr/>
      <dgm:t>
        <a:bodyPr/>
        <a:lstStyle/>
        <a:p>
          <a:r>
            <a:rPr lang="en-US" sz="1600" dirty="0" smtClean="0">
              <a:latin typeface="Calibri" pitchFamily="34" charset="0"/>
              <a:cs typeface="Calibri" pitchFamily="34" charset="0"/>
            </a:rPr>
            <a:t>110 tickets addressed</a:t>
          </a:r>
          <a:endParaRPr lang="en-US" sz="1600" dirty="0">
            <a:latin typeface="Calibri" pitchFamily="34" charset="0"/>
            <a:cs typeface="Calibri" pitchFamily="34" charset="0"/>
          </a:endParaRPr>
        </a:p>
      </dgm:t>
    </dgm:pt>
    <dgm:pt modelId="{EBC70C50-54AF-4EC7-B55A-68B825914365}" type="parTrans" cxnId="{CE29AA09-4124-4457-B515-BB6AE9AB9899}">
      <dgm:prSet/>
      <dgm:spPr/>
      <dgm:t>
        <a:bodyPr/>
        <a:lstStyle/>
        <a:p>
          <a:endParaRPr lang="en-US" sz="1400"/>
        </a:p>
      </dgm:t>
    </dgm:pt>
    <dgm:pt modelId="{7FADE5E8-A04C-47C5-99A2-A45ADC360645}" type="sibTrans" cxnId="{CE29AA09-4124-4457-B515-BB6AE9AB9899}">
      <dgm:prSet/>
      <dgm:spPr/>
      <dgm:t>
        <a:bodyPr/>
        <a:lstStyle/>
        <a:p>
          <a:endParaRPr lang="en-US" sz="1400"/>
        </a:p>
      </dgm:t>
    </dgm:pt>
    <dgm:pt modelId="{505F78B9-F9B3-41FD-860C-F866C16E917D}">
      <dgm:prSet custT="1"/>
      <dgm:spPr/>
      <dgm:t>
        <a:bodyPr/>
        <a:lstStyle/>
        <a:p>
          <a:r>
            <a:rPr lang="en-US" sz="1600" dirty="0" smtClean="0">
              <a:latin typeface="Calibri" pitchFamily="34" charset="0"/>
              <a:cs typeface="Calibri" pitchFamily="34" charset="0"/>
            </a:rPr>
            <a:t>99% independent resolution against the target of 96.8%</a:t>
          </a:r>
          <a:endParaRPr lang="en-US" sz="1600" dirty="0">
            <a:latin typeface="Calibri" pitchFamily="34" charset="0"/>
            <a:cs typeface="Calibri" pitchFamily="34" charset="0"/>
          </a:endParaRPr>
        </a:p>
      </dgm:t>
    </dgm:pt>
    <dgm:pt modelId="{BBA2441C-539A-4A07-B462-3DD58BCBB438}" type="parTrans" cxnId="{3A3B0C18-35C4-480F-AF0C-04315F87BFB3}">
      <dgm:prSet/>
      <dgm:spPr/>
      <dgm:t>
        <a:bodyPr/>
        <a:lstStyle/>
        <a:p>
          <a:endParaRPr lang="en-US" sz="1400"/>
        </a:p>
      </dgm:t>
    </dgm:pt>
    <dgm:pt modelId="{B03FF4CE-3221-406D-94C6-3A6A7EBFA9FE}" type="sibTrans" cxnId="{3A3B0C18-35C4-480F-AF0C-04315F87BFB3}">
      <dgm:prSet/>
      <dgm:spPr/>
      <dgm:t>
        <a:bodyPr/>
        <a:lstStyle/>
        <a:p>
          <a:endParaRPr lang="en-US" sz="1400"/>
        </a:p>
      </dgm:t>
    </dgm:pt>
    <dgm:pt modelId="{B615A658-F48A-4B82-BE51-D01E72A0FC52}">
      <dgm:prSet custT="1"/>
      <dgm:spPr/>
      <dgm:t>
        <a:bodyPr/>
        <a:lstStyle/>
        <a:p>
          <a:r>
            <a:rPr lang="en-US" sz="1600" dirty="0" smtClean="0">
              <a:latin typeface="Calibri" pitchFamily="34" charset="0"/>
              <a:cs typeface="Calibri" pitchFamily="34" charset="0"/>
            </a:rPr>
            <a:t>100% First time right resolution against target of 89%</a:t>
          </a:r>
          <a:endParaRPr lang="en-US" sz="1600" dirty="0">
            <a:latin typeface="Calibri" pitchFamily="34" charset="0"/>
            <a:cs typeface="Calibri" pitchFamily="34" charset="0"/>
          </a:endParaRPr>
        </a:p>
      </dgm:t>
    </dgm:pt>
    <dgm:pt modelId="{2A01EB7B-63B7-4369-B029-C3C3D5DE38F1}" type="parTrans" cxnId="{57429E14-0547-4F13-96CC-16915C6A39E2}">
      <dgm:prSet/>
      <dgm:spPr/>
      <dgm:t>
        <a:bodyPr/>
        <a:lstStyle/>
        <a:p>
          <a:endParaRPr lang="en-US" sz="1400"/>
        </a:p>
      </dgm:t>
    </dgm:pt>
    <dgm:pt modelId="{CC683196-74F5-44AB-9E8F-F7B07E563B1F}" type="sibTrans" cxnId="{57429E14-0547-4F13-96CC-16915C6A39E2}">
      <dgm:prSet/>
      <dgm:spPr/>
      <dgm:t>
        <a:bodyPr/>
        <a:lstStyle/>
        <a:p>
          <a:endParaRPr lang="en-US" sz="1400"/>
        </a:p>
      </dgm:t>
    </dgm:pt>
    <dgm:pt modelId="{E568681E-F4D2-4DD1-AC7C-A80E07A2F8D4}" type="pres">
      <dgm:prSet presAssocID="{18D56073-1BD5-4A17-B932-320345E89F5C}" presName="linearFlow" presStyleCnt="0">
        <dgm:presLayoutVars>
          <dgm:dir/>
          <dgm:animLvl val="lvl"/>
          <dgm:resizeHandles val="exact"/>
        </dgm:presLayoutVars>
      </dgm:prSet>
      <dgm:spPr/>
    </dgm:pt>
    <dgm:pt modelId="{CFB55D44-7C56-447F-91DD-A55B9CC994FA}" type="pres">
      <dgm:prSet presAssocID="{D84E8516-A8FD-442D-BEDA-DC29BE90C776}" presName="composite" presStyleCnt="0"/>
      <dgm:spPr/>
    </dgm:pt>
    <dgm:pt modelId="{B26322CE-75B6-4AB6-8038-5B3E58CEC1E5}" type="pres">
      <dgm:prSet presAssocID="{D84E8516-A8FD-442D-BEDA-DC29BE90C776}" presName="parTx" presStyleLbl="node1" presStyleIdx="0" presStyleCnt="3">
        <dgm:presLayoutVars>
          <dgm:chMax val="0"/>
          <dgm:chPref val="0"/>
          <dgm:bulletEnabled val="1"/>
        </dgm:presLayoutVars>
      </dgm:prSet>
      <dgm:spPr/>
      <dgm:t>
        <a:bodyPr/>
        <a:lstStyle/>
        <a:p>
          <a:endParaRPr lang="en-US"/>
        </a:p>
      </dgm:t>
    </dgm:pt>
    <dgm:pt modelId="{4C0470F8-ECF8-4F1B-A1DF-8BB5787C4A32}" type="pres">
      <dgm:prSet presAssocID="{D84E8516-A8FD-442D-BEDA-DC29BE90C776}" presName="parSh" presStyleLbl="node1" presStyleIdx="0" presStyleCnt="3"/>
      <dgm:spPr/>
      <dgm:t>
        <a:bodyPr/>
        <a:lstStyle/>
        <a:p>
          <a:endParaRPr lang="en-US"/>
        </a:p>
      </dgm:t>
    </dgm:pt>
    <dgm:pt modelId="{BC900AEE-F998-4145-9B78-5E5EB00BDA49}" type="pres">
      <dgm:prSet presAssocID="{D84E8516-A8FD-442D-BEDA-DC29BE90C776}" presName="desTx" presStyleLbl="fgAcc1" presStyleIdx="0" presStyleCnt="3">
        <dgm:presLayoutVars>
          <dgm:bulletEnabled val="1"/>
        </dgm:presLayoutVars>
      </dgm:prSet>
      <dgm:spPr/>
      <dgm:t>
        <a:bodyPr/>
        <a:lstStyle/>
        <a:p>
          <a:endParaRPr lang="en-US"/>
        </a:p>
      </dgm:t>
    </dgm:pt>
    <dgm:pt modelId="{3ED37659-8018-4BAE-AB23-2D2B57C6E80F}" type="pres">
      <dgm:prSet presAssocID="{87852F61-3F7F-4076-BAF8-10976B15EC38}" presName="sibTrans" presStyleLbl="sibTrans2D1" presStyleIdx="0" presStyleCnt="2"/>
      <dgm:spPr/>
      <dgm:t>
        <a:bodyPr/>
        <a:lstStyle/>
        <a:p>
          <a:endParaRPr lang="en-US"/>
        </a:p>
      </dgm:t>
    </dgm:pt>
    <dgm:pt modelId="{67D71254-66AB-4800-9F85-8EECB52D9605}" type="pres">
      <dgm:prSet presAssocID="{87852F61-3F7F-4076-BAF8-10976B15EC38}" presName="connTx" presStyleLbl="sibTrans2D1" presStyleIdx="0" presStyleCnt="2"/>
      <dgm:spPr/>
      <dgm:t>
        <a:bodyPr/>
        <a:lstStyle/>
        <a:p>
          <a:endParaRPr lang="en-US"/>
        </a:p>
      </dgm:t>
    </dgm:pt>
    <dgm:pt modelId="{A127A360-1151-4712-8863-B262F3BED8D4}" type="pres">
      <dgm:prSet presAssocID="{3E0BF86C-9C5A-470F-A252-5AE7F6EBFF35}" presName="composite" presStyleCnt="0"/>
      <dgm:spPr/>
    </dgm:pt>
    <dgm:pt modelId="{6C2D2E3B-4ACE-443C-A4B1-54C073D97533}" type="pres">
      <dgm:prSet presAssocID="{3E0BF86C-9C5A-470F-A252-5AE7F6EBFF35}" presName="parTx" presStyleLbl="node1" presStyleIdx="0" presStyleCnt="3">
        <dgm:presLayoutVars>
          <dgm:chMax val="0"/>
          <dgm:chPref val="0"/>
          <dgm:bulletEnabled val="1"/>
        </dgm:presLayoutVars>
      </dgm:prSet>
      <dgm:spPr/>
      <dgm:t>
        <a:bodyPr/>
        <a:lstStyle/>
        <a:p>
          <a:endParaRPr lang="en-US"/>
        </a:p>
      </dgm:t>
    </dgm:pt>
    <dgm:pt modelId="{ABBBD931-BAAC-4CE9-B2CA-F55F46B68A72}" type="pres">
      <dgm:prSet presAssocID="{3E0BF86C-9C5A-470F-A252-5AE7F6EBFF35}" presName="parSh" presStyleLbl="node1" presStyleIdx="1" presStyleCnt="3"/>
      <dgm:spPr/>
      <dgm:t>
        <a:bodyPr/>
        <a:lstStyle/>
        <a:p>
          <a:endParaRPr lang="en-US"/>
        </a:p>
      </dgm:t>
    </dgm:pt>
    <dgm:pt modelId="{AE1D2F43-979B-464F-A754-FCC184D37E6A}" type="pres">
      <dgm:prSet presAssocID="{3E0BF86C-9C5A-470F-A252-5AE7F6EBFF35}" presName="desTx" presStyleLbl="fgAcc1" presStyleIdx="1" presStyleCnt="3">
        <dgm:presLayoutVars>
          <dgm:bulletEnabled val="1"/>
        </dgm:presLayoutVars>
      </dgm:prSet>
      <dgm:spPr/>
      <dgm:t>
        <a:bodyPr/>
        <a:lstStyle/>
        <a:p>
          <a:endParaRPr lang="en-US"/>
        </a:p>
      </dgm:t>
    </dgm:pt>
    <dgm:pt modelId="{5E5895CB-4CAB-451D-83FF-8A9CC40CDE10}" type="pres">
      <dgm:prSet presAssocID="{B63A517D-2A6E-4E1B-AA15-BB581711A14A}" presName="sibTrans" presStyleLbl="sibTrans2D1" presStyleIdx="1" presStyleCnt="2"/>
      <dgm:spPr/>
      <dgm:t>
        <a:bodyPr/>
        <a:lstStyle/>
        <a:p>
          <a:endParaRPr lang="en-US"/>
        </a:p>
      </dgm:t>
    </dgm:pt>
    <dgm:pt modelId="{F71A8426-2605-44A9-BC90-D028E3961550}" type="pres">
      <dgm:prSet presAssocID="{B63A517D-2A6E-4E1B-AA15-BB581711A14A}" presName="connTx" presStyleLbl="sibTrans2D1" presStyleIdx="1" presStyleCnt="2"/>
      <dgm:spPr/>
      <dgm:t>
        <a:bodyPr/>
        <a:lstStyle/>
        <a:p>
          <a:endParaRPr lang="en-US"/>
        </a:p>
      </dgm:t>
    </dgm:pt>
    <dgm:pt modelId="{D0A51E85-D9C1-4205-B21A-7FD50B95BBBC}" type="pres">
      <dgm:prSet presAssocID="{4E5B8EF0-66D4-4EE3-BBE8-E4CF62CC650F}" presName="composite" presStyleCnt="0"/>
      <dgm:spPr/>
    </dgm:pt>
    <dgm:pt modelId="{664B95B2-E577-4644-9105-1C7258825101}" type="pres">
      <dgm:prSet presAssocID="{4E5B8EF0-66D4-4EE3-BBE8-E4CF62CC650F}" presName="parTx" presStyleLbl="node1" presStyleIdx="1" presStyleCnt="3">
        <dgm:presLayoutVars>
          <dgm:chMax val="0"/>
          <dgm:chPref val="0"/>
          <dgm:bulletEnabled val="1"/>
        </dgm:presLayoutVars>
      </dgm:prSet>
      <dgm:spPr/>
      <dgm:t>
        <a:bodyPr/>
        <a:lstStyle/>
        <a:p>
          <a:endParaRPr lang="en-US"/>
        </a:p>
      </dgm:t>
    </dgm:pt>
    <dgm:pt modelId="{A4697CF4-2A40-4D13-A11A-F401E06AFC23}" type="pres">
      <dgm:prSet presAssocID="{4E5B8EF0-66D4-4EE3-BBE8-E4CF62CC650F}" presName="parSh" presStyleLbl="node1" presStyleIdx="2" presStyleCnt="3"/>
      <dgm:spPr/>
      <dgm:t>
        <a:bodyPr/>
        <a:lstStyle/>
        <a:p>
          <a:endParaRPr lang="en-US"/>
        </a:p>
      </dgm:t>
    </dgm:pt>
    <dgm:pt modelId="{C53BB78E-E495-4F53-9154-0CB347AF0CF0}" type="pres">
      <dgm:prSet presAssocID="{4E5B8EF0-66D4-4EE3-BBE8-E4CF62CC650F}" presName="desTx" presStyleLbl="fgAcc1" presStyleIdx="2" presStyleCnt="3">
        <dgm:presLayoutVars>
          <dgm:bulletEnabled val="1"/>
        </dgm:presLayoutVars>
      </dgm:prSet>
      <dgm:spPr/>
      <dgm:t>
        <a:bodyPr/>
        <a:lstStyle/>
        <a:p>
          <a:endParaRPr lang="en-US"/>
        </a:p>
      </dgm:t>
    </dgm:pt>
  </dgm:ptLst>
  <dgm:cxnLst>
    <dgm:cxn modelId="{5EC63461-A48B-4431-B68C-743C1F3E90C7}" type="presOf" srcId="{3E0BF86C-9C5A-470F-A252-5AE7F6EBFF35}" destId="{ABBBD931-BAAC-4CE9-B2CA-F55F46B68A72}" srcOrd="1" destOrd="0" presId="urn:microsoft.com/office/officeart/2005/8/layout/process3"/>
    <dgm:cxn modelId="{8EDE1541-F039-4023-89E5-F03709B12370}" srcId="{18D56073-1BD5-4A17-B932-320345E89F5C}" destId="{3E0BF86C-9C5A-470F-A252-5AE7F6EBFF35}" srcOrd="1" destOrd="0" parTransId="{D09FA88A-1567-4960-AC2D-732E53ECD11B}" sibTransId="{B63A517D-2A6E-4E1B-AA15-BB581711A14A}"/>
    <dgm:cxn modelId="{B6C57B6E-79CC-4E50-89E1-045C8BA2D39C}" type="presOf" srcId="{4E5B8EF0-66D4-4EE3-BBE8-E4CF62CC650F}" destId="{A4697CF4-2A40-4D13-A11A-F401E06AFC23}" srcOrd="1" destOrd="0" presId="urn:microsoft.com/office/officeart/2005/8/layout/process3"/>
    <dgm:cxn modelId="{72C55B23-19B5-4EBB-B984-C4DEA4C8AC44}" type="presOf" srcId="{B63A517D-2A6E-4E1B-AA15-BB581711A14A}" destId="{F71A8426-2605-44A9-BC90-D028E3961550}" srcOrd="1" destOrd="0" presId="urn:microsoft.com/office/officeart/2005/8/layout/process3"/>
    <dgm:cxn modelId="{B5432852-C53E-40E3-B2CC-90AF25FEBFE4}" type="presOf" srcId="{87852F61-3F7F-4076-BAF8-10976B15EC38}" destId="{67D71254-66AB-4800-9F85-8EECB52D9605}" srcOrd="1" destOrd="0" presId="urn:microsoft.com/office/officeart/2005/8/layout/process3"/>
    <dgm:cxn modelId="{B6A303C0-E761-4017-A816-B480EE258AB9}" type="presOf" srcId="{CAE3D49C-01A4-4917-95F7-9A259EB4597A}" destId="{BC900AEE-F998-4145-9B78-5E5EB00BDA49}" srcOrd="0" destOrd="3" presId="urn:microsoft.com/office/officeart/2005/8/layout/process3"/>
    <dgm:cxn modelId="{E5DD6AB1-EE4C-464D-8401-5A9B64397429}" type="presOf" srcId="{4E5B8EF0-66D4-4EE3-BBE8-E4CF62CC650F}" destId="{664B95B2-E577-4644-9105-1C7258825101}" srcOrd="0" destOrd="0" presId="urn:microsoft.com/office/officeart/2005/8/layout/process3"/>
    <dgm:cxn modelId="{CE29AA09-4124-4457-B515-BB6AE9AB9899}" srcId="{4E5B8EF0-66D4-4EE3-BBE8-E4CF62CC650F}" destId="{A32B272C-FA75-4A74-B02D-83E222CEA492}" srcOrd="1" destOrd="0" parTransId="{EBC70C50-54AF-4EC7-B55A-68B825914365}" sibTransId="{7FADE5E8-A04C-47C5-99A2-A45ADC360645}"/>
    <dgm:cxn modelId="{AC6403BB-32CF-4711-A359-0C6ADCC70F51}" type="presOf" srcId="{D84E8516-A8FD-442D-BEDA-DC29BE90C776}" destId="{B26322CE-75B6-4AB6-8038-5B3E58CEC1E5}" srcOrd="0" destOrd="0" presId="urn:microsoft.com/office/officeart/2005/8/layout/process3"/>
    <dgm:cxn modelId="{618B95CA-3D5E-4769-9CB9-83DBBFD372C3}" srcId="{D84E8516-A8FD-442D-BEDA-DC29BE90C776}" destId="{CAE3D49C-01A4-4917-95F7-9A259EB4597A}" srcOrd="3" destOrd="0" parTransId="{B1CBC9D6-0DFF-419C-9A8F-FDA97EDE2FE7}" sibTransId="{1F3FDB9B-0AC5-45DD-A436-BB781038C792}"/>
    <dgm:cxn modelId="{8410430A-FEDF-4376-8113-2711E4EC13CF}" srcId="{3E0BF86C-9C5A-470F-A252-5AE7F6EBFF35}" destId="{87893937-210E-4534-B611-0B553C55E6F3}" srcOrd="2" destOrd="0" parTransId="{D691E19D-E625-4742-84EC-7B4F29538D93}" sibTransId="{3BA9B9F2-46FD-4C16-B0D3-191434F289B6}"/>
    <dgm:cxn modelId="{11D4D900-5D46-4DC5-A23E-28006B006425}" srcId="{3E0BF86C-9C5A-470F-A252-5AE7F6EBFF35}" destId="{5717033C-C3CE-4E0C-AF58-327E2B4A957F}" srcOrd="1" destOrd="0" parTransId="{CEAB34B9-D89C-4DB2-ACFF-F481173734D8}" sibTransId="{6A31E735-9EE6-4E7F-8B41-FEB255E79C0A}"/>
    <dgm:cxn modelId="{FE5DEC88-FB66-41E7-90BD-EED8E13E7ADB}" srcId="{D84E8516-A8FD-442D-BEDA-DC29BE90C776}" destId="{DABCC3E9-7D89-4BD5-8034-B551BD6E7A40}" srcOrd="0" destOrd="0" parTransId="{EF6AF53F-0BC6-41A8-B0D7-48AE21FA73EB}" sibTransId="{02151F0C-7F95-42A1-9233-5F4C04476CCC}"/>
    <dgm:cxn modelId="{4F0FD743-808F-47A6-AF5E-D0C2B51842D1}" type="presOf" srcId="{0B73FEC4-01A1-43A8-867B-E760ACB26998}" destId="{BC900AEE-F998-4145-9B78-5E5EB00BDA49}" srcOrd="0" destOrd="1" presId="urn:microsoft.com/office/officeart/2005/8/layout/process3"/>
    <dgm:cxn modelId="{9688C7FB-2B54-4990-B2CA-85AC59C2ED4B}" srcId="{D84E8516-A8FD-442D-BEDA-DC29BE90C776}" destId="{0B73FEC4-01A1-43A8-867B-E760ACB26998}" srcOrd="1" destOrd="0" parTransId="{909AD281-1220-4BC4-A60A-A7CDADFCB07F}" sibTransId="{AEF8BD7B-C9BC-4B4F-B2C8-91FE60A6EEEB}"/>
    <dgm:cxn modelId="{93180174-5839-4247-8EDB-39DC224C4EE0}" type="presOf" srcId="{505F78B9-F9B3-41FD-860C-F866C16E917D}" destId="{C53BB78E-E495-4F53-9154-0CB347AF0CF0}" srcOrd="0" destOrd="2" presId="urn:microsoft.com/office/officeart/2005/8/layout/process3"/>
    <dgm:cxn modelId="{A38360FB-B0E7-465D-AA0C-528835494789}" type="presOf" srcId="{E2CD02D0-D5B5-4291-A63F-8FA5D25A2DEB}" destId="{BC900AEE-F998-4145-9B78-5E5EB00BDA49}" srcOrd="0" destOrd="2" presId="urn:microsoft.com/office/officeart/2005/8/layout/process3"/>
    <dgm:cxn modelId="{2996FBB3-B807-4C86-94D9-4D945142A278}" srcId="{4E5B8EF0-66D4-4EE3-BBE8-E4CF62CC650F}" destId="{561EE7B0-E214-449B-9DBD-55AF8973334A}" srcOrd="0" destOrd="0" parTransId="{11D5B973-1BD4-4B37-ABA3-B2CC51FBB4E0}" sibTransId="{B8A86D02-7485-4A13-B4BE-DC41D4A4C855}"/>
    <dgm:cxn modelId="{3A3B0C18-35C4-480F-AF0C-04315F87BFB3}" srcId="{4E5B8EF0-66D4-4EE3-BBE8-E4CF62CC650F}" destId="{505F78B9-F9B3-41FD-860C-F866C16E917D}" srcOrd="2" destOrd="0" parTransId="{BBA2441C-539A-4A07-B462-3DD58BCBB438}" sibTransId="{B03FF4CE-3221-406D-94C6-3A6A7EBFA9FE}"/>
    <dgm:cxn modelId="{68341192-B715-4677-A78A-3B8E23E65F83}" type="presOf" srcId="{A32B272C-FA75-4A74-B02D-83E222CEA492}" destId="{C53BB78E-E495-4F53-9154-0CB347AF0CF0}" srcOrd="0" destOrd="1" presId="urn:microsoft.com/office/officeart/2005/8/layout/process3"/>
    <dgm:cxn modelId="{89AF7A1A-5122-4591-A714-86DAD23505B2}" type="presOf" srcId="{5717033C-C3CE-4E0C-AF58-327E2B4A957F}" destId="{AE1D2F43-979B-464F-A754-FCC184D37E6A}" srcOrd="0" destOrd="1" presId="urn:microsoft.com/office/officeart/2005/8/layout/process3"/>
    <dgm:cxn modelId="{56E3CDFF-1D20-45B1-89BE-ECD357E2909A}" type="presOf" srcId="{B615A658-F48A-4B82-BE51-D01E72A0FC52}" destId="{C53BB78E-E495-4F53-9154-0CB347AF0CF0}" srcOrd="0" destOrd="3" presId="urn:microsoft.com/office/officeart/2005/8/layout/process3"/>
    <dgm:cxn modelId="{53C67959-6C1B-40B6-9F75-5CAC1CD47AB8}" srcId="{18D56073-1BD5-4A17-B932-320345E89F5C}" destId="{4E5B8EF0-66D4-4EE3-BBE8-E4CF62CC650F}" srcOrd="2" destOrd="0" parTransId="{A8458FAB-8CFA-4356-BFB5-42CB9EDBEFB0}" sibTransId="{1A2D7CA0-2BF4-47AD-B01E-612A5273B027}"/>
    <dgm:cxn modelId="{F00E30D9-1D8B-4C96-A0C6-6788853BEA35}" type="presOf" srcId="{561EE7B0-E214-449B-9DBD-55AF8973334A}" destId="{C53BB78E-E495-4F53-9154-0CB347AF0CF0}" srcOrd="0" destOrd="0" presId="urn:microsoft.com/office/officeart/2005/8/layout/process3"/>
    <dgm:cxn modelId="{16172374-6996-4963-AB06-06BEF9F4F6AF}" type="presOf" srcId="{18D56073-1BD5-4A17-B932-320345E89F5C}" destId="{E568681E-F4D2-4DD1-AC7C-A80E07A2F8D4}" srcOrd="0" destOrd="0" presId="urn:microsoft.com/office/officeart/2005/8/layout/process3"/>
    <dgm:cxn modelId="{EEEE3FE0-ED8D-48C3-80BE-69626EC35390}" srcId="{3E0BF86C-9C5A-470F-A252-5AE7F6EBFF35}" destId="{80A7AA08-3C3A-4428-B82A-87964C234DC2}" srcOrd="0" destOrd="0" parTransId="{F52B9F0D-8227-47A3-9A35-B4C344895C91}" sibTransId="{4FF41B56-6C38-4213-918F-99A00AAF15B6}"/>
    <dgm:cxn modelId="{20C188DE-20E2-4F40-B6E0-0E43DA4DE1B3}" type="presOf" srcId="{80A7AA08-3C3A-4428-B82A-87964C234DC2}" destId="{AE1D2F43-979B-464F-A754-FCC184D37E6A}" srcOrd="0" destOrd="0" presId="urn:microsoft.com/office/officeart/2005/8/layout/process3"/>
    <dgm:cxn modelId="{9C803658-0E38-4DE1-8E70-0893EA994880}" type="presOf" srcId="{DABCC3E9-7D89-4BD5-8034-B551BD6E7A40}" destId="{BC900AEE-F998-4145-9B78-5E5EB00BDA49}" srcOrd="0" destOrd="0" presId="urn:microsoft.com/office/officeart/2005/8/layout/process3"/>
    <dgm:cxn modelId="{A5C0DF3D-C945-4816-A22F-2CCD0FF6BA9A}" type="presOf" srcId="{B63A517D-2A6E-4E1B-AA15-BB581711A14A}" destId="{5E5895CB-4CAB-451D-83FF-8A9CC40CDE10}" srcOrd="0" destOrd="0" presId="urn:microsoft.com/office/officeart/2005/8/layout/process3"/>
    <dgm:cxn modelId="{57429E14-0547-4F13-96CC-16915C6A39E2}" srcId="{4E5B8EF0-66D4-4EE3-BBE8-E4CF62CC650F}" destId="{B615A658-F48A-4B82-BE51-D01E72A0FC52}" srcOrd="3" destOrd="0" parTransId="{2A01EB7B-63B7-4369-B029-C3C3D5DE38F1}" sibTransId="{CC683196-74F5-44AB-9E8F-F7B07E563B1F}"/>
    <dgm:cxn modelId="{6CC07691-5D2B-4117-AB6B-FD10DF556627}" srcId="{D84E8516-A8FD-442D-BEDA-DC29BE90C776}" destId="{E2CD02D0-D5B5-4291-A63F-8FA5D25A2DEB}" srcOrd="2" destOrd="0" parTransId="{691D40B8-704F-4E84-9C21-7947A4715C72}" sibTransId="{D0502EED-654F-487C-94B1-A06345CFC595}"/>
    <dgm:cxn modelId="{73843C04-7FD6-498F-BC1D-6DEA8DFDEFE5}" type="presOf" srcId="{87852F61-3F7F-4076-BAF8-10976B15EC38}" destId="{3ED37659-8018-4BAE-AB23-2D2B57C6E80F}" srcOrd="0" destOrd="0" presId="urn:microsoft.com/office/officeart/2005/8/layout/process3"/>
    <dgm:cxn modelId="{221891A4-9926-44C9-87B0-7FA8279CD841}" type="presOf" srcId="{3E0BF86C-9C5A-470F-A252-5AE7F6EBFF35}" destId="{6C2D2E3B-4ACE-443C-A4B1-54C073D97533}" srcOrd="0" destOrd="0" presId="urn:microsoft.com/office/officeart/2005/8/layout/process3"/>
    <dgm:cxn modelId="{38CBE27A-AF2D-4153-9BC5-F4CB8D789F4E}" type="presOf" srcId="{D84E8516-A8FD-442D-BEDA-DC29BE90C776}" destId="{4C0470F8-ECF8-4F1B-A1DF-8BB5787C4A32}" srcOrd="1" destOrd="0" presId="urn:microsoft.com/office/officeart/2005/8/layout/process3"/>
    <dgm:cxn modelId="{181526AC-DF8C-4A2C-8EA7-0882AF77E13C}" srcId="{18D56073-1BD5-4A17-B932-320345E89F5C}" destId="{D84E8516-A8FD-442D-BEDA-DC29BE90C776}" srcOrd="0" destOrd="0" parTransId="{23844295-6AEF-4D26-8B4D-7A4EAF357C8F}" sibTransId="{87852F61-3F7F-4076-BAF8-10976B15EC38}"/>
    <dgm:cxn modelId="{CD543231-FD2A-4A43-8A65-978BADE3BD02}" type="presOf" srcId="{87893937-210E-4534-B611-0B553C55E6F3}" destId="{AE1D2F43-979B-464F-A754-FCC184D37E6A}" srcOrd="0" destOrd="2" presId="urn:microsoft.com/office/officeart/2005/8/layout/process3"/>
    <dgm:cxn modelId="{893F946F-E118-4466-BBEA-8645955191BE}" type="presParOf" srcId="{E568681E-F4D2-4DD1-AC7C-A80E07A2F8D4}" destId="{CFB55D44-7C56-447F-91DD-A55B9CC994FA}" srcOrd="0" destOrd="0" presId="urn:microsoft.com/office/officeart/2005/8/layout/process3"/>
    <dgm:cxn modelId="{59FCB355-05AB-484E-BC8B-3F9639D209A1}" type="presParOf" srcId="{CFB55D44-7C56-447F-91DD-A55B9CC994FA}" destId="{B26322CE-75B6-4AB6-8038-5B3E58CEC1E5}" srcOrd="0" destOrd="0" presId="urn:microsoft.com/office/officeart/2005/8/layout/process3"/>
    <dgm:cxn modelId="{A08D815B-356A-4F3B-90FD-31B369D2653B}" type="presParOf" srcId="{CFB55D44-7C56-447F-91DD-A55B9CC994FA}" destId="{4C0470F8-ECF8-4F1B-A1DF-8BB5787C4A32}" srcOrd="1" destOrd="0" presId="urn:microsoft.com/office/officeart/2005/8/layout/process3"/>
    <dgm:cxn modelId="{80D5C62E-DB25-4D6F-BF51-896949431957}" type="presParOf" srcId="{CFB55D44-7C56-447F-91DD-A55B9CC994FA}" destId="{BC900AEE-F998-4145-9B78-5E5EB00BDA49}" srcOrd="2" destOrd="0" presId="urn:microsoft.com/office/officeart/2005/8/layout/process3"/>
    <dgm:cxn modelId="{4605D96B-46EC-4355-8E63-6A04BCF956A3}" type="presParOf" srcId="{E568681E-F4D2-4DD1-AC7C-A80E07A2F8D4}" destId="{3ED37659-8018-4BAE-AB23-2D2B57C6E80F}" srcOrd="1" destOrd="0" presId="urn:microsoft.com/office/officeart/2005/8/layout/process3"/>
    <dgm:cxn modelId="{1FF79E2B-E5D1-4BCB-9053-640AE6F994B8}" type="presParOf" srcId="{3ED37659-8018-4BAE-AB23-2D2B57C6E80F}" destId="{67D71254-66AB-4800-9F85-8EECB52D9605}" srcOrd="0" destOrd="0" presId="urn:microsoft.com/office/officeart/2005/8/layout/process3"/>
    <dgm:cxn modelId="{F291FC62-5C6B-4010-9D32-C9786AAF93E4}" type="presParOf" srcId="{E568681E-F4D2-4DD1-AC7C-A80E07A2F8D4}" destId="{A127A360-1151-4712-8863-B262F3BED8D4}" srcOrd="2" destOrd="0" presId="urn:microsoft.com/office/officeart/2005/8/layout/process3"/>
    <dgm:cxn modelId="{E7A4B68A-5CBB-4FC7-8480-28155F407CBC}" type="presParOf" srcId="{A127A360-1151-4712-8863-B262F3BED8D4}" destId="{6C2D2E3B-4ACE-443C-A4B1-54C073D97533}" srcOrd="0" destOrd="0" presId="urn:microsoft.com/office/officeart/2005/8/layout/process3"/>
    <dgm:cxn modelId="{D29D84CC-94AB-41E7-9CB5-11B78D16A84E}" type="presParOf" srcId="{A127A360-1151-4712-8863-B262F3BED8D4}" destId="{ABBBD931-BAAC-4CE9-B2CA-F55F46B68A72}" srcOrd="1" destOrd="0" presId="urn:microsoft.com/office/officeart/2005/8/layout/process3"/>
    <dgm:cxn modelId="{E4F8FD2C-1712-43E0-A279-EF90FA9A12AF}" type="presParOf" srcId="{A127A360-1151-4712-8863-B262F3BED8D4}" destId="{AE1D2F43-979B-464F-A754-FCC184D37E6A}" srcOrd="2" destOrd="0" presId="urn:microsoft.com/office/officeart/2005/8/layout/process3"/>
    <dgm:cxn modelId="{2B0F7682-2582-4432-9670-DDAD47C2A5D6}" type="presParOf" srcId="{E568681E-F4D2-4DD1-AC7C-A80E07A2F8D4}" destId="{5E5895CB-4CAB-451D-83FF-8A9CC40CDE10}" srcOrd="3" destOrd="0" presId="urn:microsoft.com/office/officeart/2005/8/layout/process3"/>
    <dgm:cxn modelId="{47ADFB2F-CBE7-41CD-B3B3-5597FB086980}" type="presParOf" srcId="{5E5895CB-4CAB-451D-83FF-8A9CC40CDE10}" destId="{F71A8426-2605-44A9-BC90-D028E3961550}" srcOrd="0" destOrd="0" presId="urn:microsoft.com/office/officeart/2005/8/layout/process3"/>
    <dgm:cxn modelId="{12F87359-0914-436F-9D1B-527F3726A340}" type="presParOf" srcId="{E568681E-F4D2-4DD1-AC7C-A80E07A2F8D4}" destId="{D0A51E85-D9C1-4205-B21A-7FD50B95BBBC}" srcOrd="4" destOrd="0" presId="urn:microsoft.com/office/officeart/2005/8/layout/process3"/>
    <dgm:cxn modelId="{0F250EB9-B432-4F92-ADAA-E2A06F1D0086}" type="presParOf" srcId="{D0A51E85-D9C1-4205-B21A-7FD50B95BBBC}" destId="{664B95B2-E577-4644-9105-1C7258825101}" srcOrd="0" destOrd="0" presId="urn:microsoft.com/office/officeart/2005/8/layout/process3"/>
    <dgm:cxn modelId="{65A28C1E-2D62-4CBA-BE30-F4A10F0B50AC}" type="presParOf" srcId="{D0A51E85-D9C1-4205-B21A-7FD50B95BBBC}" destId="{A4697CF4-2A40-4D13-A11A-F401E06AFC23}" srcOrd="1" destOrd="0" presId="urn:microsoft.com/office/officeart/2005/8/layout/process3"/>
    <dgm:cxn modelId="{D745EADE-1C55-484B-9665-C1EA10D1B7EC}" type="presParOf" srcId="{D0A51E85-D9C1-4205-B21A-7FD50B95BBBC}" destId="{C53BB78E-E495-4F53-9154-0CB347AF0CF0}"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3110" fontAlgn="auto">
              <a:spcBef>
                <a:spcPts val="0"/>
              </a:spcBef>
              <a:spcAft>
                <a:spcPts val="0"/>
              </a:spcAft>
              <a:defRPr sz="1200">
                <a:latin typeface="+mn-lt"/>
                <a:cs typeface="+mn-cs"/>
              </a:defRPr>
            </a:lvl1pPr>
          </a:lstStyle>
          <a:p>
            <a:pPr>
              <a:defRPr/>
            </a:pPr>
            <a:r>
              <a:rPr lang="en-US" smtClean="0"/>
              <a:t>Avon 2014 Corporate Template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653110" fontAlgn="auto">
              <a:spcBef>
                <a:spcPts val="0"/>
              </a:spcBef>
              <a:spcAft>
                <a:spcPts val="0"/>
              </a:spcAft>
              <a:defRPr sz="1200">
                <a:latin typeface="+mn-lt"/>
                <a:cs typeface="+mn-cs"/>
              </a:defRPr>
            </a:lvl1pPr>
          </a:lstStyle>
          <a:p>
            <a:pPr>
              <a:defRPr/>
            </a:pPr>
            <a:fld id="{C165582E-67E6-4419-B5BB-6C836B382B31}" type="datetimeFigureOut">
              <a:rPr lang="en-US"/>
              <a:pPr>
                <a:defRPr/>
              </a:pPr>
              <a:t>1/15/2015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653110" fontAlgn="auto">
              <a:spcBef>
                <a:spcPts val="0"/>
              </a:spcBef>
              <a:spcAft>
                <a:spcPts val="0"/>
              </a:spcAft>
              <a:defRPr sz="1200">
                <a:latin typeface="+mn-lt"/>
                <a:cs typeface="+mn-cs"/>
              </a:defRPr>
            </a:lvl1pPr>
          </a:lstStyle>
          <a:p>
            <a:pPr>
              <a:defRPr/>
            </a:pPr>
            <a:r>
              <a:rPr lang="en-US"/>
              <a:t>Speaker Name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653110" fontAlgn="auto">
              <a:spcBef>
                <a:spcPts val="0"/>
              </a:spcBef>
              <a:spcAft>
                <a:spcPts val="0"/>
              </a:spcAft>
              <a:defRPr sz="1200">
                <a:latin typeface="+mn-lt"/>
                <a:cs typeface="+mn-cs"/>
              </a:defRPr>
            </a:lvl1pPr>
          </a:lstStyle>
          <a:p>
            <a:pPr>
              <a:defRPr/>
            </a:pPr>
            <a:fld id="{CFF47846-5CDF-4744-8D8A-E7C765BCD50E}" type="slidenum">
              <a:rPr lang="en-US"/>
              <a:pPr>
                <a:defRPr/>
              </a:pPr>
              <a:t>‹#›</a:t>
            </a:fld>
            <a:endParaRPr lang="en-US"/>
          </a:p>
        </p:txBody>
      </p:sp>
    </p:spTree>
    <p:extLst>
      <p:ext uri="{BB962C8B-B14F-4D97-AF65-F5344CB8AC3E}">
        <p14:creationId xmlns:p14="http://schemas.microsoft.com/office/powerpoint/2010/main" val="77894316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653110" fontAlgn="auto">
              <a:spcBef>
                <a:spcPts val="0"/>
              </a:spcBef>
              <a:spcAft>
                <a:spcPts val="0"/>
              </a:spcAft>
              <a:defRPr sz="1200">
                <a:latin typeface="+mn-lt"/>
                <a:cs typeface="+mn-cs"/>
              </a:defRPr>
            </a:lvl1pPr>
          </a:lstStyle>
          <a:p>
            <a:pPr>
              <a:defRPr/>
            </a:pPr>
            <a:r>
              <a:rPr lang="en-US" smtClean="0"/>
              <a:t>Avon 2014 Corporate Template</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653110" fontAlgn="auto">
              <a:spcBef>
                <a:spcPts val="0"/>
              </a:spcBef>
              <a:spcAft>
                <a:spcPts val="0"/>
              </a:spcAft>
              <a:defRPr sz="1200">
                <a:latin typeface="+mn-lt"/>
                <a:cs typeface="+mn-cs"/>
              </a:defRPr>
            </a:lvl1pPr>
          </a:lstStyle>
          <a:p>
            <a:pPr>
              <a:defRPr/>
            </a:pPr>
            <a:fld id="{B0CC3AC8-75DE-4F19-BBF2-0A7657FF1080}" type="datetimeFigureOut">
              <a:rPr lang="en-US"/>
              <a:pPr>
                <a:defRPr/>
              </a:pPr>
              <a:t>1/15/2015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653110" fontAlgn="auto">
              <a:spcBef>
                <a:spcPts val="0"/>
              </a:spcBef>
              <a:spcAft>
                <a:spcPts val="0"/>
              </a:spcAft>
              <a:defRPr sz="1200">
                <a:latin typeface="+mn-lt"/>
                <a:cs typeface="+mn-cs"/>
              </a:defRPr>
            </a:lvl1pPr>
          </a:lstStyle>
          <a:p>
            <a:pPr>
              <a:defRPr/>
            </a:pPr>
            <a:r>
              <a:rPr lang="en-US"/>
              <a:t>Speaker Name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653110" fontAlgn="auto">
              <a:spcBef>
                <a:spcPts val="0"/>
              </a:spcBef>
              <a:spcAft>
                <a:spcPts val="0"/>
              </a:spcAft>
              <a:defRPr sz="1200">
                <a:latin typeface="+mn-lt"/>
                <a:cs typeface="+mn-cs"/>
              </a:defRPr>
            </a:lvl1pPr>
          </a:lstStyle>
          <a:p>
            <a:pPr>
              <a:defRPr/>
            </a:pPr>
            <a:fld id="{B44DB042-0186-4D28-8F38-5D297D42A3A7}" type="slidenum">
              <a:rPr lang="en-US"/>
              <a:pPr>
                <a:defRPr/>
              </a:pPr>
              <a:t>‹#›</a:t>
            </a:fld>
            <a:endParaRPr lang="en-US"/>
          </a:p>
        </p:txBody>
      </p:sp>
    </p:spTree>
    <p:extLst>
      <p:ext uri="{BB962C8B-B14F-4D97-AF65-F5344CB8AC3E}">
        <p14:creationId xmlns:p14="http://schemas.microsoft.com/office/powerpoint/2010/main" val="3921780132"/>
      </p:ext>
    </p:extLst>
  </p:cSld>
  <p:clrMap bg1="lt1" tx1="dk1" bg2="lt2" tx2="dk2" accent1="accent1" accent2="accent2" accent3="accent3" accent4="accent4" accent5="accent5" accent6="accent6" hlink="hlink" folHlink="folHlink"/>
  <p:hf dt="0"/>
  <p:notesStyle>
    <a:lvl1pPr algn="l" defTabSz="1304925" rtl="0" eaLnBrk="0" fontAlgn="base" hangingPunct="0">
      <a:spcBef>
        <a:spcPct val="30000"/>
      </a:spcBef>
      <a:spcAft>
        <a:spcPct val="0"/>
      </a:spcAft>
      <a:defRPr sz="1700" kern="1200">
        <a:solidFill>
          <a:schemeClr val="tx1"/>
        </a:solidFill>
        <a:latin typeface="+mn-lt"/>
        <a:ea typeface="+mn-ea"/>
        <a:cs typeface="+mn-cs"/>
      </a:defRPr>
    </a:lvl1pPr>
    <a:lvl2pPr marL="652463" algn="l" defTabSz="1304925" rtl="0" eaLnBrk="0" fontAlgn="base" hangingPunct="0">
      <a:spcBef>
        <a:spcPct val="30000"/>
      </a:spcBef>
      <a:spcAft>
        <a:spcPct val="0"/>
      </a:spcAft>
      <a:defRPr sz="1700" kern="1200">
        <a:solidFill>
          <a:schemeClr val="tx1"/>
        </a:solidFill>
        <a:latin typeface="+mn-lt"/>
        <a:ea typeface="+mn-ea"/>
        <a:cs typeface="+mn-cs"/>
      </a:defRPr>
    </a:lvl2pPr>
    <a:lvl3pPr marL="1304925" algn="l" defTabSz="1304925" rtl="0" eaLnBrk="0" fontAlgn="base" hangingPunct="0">
      <a:spcBef>
        <a:spcPct val="30000"/>
      </a:spcBef>
      <a:spcAft>
        <a:spcPct val="0"/>
      </a:spcAft>
      <a:defRPr sz="1700" kern="1200">
        <a:solidFill>
          <a:schemeClr val="tx1"/>
        </a:solidFill>
        <a:latin typeface="+mn-lt"/>
        <a:ea typeface="+mn-ea"/>
        <a:cs typeface="+mn-cs"/>
      </a:defRPr>
    </a:lvl3pPr>
    <a:lvl4pPr marL="1958975" algn="l" defTabSz="1304925" rtl="0" eaLnBrk="0" fontAlgn="base" hangingPunct="0">
      <a:spcBef>
        <a:spcPct val="30000"/>
      </a:spcBef>
      <a:spcAft>
        <a:spcPct val="0"/>
      </a:spcAft>
      <a:defRPr sz="1700" kern="1200">
        <a:solidFill>
          <a:schemeClr val="tx1"/>
        </a:solidFill>
        <a:latin typeface="+mn-lt"/>
        <a:ea typeface="+mn-ea"/>
        <a:cs typeface="+mn-cs"/>
      </a:defRPr>
    </a:lvl4pPr>
    <a:lvl5pPr marL="2611438" algn="l" defTabSz="1304925" rtl="0" eaLnBrk="0" fontAlgn="base" hangingPunct="0">
      <a:spcBef>
        <a:spcPct val="30000"/>
      </a:spcBef>
      <a:spcAft>
        <a:spcPct val="0"/>
      </a:spcAft>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1748"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600">
                <a:solidFill>
                  <a:schemeClr val="tx1"/>
                </a:solidFill>
                <a:latin typeface="Calibri" pitchFamily="34" charset="0"/>
              </a:defRPr>
            </a:lvl1pPr>
            <a:lvl2pPr marL="742950" indent="-285750">
              <a:defRPr sz="2600">
                <a:solidFill>
                  <a:schemeClr val="tx1"/>
                </a:solidFill>
                <a:latin typeface="Calibri" pitchFamily="34" charset="0"/>
              </a:defRPr>
            </a:lvl2pPr>
            <a:lvl3pPr marL="1143000" indent="-228600">
              <a:defRPr sz="2600">
                <a:solidFill>
                  <a:schemeClr val="tx1"/>
                </a:solidFill>
                <a:latin typeface="Calibri" pitchFamily="34" charset="0"/>
              </a:defRPr>
            </a:lvl3pPr>
            <a:lvl4pPr marL="1600200" indent="-228600">
              <a:defRPr sz="2600">
                <a:solidFill>
                  <a:schemeClr val="tx1"/>
                </a:solidFill>
                <a:latin typeface="Calibri" pitchFamily="34" charset="0"/>
              </a:defRPr>
            </a:lvl4pPr>
            <a:lvl5pPr marL="2057400" indent="-228600">
              <a:defRPr sz="2600">
                <a:solidFill>
                  <a:schemeClr val="tx1"/>
                </a:solidFill>
                <a:latin typeface="Calibri" pitchFamily="34" charset="0"/>
              </a:defRPr>
            </a:lvl5pPr>
            <a:lvl6pPr marL="2514600" indent="-228600" defTabSz="652463" fontAlgn="base">
              <a:spcBef>
                <a:spcPct val="0"/>
              </a:spcBef>
              <a:spcAft>
                <a:spcPct val="0"/>
              </a:spcAft>
              <a:defRPr sz="2600">
                <a:solidFill>
                  <a:schemeClr val="tx1"/>
                </a:solidFill>
                <a:latin typeface="Calibri" pitchFamily="34" charset="0"/>
              </a:defRPr>
            </a:lvl6pPr>
            <a:lvl7pPr marL="2971800" indent="-228600" defTabSz="652463" fontAlgn="base">
              <a:spcBef>
                <a:spcPct val="0"/>
              </a:spcBef>
              <a:spcAft>
                <a:spcPct val="0"/>
              </a:spcAft>
              <a:defRPr sz="2600">
                <a:solidFill>
                  <a:schemeClr val="tx1"/>
                </a:solidFill>
                <a:latin typeface="Calibri" pitchFamily="34" charset="0"/>
              </a:defRPr>
            </a:lvl7pPr>
            <a:lvl8pPr marL="3429000" indent="-228600" defTabSz="652463" fontAlgn="base">
              <a:spcBef>
                <a:spcPct val="0"/>
              </a:spcBef>
              <a:spcAft>
                <a:spcPct val="0"/>
              </a:spcAft>
              <a:defRPr sz="2600">
                <a:solidFill>
                  <a:schemeClr val="tx1"/>
                </a:solidFill>
                <a:latin typeface="Calibri" pitchFamily="34" charset="0"/>
              </a:defRPr>
            </a:lvl8pPr>
            <a:lvl9pPr marL="3886200" indent="-228600" defTabSz="652463" fontAlgn="base">
              <a:spcBef>
                <a:spcPct val="0"/>
              </a:spcBef>
              <a:spcAft>
                <a:spcPct val="0"/>
              </a:spcAft>
              <a:defRPr sz="2600">
                <a:solidFill>
                  <a:schemeClr val="tx1"/>
                </a:solidFill>
                <a:latin typeface="Calibri" pitchFamily="34" charset="0"/>
              </a:defRPr>
            </a:lvl9pPr>
          </a:lstStyle>
          <a:p>
            <a:pPr defTabSz="652463" fontAlgn="base">
              <a:spcBef>
                <a:spcPct val="0"/>
              </a:spcBef>
              <a:spcAft>
                <a:spcPct val="0"/>
              </a:spcAft>
              <a:defRPr/>
            </a:pPr>
            <a:fld id="{7557CA6A-45B2-403A-8076-223740974AFF}" type="slidenum">
              <a:rPr lang="en-US" altLang="en-US" sz="1200" smtClean="0"/>
              <a:pPr defTabSz="652463" fontAlgn="base">
                <a:spcBef>
                  <a:spcPct val="0"/>
                </a:spcBef>
                <a:spcAft>
                  <a:spcPct val="0"/>
                </a:spcAft>
                <a:defRPr/>
              </a:pPr>
              <a:t>1</a:t>
            </a:fld>
            <a:endParaRPr lang="en-US" altLang="en-US" sz="1200" smtClean="0"/>
          </a:p>
        </p:txBody>
      </p:sp>
      <p:sp>
        <p:nvSpPr>
          <p:cNvPr id="31749" name="Footer Placeholder 4"/>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600">
                <a:solidFill>
                  <a:schemeClr val="tx1"/>
                </a:solidFill>
                <a:latin typeface="Calibri" pitchFamily="34" charset="0"/>
              </a:defRPr>
            </a:lvl1pPr>
            <a:lvl2pPr marL="742950" indent="-285750">
              <a:defRPr sz="2600">
                <a:solidFill>
                  <a:schemeClr val="tx1"/>
                </a:solidFill>
                <a:latin typeface="Calibri" pitchFamily="34" charset="0"/>
              </a:defRPr>
            </a:lvl2pPr>
            <a:lvl3pPr marL="1143000" indent="-228600">
              <a:defRPr sz="2600">
                <a:solidFill>
                  <a:schemeClr val="tx1"/>
                </a:solidFill>
                <a:latin typeface="Calibri" pitchFamily="34" charset="0"/>
              </a:defRPr>
            </a:lvl3pPr>
            <a:lvl4pPr marL="1600200" indent="-228600">
              <a:defRPr sz="2600">
                <a:solidFill>
                  <a:schemeClr val="tx1"/>
                </a:solidFill>
                <a:latin typeface="Calibri" pitchFamily="34" charset="0"/>
              </a:defRPr>
            </a:lvl4pPr>
            <a:lvl5pPr marL="2057400" indent="-228600">
              <a:defRPr sz="2600">
                <a:solidFill>
                  <a:schemeClr val="tx1"/>
                </a:solidFill>
                <a:latin typeface="Calibri" pitchFamily="34" charset="0"/>
              </a:defRPr>
            </a:lvl5pPr>
            <a:lvl6pPr marL="2514600" indent="-228600" defTabSz="652463" fontAlgn="base">
              <a:spcBef>
                <a:spcPct val="0"/>
              </a:spcBef>
              <a:spcAft>
                <a:spcPct val="0"/>
              </a:spcAft>
              <a:defRPr sz="2600">
                <a:solidFill>
                  <a:schemeClr val="tx1"/>
                </a:solidFill>
                <a:latin typeface="Calibri" pitchFamily="34" charset="0"/>
              </a:defRPr>
            </a:lvl6pPr>
            <a:lvl7pPr marL="2971800" indent="-228600" defTabSz="652463" fontAlgn="base">
              <a:spcBef>
                <a:spcPct val="0"/>
              </a:spcBef>
              <a:spcAft>
                <a:spcPct val="0"/>
              </a:spcAft>
              <a:defRPr sz="2600">
                <a:solidFill>
                  <a:schemeClr val="tx1"/>
                </a:solidFill>
                <a:latin typeface="Calibri" pitchFamily="34" charset="0"/>
              </a:defRPr>
            </a:lvl7pPr>
            <a:lvl8pPr marL="3429000" indent="-228600" defTabSz="652463" fontAlgn="base">
              <a:spcBef>
                <a:spcPct val="0"/>
              </a:spcBef>
              <a:spcAft>
                <a:spcPct val="0"/>
              </a:spcAft>
              <a:defRPr sz="2600">
                <a:solidFill>
                  <a:schemeClr val="tx1"/>
                </a:solidFill>
                <a:latin typeface="Calibri" pitchFamily="34" charset="0"/>
              </a:defRPr>
            </a:lvl8pPr>
            <a:lvl9pPr marL="3886200" indent="-228600" defTabSz="652463" fontAlgn="base">
              <a:spcBef>
                <a:spcPct val="0"/>
              </a:spcBef>
              <a:spcAft>
                <a:spcPct val="0"/>
              </a:spcAft>
              <a:defRPr sz="2600">
                <a:solidFill>
                  <a:schemeClr val="tx1"/>
                </a:solidFill>
                <a:latin typeface="Calibri" pitchFamily="34" charset="0"/>
              </a:defRPr>
            </a:lvl9pPr>
          </a:lstStyle>
          <a:p>
            <a:pPr defTabSz="652463" fontAlgn="base">
              <a:spcBef>
                <a:spcPct val="0"/>
              </a:spcBef>
              <a:spcAft>
                <a:spcPct val="0"/>
              </a:spcAft>
              <a:defRPr/>
            </a:pPr>
            <a:r>
              <a:rPr lang="en-US" altLang="en-US" sz="1200" smtClean="0"/>
              <a:t>Speaker Name</a:t>
            </a:r>
          </a:p>
        </p:txBody>
      </p:sp>
      <p:sp>
        <p:nvSpPr>
          <p:cNvPr id="31750" name="Header Placeholder 5"/>
          <p:cNvSpPr>
            <a:spLocks noGrp="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sz="2600">
                <a:solidFill>
                  <a:schemeClr val="tx1"/>
                </a:solidFill>
                <a:latin typeface="Calibri" pitchFamily="34" charset="0"/>
              </a:defRPr>
            </a:lvl1pPr>
            <a:lvl2pPr marL="742950" indent="-285750">
              <a:defRPr sz="2600">
                <a:solidFill>
                  <a:schemeClr val="tx1"/>
                </a:solidFill>
                <a:latin typeface="Calibri" pitchFamily="34" charset="0"/>
              </a:defRPr>
            </a:lvl2pPr>
            <a:lvl3pPr marL="1143000" indent="-228600">
              <a:defRPr sz="2600">
                <a:solidFill>
                  <a:schemeClr val="tx1"/>
                </a:solidFill>
                <a:latin typeface="Calibri" pitchFamily="34" charset="0"/>
              </a:defRPr>
            </a:lvl3pPr>
            <a:lvl4pPr marL="1600200" indent="-228600">
              <a:defRPr sz="2600">
                <a:solidFill>
                  <a:schemeClr val="tx1"/>
                </a:solidFill>
                <a:latin typeface="Calibri" pitchFamily="34" charset="0"/>
              </a:defRPr>
            </a:lvl4pPr>
            <a:lvl5pPr marL="2057400" indent="-228600">
              <a:defRPr sz="2600">
                <a:solidFill>
                  <a:schemeClr val="tx1"/>
                </a:solidFill>
                <a:latin typeface="Calibri" pitchFamily="34" charset="0"/>
              </a:defRPr>
            </a:lvl5pPr>
            <a:lvl6pPr marL="2514600" indent="-228600" defTabSz="652463" fontAlgn="base">
              <a:spcBef>
                <a:spcPct val="0"/>
              </a:spcBef>
              <a:spcAft>
                <a:spcPct val="0"/>
              </a:spcAft>
              <a:defRPr sz="2600">
                <a:solidFill>
                  <a:schemeClr val="tx1"/>
                </a:solidFill>
                <a:latin typeface="Calibri" pitchFamily="34" charset="0"/>
              </a:defRPr>
            </a:lvl6pPr>
            <a:lvl7pPr marL="2971800" indent="-228600" defTabSz="652463" fontAlgn="base">
              <a:spcBef>
                <a:spcPct val="0"/>
              </a:spcBef>
              <a:spcAft>
                <a:spcPct val="0"/>
              </a:spcAft>
              <a:defRPr sz="2600">
                <a:solidFill>
                  <a:schemeClr val="tx1"/>
                </a:solidFill>
                <a:latin typeface="Calibri" pitchFamily="34" charset="0"/>
              </a:defRPr>
            </a:lvl7pPr>
            <a:lvl8pPr marL="3429000" indent="-228600" defTabSz="652463" fontAlgn="base">
              <a:spcBef>
                <a:spcPct val="0"/>
              </a:spcBef>
              <a:spcAft>
                <a:spcPct val="0"/>
              </a:spcAft>
              <a:defRPr sz="2600">
                <a:solidFill>
                  <a:schemeClr val="tx1"/>
                </a:solidFill>
                <a:latin typeface="Calibri" pitchFamily="34" charset="0"/>
              </a:defRPr>
            </a:lvl8pPr>
            <a:lvl9pPr marL="3886200" indent="-228600" defTabSz="652463" fontAlgn="base">
              <a:spcBef>
                <a:spcPct val="0"/>
              </a:spcBef>
              <a:spcAft>
                <a:spcPct val="0"/>
              </a:spcAft>
              <a:defRPr sz="2600">
                <a:solidFill>
                  <a:schemeClr val="tx1"/>
                </a:solidFill>
                <a:latin typeface="Calibri" pitchFamily="34" charset="0"/>
              </a:defRPr>
            </a:lvl9pPr>
          </a:lstStyle>
          <a:p>
            <a:pPr defTabSz="652463" fontAlgn="base">
              <a:spcBef>
                <a:spcPct val="0"/>
              </a:spcBef>
              <a:spcAft>
                <a:spcPct val="0"/>
              </a:spcAft>
              <a:defRPr/>
            </a:pPr>
            <a:r>
              <a:rPr lang="en-US" altLang="en-US" sz="1200" smtClean="0"/>
              <a:t>Avon 2014 Corporate Template</a:t>
            </a:r>
          </a:p>
        </p:txBody>
      </p:sp>
    </p:spTree>
    <p:extLst>
      <p:ext uri="{BB962C8B-B14F-4D97-AF65-F5344CB8AC3E}">
        <p14:creationId xmlns:p14="http://schemas.microsoft.com/office/powerpoint/2010/main" val="554717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smtClean="0"/>
              <a:t>Avon 2014 Corporate Template</a:t>
            </a:r>
            <a:endParaRPr lang="en-US"/>
          </a:p>
        </p:txBody>
      </p:sp>
      <p:sp>
        <p:nvSpPr>
          <p:cNvPr id="5" name="Footer Placeholder 4"/>
          <p:cNvSpPr>
            <a:spLocks noGrp="1"/>
          </p:cNvSpPr>
          <p:nvPr>
            <p:ph type="ftr" sz="quarter" idx="11"/>
          </p:nvPr>
        </p:nvSpPr>
        <p:spPr/>
        <p:txBody>
          <a:bodyPr/>
          <a:lstStyle/>
          <a:p>
            <a:pPr>
              <a:defRPr/>
            </a:pPr>
            <a:r>
              <a:rPr lang="en-US" smtClean="0"/>
              <a:t>Speaker Name</a:t>
            </a:r>
            <a:endParaRPr lang="en-US"/>
          </a:p>
        </p:txBody>
      </p:sp>
      <p:sp>
        <p:nvSpPr>
          <p:cNvPr id="6" name="Slide Number Placeholder 5"/>
          <p:cNvSpPr>
            <a:spLocks noGrp="1"/>
          </p:cNvSpPr>
          <p:nvPr>
            <p:ph type="sldNum" sz="quarter" idx="12"/>
          </p:nvPr>
        </p:nvSpPr>
        <p:spPr/>
        <p:txBody>
          <a:bodyPr/>
          <a:lstStyle/>
          <a:p>
            <a:pPr>
              <a:defRPr/>
            </a:pPr>
            <a:fld id="{B44DB042-0186-4D28-8F38-5D297D42A3A7}" type="slidenum">
              <a:rPr lang="en-US" smtClean="0"/>
              <a:pPr>
                <a:defRPr/>
              </a:pPr>
              <a:t>17</a:t>
            </a:fld>
            <a:endParaRPr lang="en-US"/>
          </a:p>
        </p:txBody>
      </p:sp>
    </p:spTree>
    <p:extLst>
      <p:ext uri="{BB962C8B-B14F-4D97-AF65-F5344CB8AC3E}">
        <p14:creationId xmlns:p14="http://schemas.microsoft.com/office/powerpoint/2010/main" val="797885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smtClean="0"/>
              <a:t>AVON Corportate Template 2013</a:t>
            </a:r>
            <a:endParaRPr lang="en-US"/>
          </a:p>
        </p:txBody>
      </p:sp>
      <p:sp>
        <p:nvSpPr>
          <p:cNvPr id="5" name="Date Placeholder 4"/>
          <p:cNvSpPr>
            <a:spLocks noGrp="1"/>
          </p:cNvSpPr>
          <p:nvPr>
            <p:ph type="dt" idx="11"/>
          </p:nvPr>
        </p:nvSpPr>
        <p:spPr/>
        <p:txBody>
          <a:bodyPr/>
          <a:lstStyle/>
          <a:p>
            <a:pPr>
              <a:defRPr/>
            </a:pPr>
            <a:fld id="{533B0B70-8A50-4367-8668-9F627E60478D}" type="datetime1">
              <a:rPr lang="en-US" smtClean="0"/>
              <a:pPr>
                <a:defRPr/>
              </a:pPr>
              <a:t>1/15/2015</a:t>
            </a:fld>
            <a:endParaRPr lang="en-US"/>
          </a:p>
        </p:txBody>
      </p:sp>
      <p:sp>
        <p:nvSpPr>
          <p:cNvPr id="6" name="Footer Placeholder 5"/>
          <p:cNvSpPr>
            <a:spLocks noGrp="1"/>
          </p:cNvSpPr>
          <p:nvPr>
            <p:ph type="ftr" sz="quarter" idx="12"/>
          </p:nvPr>
        </p:nvSpPr>
        <p:spPr/>
        <p:txBody>
          <a:bodyPr/>
          <a:lstStyle/>
          <a:p>
            <a:pPr>
              <a:defRPr/>
            </a:pPr>
            <a:r>
              <a:rPr lang="en-US" smtClean="0"/>
              <a:t>Speaker Name</a:t>
            </a:r>
            <a:endParaRPr lang="en-US"/>
          </a:p>
        </p:txBody>
      </p:sp>
      <p:sp>
        <p:nvSpPr>
          <p:cNvPr id="7" name="Slide Number Placeholder 6"/>
          <p:cNvSpPr>
            <a:spLocks noGrp="1"/>
          </p:cNvSpPr>
          <p:nvPr>
            <p:ph type="sldNum" sz="quarter" idx="13"/>
          </p:nvPr>
        </p:nvSpPr>
        <p:spPr/>
        <p:txBody>
          <a:bodyPr/>
          <a:lstStyle/>
          <a:p>
            <a:pPr>
              <a:defRPr/>
            </a:pPr>
            <a:fld id="{0238D7AD-8EE3-4CB1-A583-0A926A8FDC34}" type="slidenum">
              <a:rPr lang="en-US" smtClean="0"/>
              <a:pPr>
                <a:defRPr/>
              </a:pPr>
              <a:t>20</a:t>
            </a:fld>
            <a:endParaRPr lang="en-US"/>
          </a:p>
        </p:txBody>
      </p:sp>
    </p:spTree>
    <p:extLst>
      <p:ext uri="{BB962C8B-B14F-4D97-AF65-F5344CB8AC3E}">
        <p14:creationId xmlns:p14="http://schemas.microsoft.com/office/powerpoint/2010/main" val="772469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he Company for Women">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solidFill>
                  <a:schemeClr val="tx1"/>
                </a:solidFill>
                <a:latin typeface="Arial" panose="020B0604020202020204" pitchFamily="34" charset="0"/>
                <a:cs typeface="Arial" panose="020B0604020202020204" pitchFamily="34" charset="0"/>
              </a:defRPr>
            </a:lvl1pPr>
          </a:lstStyle>
          <a:p>
            <a:pPr>
              <a:defRPr/>
            </a:pPr>
            <a:fld id="{07141CEB-8A2D-4716-8EF0-DC88BAAE02DD}" type="datetimeFigureOut">
              <a:rPr lang="en-US"/>
              <a:pPr>
                <a:defRPr/>
              </a:pPr>
              <a:t>1/15/2015</a:t>
            </a:fld>
            <a:endParaRPr lang="en-US"/>
          </a:p>
        </p:txBody>
      </p:sp>
      <p:sp>
        <p:nvSpPr>
          <p:cNvPr id="6" name="Footer Placeholder 4"/>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pPr>
              <a:defRPr/>
            </a:pPr>
            <a:endParaRPr lang="en-US"/>
          </a:p>
        </p:txBody>
      </p:sp>
      <p:sp>
        <p:nvSpPr>
          <p:cNvPr id="7" name="Slide Number Placeholder 5"/>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stStyle>
          <a:p>
            <a:pPr>
              <a:defRPr/>
            </a:pPr>
            <a:fld id="{CD7D38E4-0765-4019-BBA0-AE25FBC1D0DC}" type="slidenum">
              <a:rPr lang="en-US"/>
              <a:pPr>
                <a:defRPr/>
              </a:pPr>
              <a:t>‹#›</a:t>
            </a:fld>
            <a:endParaRPr lang="en-US"/>
          </a:p>
        </p:txBody>
      </p:sp>
      <p:pic>
        <p:nvPicPr>
          <p:cNvPr id="9" name="Picture 3"/>
          <p:cNvPicPr>
            <a:picLocks noChangeAspect="1" noChangeArrowheads="1"/>
          </p:cNvPicPr>
          <p:nvPr userDrawn="1">
            <p:custDataLst>
              <p:tags r:id="rId1"/>
            </p:custDataLst>
          </p:nvPr>
        </p:nvPicPr>
        <p:blipFill>
          <a:blip r:embed="rId3" cstate="screen">
            <a:extLst>
              <a:ext uri="{28A0092B-C50C-407E-A947-70E740481C1C}">
                <a14:useLocalDpi xmlns:a14="http://schemas.microsoft.com/office/drawing/2010/main" val="0"/>
              </a:ext>
            </a:extLst>
          </a:blip>
          <a:stretch>
            <a:fillRect/>
          </a:stretch>
        </p:blipFill>
        <p:spPr bwMode="ltGray">
          <a:xfrm>
            <a:off x="2402563" y="2522341"/>
            <a:ext cx="9520473" cy="311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732780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Layout NO SUBHEADER">
    <p:spTree>
      <p:nvGrpSpPr>
        <p:cNvPr id="1" name=""/>
        <p:cNvGrpSpPr/>
        <p:nvPr/>
      </p:nvGrpSpPr>
      <p:grpSpPr>
        <a:xfrm>
          <a:off x="0" y="0"/>
          <a:ext cx="0" cy="0"/>
          <a:chOff x="0" y="0"/>
          <a:chExt cx="0" cy="0"/>
        </a:xfrm>
      </p:grpSpPr>
      <p:grpSp>
        <p:nvGrpSpPr>
          <p:cNvPr id="17" name="Group 16"/>
          <p:cNvGrpSpPr/>
          <p:nvPr userDrawn="1"/>
        </p:nvGrpSpPr>
        <p:grpSpPr>
          <a:xfrm>
            <a:off x="312738" y="7673971"/>
            <a:ext cx="14138275" cy="420188"/>
            <a:chOff x="312738" y="7673971"/>
            <a:chExt cx="14138275" cy="420188"/>
          </a:xfrm>
        </p:grpSpPr>
        <p:sp>
          <p:nvSpPr>
            <p:cNvPr id="18" name="Rounded Rectangle 17"/>
            <p:cNvSpPr/>
            <p:nvPr userDrawn="1"/>
          </p:nvSpPr>
          <p:spPr bwMode="ltGray">
            <a:xfrm>
              <a:off x="312738" y="7673971"/>
              <a:ext cx="11630025" cy="406399"/>
            </a:xfrm>
            <a:prstGeom prst="roundRect">
              <a:avLst/>
            </a:prstGeom>
            <a:gradFill flip="none" rotWithShape="1">
              <a:gsLst>
                <a:gs pos="100000">
                  <a:srgbClr val="ECECEC"/>
                </a:gs>
                <a:gs pos="0">
                  <a:schemeClr val="bg1"/>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ounded Rectangle 18"/>
            <p:cNvSpPr/>
            <p:nvPr userDrawn="1"/>
          </p:nvSpPr>
          <p:spPr bwMode="ltGray">
            <a:xfrm flipH="1">
              <a:off x="13562013" y="7673971"/>
              <a:ext cx="889000" cy="406399"/>
            </a:xfrm>
            <a:prstGeom prst="roundRect">
              <a:avLst/>
            </a:prstGeom>
            <a:gradFill flip="none" rotWithShape="1">
              <a:gsLst>
                <a:gs pos="100000">
                  <a:srgbClr val="ECECEC"/>
                </a:gs>
                <a:gs pos="0">
                  <a:schemeClr val="bg1"/>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endParaRPr lang="en-US"/>
            </a:p>
          </p:txBody>
        </p:sp>
        <p:pic>
          <p:nvPicPr>
            <p:cNvPr id="20" name="Picture 9"/>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auto">
            <a:xfrm>
              <a:off x="12120116" y="7689454"/>
              <a:ext cx="1236885" cy="404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9" name="Straight Connector 8"/>
          <p:cNvCxnSpPr/>
          <p:nvPr userDrawn="1"/>
        </p:nvCxnSpPr>
        <p:spPr bwMode="auto">
          <a:xfrm>
            <a:off x="493713" y="1238250"/>
            <a:ext cx="13635037"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chor="b"/>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48234" y="1324419"/>
            <a:ext cx="6759016" cy="6151562"/>
          </a:xfrm>
          <a:prstGeom prst="rect">
            <a:avLst/>
          </a:prstGeom>
        </p:spPr>
        <p:txBody>
          <a:bodyPr>
            <a:noAutofit/>
          </a:bodyPr>
          <a:lstStyle>
            <a:lvl1pPr marL="234950" marR="0" indent="-2349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800"/>
            </a:lvl1pPr>
            <a:lvl2pPr marL="568325" marR="0" indent="-2222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800"/>
            </a:lvl2pPr>
            <a:lvl3pPr marL="914400" marR="0" indent="-2222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800"/>
            </a:lvl3pPr>
            <a:lvl4pPr marL="1260475" marR="0" indent="-2349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400"/>
            </a:lvl4pPr>
            <a:lvl5pPr marL="1260475" marR="0" indent="-2349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400"/>
            </a:lvl5pPr>
            <a:lvl6pPr>
              <a:defRPr sz="1800"/>
            </a:lvl6pPr>
            <a:lvl7pPr>
              <a:defRPr sz="1800"/>
            </a:lvl7pPr>
            <a:lvl8pPr>
              <a:defRPr sz="1800"/>
            </a:lvl8pPr>
            <a:lvl9pPr>
              <a:defRPr sz="1800"/>
            </a:lvl9pPr>
          </a:lstStyle>
          <a:p>
            <a:pPr lvl="0"/>
            <a:r>
              <a:rPr lang="en-US" altLang="en-US" noProof="0" dirty="0" smtClean="0"/>
              <a:t>Click to edit Master text styles</a:t>
            </a:r>
          </a:p>
          <a:p>
            <a:pPr lvl="1"/>
            <a:r>
              <a:rPr lang="en-US" altLang="en-US" noProof="0" dirty="0" smtClean="0"/>
              <a:t>Second level</a:t>
            </a:r>
          </a:p>
          <a:p>
            <a:pPr lvl="2"/>
            <a:r>
              <a:rPr lang="en-US" altLang="en-US" noProof="0" dirty="0" smtClean="0"/>
              <a:t>Third level</a:t>
            </a:r>
          </a:p>
          <a:p>
            <a:pPr lvl="3"/>
            <a:r>
              <a:rPr lang="en-US" altLang="en-US" noProof="0" dirty="0" smtClean="0"/>
              <a:t>Fourth level</a:t>
            </a:r>
          </a:p>
          <a:p>
            <a:pPr lvl="4"/>
            <a:r>
              <a:rPr lang="en-US" altLang="en-US" noProof="0" dirty="0" smtClean="0"/>
              <a:t>Fifth level</a:t>
            </a:r>
          </a:p>
        </p:txBody>
      </p:sp>
      <p:sp>
        <p:nvSpPr>
          <p:cNvPr id="4" name="Content Placeholder 3"/>
          <p:cNvSpPr>
            <a:spLocks noGrp="1"/>
          </p:cNvSpPr>
          <p:nvPr>
            <p:ph sz="half" idx="2"/>
          </p:nvPr>
        </p:nvSpPr>
        <p:spPr>
          <a:xfrm>
            <a:off x="7391400" y="1324419"/>
            <a:ext cx="6800850" cy="6151561"/>
          </a:xfrm>
          <a:prstGeom prst="rect">
            <a:avLst/>
          </a:prstGeom>
        </p:spPr>
        <p:txBody>
          <a:bodyPr>
            <a:noAutofit/>
          </a:bodyPr>
          <a:lstStyle>
            <a:lvl1pPr marL="234950" marR="0" indent="-2349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800"/>
            </a:lvl1pPr>
            <a:lvl2pPr marL="568325" marR="0" indent="-2222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800"/>
            </a:lvl2pPr>
            <a:lvl3pPr marL="914400" marR="0" indent="-2222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800"/>
            </a:lvl3pPr>
            <a:lvl4pPr marL="1260475" marR="0" indent="-2349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400"/>
            </a:lvl4pPr>
            <a:lvl5pPr marL="1260475" marR="0" indent="-2349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400"/>
            </a:lvl5pPr>
            <a:lvl6pPr>
              <a:defRPr sz="1800"/>
            </a:lvl6pPr>
            <a:lvl7pPr>
              <a:defRPr sz="1800"/>
            </a:lvl7pPr>
            <a:lvl8pPr>
              <a:defRPr sz="1800"/>
            </a:lvl8pPr>
            <a:lvl9pPr>
              <a:defRPr sz="1800"/>
            </a:lvl9pPr>
          </a:lstStyle>
          <a:p>
            <a:pPr lvl="0"/>
            <a:r>
              <a:rPr lang="en-US" altLang="en-US" noProof="0" dirty="0" smtClean="0"/>
              <a:t>Click to edit Master text styles</a:t>
            </a:r>
          </a:p>
          <a:p>
            <a:pPr lvl="1"/>
            <a:r>
              <a:rPr lang="en-US" altLang="en-US" noProof="0" dirty="0" smtClean="0"/>
              <a:t>Second level</a:t>
            </a:r>
          </a:p>
          <a:p>
            <a:pPr lvl="2"/>
            <a:r>
              <a:rPr lang="en-US" altLang="en-US" noProof="0" dirty="0" smtClean="0"/>
              <a:t>Third level</a:t>
            </a:r>
          </a:p>
          <a:p>
            <a:pPr lvl="3"/>
            <a:r>
              <a:rPr lang="en-US" altLang="en-US" noProof="0" dirty="0" smtClean="0"/>
              <a:t>Fourth level</a:t>
            </a:r>
          </a:p>
          <a:p>
            <a:pPr lvl="4"/>
            <a:r>
              <a:rPr lang="en-US" altLang="en-US" noProof="0" dirty="0" smtClean="0"/>
              <a:t>Fifth level</a:t>
            </a:r>
          </a:p>
        </p:txBody>
      </p:sp>
      <p:sp>
        <p:nvSpPr>
          <p:cNvPr id="10" name="Date Placeholder 3"/>
          <p:cNvSpPr>
            <a:spLocks noGrp="1"/>
          </p:cNvSpPr>
          <p:nvPr userDrawn="1">
            <p:ph type="dt" sz="half" idx="10"/>
          </p:nvPr>
        </p:nvSpPr>
        <p:spPr/>
        <p:txBody>
          <a:bodyPr/>
          <a:lstStyle>
            <a:lvl1pPr algn="ctr" defTabSz="653110" fontAlgn="auto">
              <a:spcBef>
                <a:spcPts val="0"/>
              </a:spcBef>
              <a:spcAft>
                <a:spcPts val="0"/>
              </a:spcAft>
              <a:defRPr sz="1050">
                <a:solidFill>
                  <a:schemeClr val="tx1"/>
                </a:solidFill>
                <a:latin typeface="Arial" panose="020B0604020202020204" pitchFamily="34" charset="0"/>
                <a:cs typeface="Arial" panose="020B0604020202020204" pitchFamily="34" charset="0"/>
              </a:defRPr>
            </a:lvl1pPr>
          </a:lstStyle>
          <a:p>
            <a:pPr>
              <a:defRPr/>
            </a:pPr>
            <a:fld id="{764109D4-4B0C-4B41-9DB3-C2F3AFC2625A}" type="datetimeFigureOut">
              <a:rPr lang="en-US"/>
              <a:pPr>
                <a:defRPr/>
              </a:pPr>
              <a:t>1/15/2015</a:t>
            </a:fld>
            <a:endParaRPr lang="en-US"/>
          </a:p>
        </p:txBody>
      </p:sp>
      <p:sp>
        <p:nvSpPr>
          <p:cNvPr id="11" name="Footer Placeholder 4"/>
          <p:cNvSpPr>
            <a:spLocks noGrp="1"/>
          </p:cNvSpPr>
          <p:nvPr userDrawn="1">
            <p:ph type="ftr" sz="quarter" idx="11"/>
          </p:nvPr>
        </p:nvSpPr>
        <p:spPr/>
        <p:txBody>
          <a:bodyPr/>
          <a:lstStyle>
            <a:lvl1pPr algn="l" defTabSz="653110" fontAlgn="auto">
              <a:spcBef>
                <a:spcPts val="0"/>
              </a:spcBef>
              <a:spcAft>
                <a:spcPts val="0"/>
              </a:spcAft>
              <a:defRPr sz="1050">
                <a:solidFill>
                  <a:schemeClr val="tx1"/>
                </a:solidFill>
                <a:latin typeface="Arial" panose="020B0604020202020204" pitchFamily="34" charset="0"/>
                <a:cs typeface="Arial" panose="020B0604020202020204" pitchFamily="34" charset="0"/>
              </a:defRPr>
            </a:lvl1pPr>
          </a:lstStyle>
          <a:p>
            <a:pPr>
              <a:defRPr/>
            </a:pPr>
            <a:endParaRPr lang="en-US"/>
          </a:p>
        </p:txBody>
      </p:sp>
      <p:sp>
        <p:nvSpPr>
          <p:cNvPr id="12" name="Slide Number Placeholder 5"/>
          <p:cNvSpPr>
            <a:spLocks noGrp="1"/>
          </p:cNvSpPr>
          <p:nvPr userDrawn="1">
            <p:ph type="sldNum" sz="quarter" idx="12"/>
          </p:nvPr>
        </p:nvSpPr>
        <p:spPr/>
        <p:txBody>
          <a:bodyPr/>
          <a:lstStyle>
            <a:lvl1pPr algn="l" defTabSz="653110" fontAlgn="auto">
              <a:spcBef>
                <a:spcPts val="0"/>
              </a:spcBef>
              <a:spcAft>
                <a:spcPts val="0"/>
              </a:spcAft>
              <a:defRPr sz="1050">
                <a:solidFill>
                  <a:schemeClr val="tx1"/>
                </a:solidFill>
                <a:latin typeface="Arial" panose="020B0604020202020204" pitchFamily="34" charset="0"/>
                <a:cs typeface="Arial" panose="020B0604020202020204" pitchFamily="34" charset="0"/>
              </a:defRPr>
            </a:lvl1pPr>
          </a:lstStyle>
          <a:p>
            <a:pPr>
              <a:defRPr/>
            </a:pPr>
            <a:fld id="{BE3F52E4-368C-4696-BCE0-9627D4661C3B}" type="slidenum">
              <a:rPr lang="en-US"/>
              <a:pPr>
                <a:defRPr/>
              </a:pPr>
              <a:t>‹#›</a:t>
            </a:fld>
            <a:endParaRPr lang="en-US"/>
          </a:p>
        </p:txBody>
      </p:sp>
    </p:spTree>
    <p:extLst>
      <p:ext uri="{BB962C8B-B14F-4D97-AF65-F5344CB8AC3E}">
        <p14:creationId xmlns:p14="http://schemas.microsoft.com/office/powerpoint/2010/main" val="374305531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grpSp>
        <p:nvGrpSpPr>
          <p:cNvPr id="19" name="Group 18"/>
          <p:cNvGrpSpPr/>
          <p:nvPr userDrawn="1"/>
        </p:nvGrpSpPr>
        <p:grpSpPr>
          <a:xfrm>
            <a:off x="312738" y="7673971"/>
            <a:ext cx="14138275" cy="420188"/>
            <a:chOff x="312738" y="7673971"/>
            <a:chExt cx="14138275" cy="420188"/>
          </a:xfrm>
        </p:grpSpPr>
        <p:sp>
          <p:nvSpPr>
            <p:cNvPr id="20" name="Rounded Rectangle 19"/>
            <p:cNvSpPr/>
            <p:nvPr userDrawn="1"/>
          </p:nvSpPr>
          <p:spPr bwMode="ltGray">
            <a:xfrm>
              <a:off x="312738" y="7673971"/>
              <a:ext cx="11630025" cy="406399"/>
            </a:xfrm>
            <a:prstGeom prst="roundRect">
              <a:avLst/>
            </a:prstGeom>
            <a:gradFill flip="none" rotWithShape="1">
              <a:gsLst>
                <a:gs pos="100000">
                  <a:srgbClr val="ECECEC"/>
                </a:gs>
                <a:gs pos="0">
                  <a:schemeClr val="bg1"/>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Rounded Rectangle 20"/>
            <p:cNvSpPr/>
            <p:nvPr userDrawn="1"/>
          </p:nvSpPr>
          <p:spPr bwMode="ltGray">
            <a:xfrm flipH="1">
              <a:off x="13562013" y="7673971"/>
              <a:ext cx="889000" cy="406399"/>
            </a:xfrm>
            <a:prstGeom prst="roundRect">
              <a:avLst/>
            </a:prstGeom>
            <a:gradFill flip="none" rotWithShape="1">
              <a:gsLst>
                <a:gs pos="100000">
                  <a:srgbClr val="ECECEC"/>
                </a:gs>
                <a:gs pos="0">
                  <a:schemeClr val="bg1"/>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endParaRPr lang="en-US"/>
            </a:p>
          </p:txBody>
        </p:sp>
        <p:pic>
          <p:nvPicPr>
            <p:cNvPr id="22" name="Picture 9"/>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auto">
            <a:xfrm>
              <a:off x="12120116" y="7689454"/>
              <a:ext cx="1236885" cy="404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9" name="Straight Connector 8"/>
          <p:cNvCxnSpPr/>
          <p:nvPr/>
        </p:nvCxnSpPr>
        <p:spPr bwMode="auto">
          <a:xfrm>
            <a:off x="493713" y="1238250"/>
            <a:ext cx="13635037"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chor="b"/>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47674" y="1326631"/>
            <a:ext cx="7519598" cy="6156845"/>
          </a:xfrm>
          <a:prstGeom prst="rect">
            <a:avLst/>
          </a:prstGeom>
        </p:spPr>
        <p:txBody>
          <a:bodyPr>
            <a:noAutofit/>
          </a:bodyPr>
          <a:lstStyle>
            <a:lvl1pPr marL="234950" marR="0" indent="-2349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800"/>
            </a:lvl1pPr>
            <a:lvl2pPr marL="568325" marR="0" indent="-2222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800"/>
            </a:lvl2pPr>
            <a:lvl3pPr marL="914400" marR="0" indent="-2222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800"/>
            </a:lvl3pPr>
            <a:lvl4pPr marL="1260475" marR="0" indent="-2349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400"/>
            </a:lvl4pPr>
            <a:lvl5pPr marL="1260475" marR="0" indent="-2349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400"/>
            </a:lvl5pPr>
            <a:lvl6pPr>
              <a:defRPr sz="1800"/>
            </a:lvl6pPr>
            <a:lvl7pPr>
              <a:defRPr sz="1800"/>
            </a:lvl7pPr>
            <a:lvl8pPr>
              <a:defRPr sz="1800"/>
            </a:lvl8pPr>
            <a:lvl9pPr>
              <a:defRPr sz="1800"/>
            </a:lvl9pPr>
          </a:lstStyle>
          <a:p>
            <a:pPr lvl="0"/>
            <a:r>
              <a:rPr lang="en-US" altLang="en-US" noProof="0" dirty="0" smtClean="0"/>
              <a:t>Click to edit Master text styles</a:t>
            </a:r>
          </a:p>
          <a:p>
            <a:pPr lvl="1"/>
            <a:r>
              <a:rPr lang="en-US" altLang="en-US" noProof="0" dirty="0" smtClean="0"/>
              <a:t>Second level</a:t>
            </a:r>
          </a:p>
          <a:p>
            <a:pPr lvl="2"/>
            <a:r>
              <a:rPr lang="en-US" altLang="en-US" noProof="0" dirty="0" smtClean="0"/>
              <a:t>Third level</a:t>
            </a:r>
          </a:p>
          <a:p>
            <a:pPr lvl="3"/>
            <a:r>
              <a:rPr lang="en-US" altLang="en-US" noProof="0" dirty="0" smtClean="0"/>
              <a:t>Fourth level</a:t>
            </a:r>
          </a:p>
          <a:p>
            <a:pPr lvl="4"/>
            <a:r>
              <a:rPr lang="en-US" altLang="en-US" noProof="0" dirty="0" smtClean="0"/>
              <a:t>Fifth level</a:t>
            </a:r>
          </a:p>
        </p:txBody>
      </p:sp>
      <p:sp>
        <p:nvSpPr>
          <p:cNvPr id="10" name="Date Placeholder 3"/>
          <p:cNvSpPr>
            <a:spLocks noGrp="1"/>
          </p:cNvSpPr>
          <p:nvPr>
            <p:ph type="dt" sz="half" idx="14"/>
          </p:nvPr>
        </p:nvSpPr>
        <p:spPr/>
        <p:txBody>
          <a:bodyPr/>
          <a:lstStyle>
            <a:lvl1pPr algn="ctr" defTabSz="653110" fontAlgn="auto">
              <a:spcBef>
                <a:spcPts val="0"/>
              </a:spcBef>
              <a:spcAft>
                <a:spcPts val="0"/>
              </a:spcAft>
              <a:defRPr sz="1050">
                <a:solidFill>
                  <a:schemeClr val="tx1"/>
                </a:solidFill>
                <a:latin typeface="Arial" panose="020B0604020202020204" pitchFamily="34" charset="0"/>
                <a:cs typeface="Arial" panose="020B0604020202020204" pitchFamily="34" charset="0"/>
              </a:defRPr>
            </a:lvl1pPr>
          </a:lstStyle>
          <a:p>
            <a:pPr>
              <a:defRPr/>
            </a:pPr>
            <a:fld id="{BD8F18CE-FAE1-4D67-8AE0-7AB3DFE937D3}" type="datetimeFigureOut">
              <a:rPr lang="en-US"/>
              <a:pPr>
                <a:defRPr/>
              </a:pPr>
              <a:t>1/15/2015</a:t>
            </a:fld>
            <a:endParaRPr lang="en-US"/>
          </a:p>
        </p:txBody>
      </p:sp>
      <p:sp>
        <p:nvSpPr>
          <p:cNvPr id="11" name="Footer Placeholder 4"/>
          <p:cNvSpPr>
            <a:spLocks noGrp="1"/>
          </p:cNvSpPr>
          <p:nvPr>
            <p:ph type="ftr" sz="quarter" idx="15"/>
          </p:nvPr>
        </p:nvSpPr>
        <p:spPr/>
        <p:txBody>
          <a:bodyPr/>
          <a:lstStyle>
            <a:lvl1pPr algn="l" defTabSz="653110" fontAlgn="auto">
              <a:spcBef>
                <a:spcPts val="0"/>
              </a:spcBef>
              <a:spcAft>
                <a:spcPts val="0"/>
              </a:spcAft>
              <a:defRPr sz="1050">
                <a:solidFill>
                  <a:schemeClr val="tx1"/>
                </a:solidFill>
                <a:latin typeface="Arial" panose="020B0604020202020204" pitchFamily="34" charset="0"/>
                <a:cs typeface="Arial" panose="020B0604020202020204" pitchFamily="34" charset="0"/>
              </a:defRPr>
            </a:lvl1pPr>
          </a:lstStyle>
          <a:p>
            <a:pPr>
              <a:defRPr/>
            </a:pPr>
            <a:endParaRPr lang="en-US"/>
          </a:p>
        </p:txBody>
      </p:sp>
      <p:sp>
        <p:nvSpPr>
          <p:cNvPr id="13" name="Slide Number Placeholder 5"/>
          <p:cNvSpPr>
            <a:spLocks noGrp="1"/>
          </p:cNvSpPr>
          <p:nvPr>
            <p:ph type="sldNum" sz="quarter" idx="16"/>
          </p:nvPr>
        </p:nvSpPr>
        <p:spPr/>
        <p:txBody>
          <a:bodyPr/>
          <a:lstStyle>
            <a:lvl1pPr algn="l" defTabSz="653110" fontAlgn="auto">
              <a:spcBef>
                <a:spcPts val="0"/>
              </a:spcBef>
              <a:spcAft>
                <a:spcPts val="0"/>
              </a:spcAft>
              <a:defRPr sz="1050">
                <a:solidFill>
                  <a:schemeClr val="tx1"/>
                </a:solidFill>
                <a:latin typeface="Arial" panose="020B0604020202020204" pitchFamily="34" charset="0"/>
                <a:cs typeface="Arial" panose="020B0604020202020204" pitchFamily="34" charset="0"/>
              </a:defRPr>
            </a:lvl1pPr>
          </a:lstStyle>
          <a:p>
            <a:pPr>
              <a:defRPr/>
            </a:pPr>
            <a:fld id="{4DB77A0B-B89A-4397-870E-0EB6BB828EB9}" type="slidenum">
              <a:rPr lang="en-US"/>
              <a:pPr>
                <a:defRPr/>
              </a:pPr>
              <a:t>‹#›</a:t>
            </a:fld>
            <a:endParaRPr lang="en-US"/>
          </a:p>
        </p:txBody>
      </p:sp>
    </p:spTree>
    <p:extLst>
      <p:ext uri="{BB962C8B-B14F-4D97-AF65-F5344CB8AC3E}">
        <p14:creationId xmlns:p14="http://schemas.microsoft.com/office/powerpoint/2010/main" val="258159984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grpSp>
        <p:nvGrpSpPr>
          <p:cNvPr id="21" name="Group 20"/>
          <p:cNvGrpSpPr/>
          <p:nvPr userDrawn="1"/>
        </p:nvGrpSpPr>
        <p:grpSpPr>
          <a:xfrm>
            <a:off x="312738" y="7673971"/>
            <a:ext cx="14138275" cy="420188"/>
            <a:chOff x="312738" y="7673971"/>
            <a:chExt cx="14138275" cy="420188"/>
          </a:xfrm>
        </p:grpSpPr>
        <p:sp>
          <p:nvSpPr>
            <p:cNvPr id="22" name="Rounded Rectangle 21"/>
            <p:cNvSpPr/>
            <p:nvPr userDrawn="1"/>
          </p:nvSpPr>
          <p:spPr bwMode="ltGray">
            <a:xfrm>
              <a:off x="312738" y="7673971"/>
              <a:ext cx="11630025" cy="406399"/>
            </a:xfrm>
            <a:prstGeom prst="roundRect">
              <a:avLst/>
            </a:prstGeom>
            <a:gradFill flip="none" rotWithShape="1">
              <a:gsLst>
                <a:gs pos="100000">
                  <a:srgbClr val="ECECEC"/>
                </a:gs>
                <a:gs pos="0">
                  <a:schemeClr val="bg1"/>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Rounded Rectangle 22"/>
            <p:cNvSpPr/>
            <p:nvPr userDrawn="1"/>
          </p:nvSpPr>
          <p:spPr bwMode="ltGray">
            <a:xfrm flipH="1">
              <a:off x="13562013" y="7673971"/>
              <a:ext cx="889000" cy="406399"/>
            </a:xfrm>
            <a:prstGeom prst="roundRect">
              <a:avLst/>
            </a:prstGeom>
            <a:gradFill flip="none" rotWithShape="1">
              <a:gsLst>
                <a:gs pos="100000">
                  <a:srgbClr val="ECECEC"/>
                </a:gs>
                <a:gs pos="0">
                  <a:schemeClr val="bg1"/>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endParaRPr lang="en-US"/>
            </a:p>
          </p:txBody>
        </p:sp>
        <p:pic>
          <p:nvPicPr>
            <p:cNvPr id="24" name="Picture 9"/>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auto">
            <a:xfrm>
              <a:off x="12120116" y="7689454"/>
              <a:ext cx="1236885" cy="404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Rounded Rectangle 10"/>
          <p:cNvSpPr/>
          <p:nvPr userDrawn="1"/>
        </p:nvSpPr>
        <p:spPr bwMode="invGray">
          <a:xfrm>
            <a:off x="815975" y="1497013"/>
            <a:ext cx="6011863" cy="68738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53110" fontAlgn="auto">
              <a:spcBef>
                <a:spcPts val="0"/>
              </a:spcBef>
              <a:spcAft>
                <a:spcPts val="0"/>
              </a:spcAft>
              <a:defRPr/>
            </a:pPr>
            <a:endParaRPr lang="en-US"/>
          </a:p>
        </p:txBody>
      </p:sp>
      <p:sp>
        <p:nvSpPr>
          <p:cNvPr id="12" name="Rounded Rectangle 11"/>
          <p:cNvSpPr/>
          <p:nvPr userDrawn="1"/>
        </p:nvSpPr>
        <p:spPr bwMode="invGray">
          <a:xfrm>
            <a:off x="7691438" y="1497013"/>
            <a:ext cx="6013450" cy="68738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53110" fontAlgn="auto">
              <a:spcBef>
                <a:spcPts val="0"/>
              </a:spcBef>
              <a:spcAft>
                <a:spcPts val="0"/>
              </a:spcAft>
              <a:defRPr/>
            </a:pPr>
            <a:endParaRPr lang="en-US"/>
          </a:p>
        </p:txBody>
      </p:sp>
      <p:cxnSp>
        <p:nvCxnSpPr>
          <p:cNvPr id="13" name="Straight Connector 12"/>
          <p:cNvCxnSpPr/>
          <p:nvPr/>
        </p:nvCxnSpPr>
        <p:spPr bwMode="auto">
          <a:xfrm>
            <a:off x="493713" y="1238250"/>
            <a:ext cx="13635037"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chor="b"/>
          <a:lstStyle>
            <a:lvl1pPr>
              <a:defRPr>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bwMode="invGray">
          <a:xfrm>
            <a:off x="815790" y="1497106"/>
            <a:ext cx="6012792" cy="686642"/>
          </a:xfrm>
          <a:prstGeom prst="rect">
            <a:avLst/>
          </a:prstGeom>
        </p:spPr>
        <p:txBody>
          <a:bodyPr lIns="182880" rIns="182880" anchor="ctr">
            <a:noAutofit/>
          </a:bodyPr>
          <a:lstStyle>
            <a:lvl1pPr marL="0" indent="0">
              <a:buNone/>
              <a:defRPr lang="en-US" sz="2800" i="1" kern="1200" baseline="0" dirty="0" smtClean="0">
                <a:solidFill>
                  <a:schemeClr val="bg1"/>
                </a:solidFill>
                <a:latin typeface="Times New Roman"/>
                <a:ea typeface="+mj-ea"/>
                <a:cs typeface="Times New Roma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815789" y="2277035"/>
            <a:ext cx="6012796" cy="5206439"/>
          </a:xfrm>
          <a:prstGeom prst="rect">
            <a:avLst/>
          </a:prstGeom>
        </p:spPr>
        <p:txBody>
          <a:bodyPr>
            <a:noAutofit/>
          </a:bodyPr>
          <a:lstStyle>
            <a:lvl1pPr marL="234950" marR="0" indent="-2349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800"/>
            </a:lvl1pPr>
            <a:lvl2pPr marL="568325" marR="0" indent="-2222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800"/>
            </a:lvl2pPr>
            <a:lvl3pPr marL="914400" marR="0" indent="-2222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800"/>
            </a:lvl3pPr>
            <a:lvl4pPr marL="1260475" marR="0" indent="-2349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400"/>
            </a:lvl4pPr>
            <a:lvl5pPr marL="1260475" marR="0" indent="-2349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400"/>
            </a:lvl5pPr>
            <a:lvl6pPr>
              <a:defRPr sz="1600"/>
            </a:lvl6pPr>
            <a:lvl7pPr>
              <a:defRPr sz="1600"/>
            </a:lvl7pPr>
            <a:lvl8pPr>
              <a:defRPr sz="1600"/>
            </a:lvl8pPr>
            <a:lvl9pPr>
              <a:defRPr sz="1600"/>
            </a:lvl9pPr>
          </a:lstStyle>
          <a:p>
            <a:pPr lvl="0"/>
            <a:r>
              <a:rPr lang="en-US" altLang="en-US" noProof="0" dirty="0" smtClean="0"/>
              <a:t>Click to edit Master text styles</a:t>
            </a:r>
          </a:p>
          <a:p>
            <a:pPr lvl="1"/>
            <a:r>
              <a:rPr lang="en-US" altLang="en-US" noProof="0" dirty="0" smtClean="0"/>
              <a:t>Second level</a:t>
            </a:r>
          </a:p>
          <a:p>
            <a:pPr lvl="2"/>
            <a:r>
              <a:rPr lang="en-US" altLang="en-US" noProof="0" dirty="0" smtClean="0"/>
              <a:t>Third level</a:t>
            </a:r>
          </a:p>
          <a:p>
            <a:pPr lvl="3"/>
            <a:r>
              <a:rPr lang="en-US" altLang="en-US" noProof="0" dirty="0" smtClean="0"/>
              <a:t>Fourth level</a:t>
            </a:r>
          </a:p>
          <a:p>
            <a:pPr lvl="4"/>
            <a:r>
              <a:rPr lang="en-US" altLang="en-US" noProof="0" dirty="0" smtClean="0"/>
              <a:t>Fifth level</a:t>
            </a:r>
          </a:p>
        </p:txBody>
      </p:sp>
      <p:sp>
        <p:nvSpPr>
          <p:cNvPr id="5" name="Text Placeholder 4"/>
          <p:cNvSpPr>
            <a:spLocks noGrp="1"/>
          </p:cNvSpPr>
          <p:nvPr>
            <p:ph type="body" sz="quarter" idx="3"/>
          </p:nvPr>
        </p:nvSpPr>
        <p:spPr bwMode="invGray">
          <a:xfrm>
            <a:off x="7691718" y="1497105"/>
            <a:ext cx="6012792" cy="681413"/>
          </a:xfrm>
          <a:prstGeom prst="rect">
            <a:avLst/>
          </a:prstGeom>
        </p:spPr>
        <p:txBody>
          <a:bodyPr lIns="182880" rIns="182880" anchor="ctr">
            <a:normAutofit/>
          </a:bodyPr>
          <a:lstStyle>
            <a:lvl1pPr marL="0" indent="0">
              <a:buNone/>
              <a:defRPr lang="en-US" sz="2800" b="0" i="1" kern="1200" baseline="0" dirty="0" smtClean="0">
                <a:solidFill>
                  <a:schemeClr val="bg1"/>
                </a:solidFill>
                <a:latin typeface="Times New Roman"/>
                <a:ea typeface="+mj-ea"/>
                <a:cs typeface="Times New Roma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7691718" y="2277036"/>
            <a:ext cx="5927166" cy="5206438"/>
          </a:xfrm>
          <a:prstGeom prst="rect">
            <a:avLst/>
          </a:prstGeom>
        </p:spPr>
        <p:txBody>
          <a:bodyPr>
            <a:noAutofit/>
          </a:bodyPr>
          <a:lstStyle>
            <a:lvl1pPr marL="234950" marR="0" indent="-2349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800"/>
            </a:lvl1pPr>
            <a:lvl2pPr marL="568325" marR="0" indent="-2222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800"/>
            </a:lvl2pPr>
            <a:lvl3pPr marL="914400" marR="0" indent="-2222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800"/>
            </a:lvl3pPr>
            <a:lvl4pPr marL="1260475" marR="0" indent="-2349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400"/>
            </a:lvl4pPr>
            <a:lvl5pPr marL="1260475" marR="0" indent="-2349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400"/>
            </a:lvl5pPr>
            <a:lvl6pPr>
              <a:defRPr sz="1600"/>
            </a:lvl6pPr>
            <a:lvl7pPr>
              <a:defRPr sz="1600"/>
            </a:lvl7pPr>
            <a:lvl8pPr>
              <a:defRPr sz="1600"/>
            </a:lvl8pPr>
            <a:lvl9pPr>
              <a:defRPr sz="1600"/>
            </a:lvl9pPr>
          </a:lstStyle>
          <a:p>
            <a:pPr lvl="0"/>
            <a:r>
              <a:rPr lang="en-US" altLang="en-US" noProof="0" dirty="0" smtClean="0"/>
              <a:t>Click to edit Master text styles</a:t>
            </a:r>
          </a:p>
          <a:p>
            <a:pPr lvl="1"/>
            <a:r>
              <a:rPr lang="en-US" altLang="en-US" noProof="0" dirty="0" smtClean="0"/>
              <a:t>Second level</a:t>
            </a:r>
          </a:p>
          <a:p>
            <a:pPr lvl="2"/>
            <a:r>
              <a:rPr lang="en-US" altLang="en-US" noProof="0" dirty="0" smtClean="0"/>
              <a:t>Third level</a:t>
            </a:r>
          </a:p>
          <a:p>
            <a:pPr lvl="3"/>
            <a:r>
              <a:rPr lang="en-US" altLang="en-US" noProof="0" dirty="0" smtClean="0"/>
              <a:t>Fourth level</a:t>
            </a:r>
          </a:p>
          <a:p>
            <a:pPr lvl="4"/>
            <a:r>
              <a:rPr lang="en-US" altLang="en-US" noProof="0" dirty="0" smtClean="0"/>
              <a:t>Fifth level</a:t>
            </a:r>
          </a:p>
        </p:txBody>
      </p:sp>
      <p:sp>
        <p:nvSpPr>
          <p:cNvPr id="14" name="Date Placeholder 3"/>
          <p:cNvSpPr>
            <a:spLocks noGrp="1"/>
          </p:cNvSpPr>
          <p:nvPr>
            <p:ph type="dt" sz="half" idx="10"/>
          </p:nvPr>
        </p:nvSpPr>
        <p:spPr/>
        <p:txBody>
          <a:bodyPr/>
          <a:lstStyle>
            <a:lvl1pPr algn="ctr" defTabSz="653110" fontAlgn="auto">
              <a:spcBef>
                <a:spcPts val="0"/>
              </a:spcBef>
              <a:spcAft>
                <a:spcPts val="0"/>
              </a:spcAft>
              <a:defRPr sz="1050">
                <a:solidFill>
                  <a:schemeClr val="tx1"/>
                </a:solidFill>
                <a:latin typeface="Arial" panose="020B0604020202020204" pitchFamily="34" charset="0"/>
                <a:cs typeface="Arial" panose="020B0604020202020204" pitchFamily="34" charset="0"/>
              </a:defRPr>
            </a:lvl1pPr>
          </a:lstStyle>
          <a:p>
            <a:pPr>
              <a:defRPr/>
            </a:pPr>
            <a:fld id="{962EB853-5CE6-4C0E-BA9D-3F6AB3A6F322}" type="datetimeFigureOut">
              <a:rPr lang="en-US"/>
              <a:pPr>
                <a:defRPr/>
              </a:pPr>
              <a:t>1/15/2015</a:t>
            </a:fld>
            <a:endParaRPr lang="en-US"/>
          </a:p>
        </p:txBody>
      </p:sp>
      <p:sp>
        <p:nvSpPr>
          <p:cNvPr id="15" name="Footer Placeholder 4"/>
          <p:cNvSpPr>
            <a:spLocks noGrp="1"/>
          </p:cNvSpPr>
          <p:nvPr>
            <p:ph type="ftr" sz="quarter" idx="11"/>
          </p:nvPr>
        </p:nvSpPr>
        <p:spPr/>
        <p:txBody>
          <a:bodyPr/>
          <a:lstStyle>
            <a:lvl1pPr algn="l" defTabSz="653110" fontAlgn="auto">
              <a:spcBef>
                <a:spcPts val="0"/>
              </a:spcBef>
              <a:spcAft>
                <a:spcPts val="0"/>
              </a:spcAft>
              <a:defRPr sz="1050">
                <a:solidFill>
                  <a:schemeClr val="tx1"/>
                </a:solidFill>
                <a:latin typeface="Arial" panose="020B0604020202020204" pitchFamily="34" charset="0"/>
                <a:cs typeface="Arial" panose="020B0604020202020204" pitchFamily="34" charset="0"/>
              </a:defRPr>
            </a:lvl1pPr>
          </a:lstStyle>
          <a:p>
            <a:pPr>
              <a:defRPr/>
            </a:pPr>
            <a:endParaRPr lang="en-US"/>
          </a:p>
        </p:txBody>
      </p:sp>
      <p:sp>
        <p:nvSpPr>
          <p:cNvPr id="16" name="Slide Number Placeholder 5"/>
          <p:cNvSpPr>
            <a:spLocks noGrp="1"/>
          </p:cNvSpPr>
          <p:nvPr>
            <p:ph type="sldNum" sz="quarter" idx="12"/>
          </p:nvPr>
        </p:nvSpPr>
        <p:spPr/>
        <p:txBody>
          <a:bodyPr/>
          <a:lstStyle>
            <a:lvl1pPr algn="l" defTabSz="653110" fontAlgn="auto">
              <a:spcBef>
                <a:spcPts val="0"/>
              </a:spcBef>
              <a:spcAft>
                <a:spcPts val="0"/>
              </a:spcAft>
              <a:defRPr sz="1050">
                <a:solidFill>
                  <a:schemeClr val="tx1"/>
                </a:solidFill>
                <a:latin typeface="Arial" panose="020B0604020202020204" pitchFamily="34" charset="0"/>
                <a:cs typeface="Arial" panose="020B0604020202020204" pitchFamily="34" charset="0"/>
              </a:defRPr>
            </a:lvl1pPr>
          </a:lstStyle>
          <a:p>
            <a:pPr>
              <a:defRPr/>
            </a:pPr>
            <a:fld id="{C113CD38-A0EE-4D06-A741-E5C6DCAE659A}" type="slidenum">
              <a:rPr lang="en-US"/>
              <a:pPr>
                <a:defRPr/>
              </a:pPr>
              <a:t>‹#›</a:t>
            </a:fld>
            <a:endParaRPr lang="en-US"/>
          </a:p>
        </p:txBody>
      </p:sp>
    </p:spTree>
    <p:extLst>
      <p:ext uri="{BB962C8B-B14F-4D97-AF65-F5344CB8AC3E}">
        <p14:creationId xmlns:p14="http://schemas.microsoft.com/office/powerpoint/2010/main" val="117446677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with Bug Bar on Bottom">
    <p:spTree>
      <p:nvGrpSpPr>
        <p:cNvPr id="1" name=""/>
        <p:cNvGrpSpPr/>
        <p:nvPr/>
      </p:nvGrpSpPr>
      <p:grpSpPr>
        <a:xfrm>
          <a:off x="0" y="0"/>
          <a:ext cx="0" cy="0"/>
          <a:chOff x="0" y="0"/>
          <a:chExt cx="0" cy="0"/>
        </a:xfrm>
      </p:grpSpPr>
      <p:grpSp>
        <p:nvGrpSpPr>
          <p:cNvPr id="13" name="Group 12"/>
          <p:cNvGrpSpPr/>
          <p:nvPr userDrawn="1"/>
        </p:nvGrpSpPr>
        <p:grpSpPr>
          <a:xfrm>
            <a:off x="312738" y="7673971"/>
            <a:ext cx="14138275" cy="420188"/>
            <a:chOff x="312738" y="7673971"/>
            <a:chExt cx="14138275" cy="420188"/>
          </a:xfrm>
        </p:grpSpPr>
        <p:sp>
          <p:nvSpPr>
            <p:cNvPr id="14" name="Rounded Rectangle 13"/>
            <p:cNvSpPr/>
            <p:nvPr userDrawn="1"/>
          </p:nvSpPr>
          <p:spPr bwMode="ltGray">
            <a:xfrm>
              <a:off x="312738" y="7673971"/>
              <a:ext cx="11630025" cy="406399"/>
            </a:xfrm>
            <a:prstGeom prst="roundRect">
              <a:avLst/>
            </a:prstGeom>
            <a:gradFill flip="none" rotWithShape="1">
              <a:gsLst>
                <a:gs pos="100000">
                  <a:srgbClr val="ECECEC"/>
                </a:gs>
                <a:gs pos="0">
                  <a:schemeClr val="bg1"/>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ounded Rectangle 14"/>
            <p:cNvSpPr/>
            <p:nvPr userDrawn="1"/>
          </p:nvSpPr>
          <p:spPr bwMode="ltGray">
            <a:xfrm flipH="1">
              <a:off x="13562013" y="7673971"/>
              <a:ext cx="889000" cy="406399"/>
            </a:xfrm>
            <a:prstGeom prst="roundRect">
              <a:avLst/>
            </a:prstGeom>
            <a:gradFill flip="none" rotWithShape="1">
              <a:gsLst>
                <a:gs pos="100000">
                  <a:srgbClr val="ECECEC"/>
                </a:gs>
                <a:gs pos="0">
                  <a:schemeClr val="bg1"/>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endParaRPr lang="en-US"/>
            </a:p>
          </p:txBody>
        </p:sp>
        <p:pic>
          <p:nvPicPr>
            <p:cNvPr id="16" name="Picture 9"/>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auto">
            <a:xfrm>
              <a:off x="12120116" y="7689454"/>
              <a:ext cx="1236885" cy="404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Date Placeholder 3"/>
          <p:cNvSpPr>
            <a:spLocks noGrp="1"/>
          </p:cNvSpPr>
          <p:nvPr>
            <p:ph type="dt" sz="half" idx="10"/>
          </p:nvPr>
        </p:nvSpPr>
        <p:spPr/>
        <p:txBody>
          <a:bodyPr/>
          <a:lstStyle>
            <a:lvl1pPr algn="ctr" defTabSz="653110" fontAlgn="auto">
              <a:spcBef>
                <a:spcPts val="0"/>
              </a:spcBef>
              <a:spcAft>
                <a:spcPts val="0"/>
              </a:spcAft>
              <a:defRPr sz="1050">
                <a:solidFill>
                  <a:schemeClr val="tx1"/>
                </a:solidFill>
                <a:latin typeface="Arial" panose="020B0604020202020204" pitchFamily="34" charset="0"/>
                <a:cs typeface="Arial" panose="020B0604020202020204" pitchFamily="34" charset="0"/>
              </a:defRPr>
            </a:lvl1pPr>
          </a:lstStyle>
          <a:p>
            <a:pPr>
              <a:defRPr/>
            </a:pPr>
            <a:fld id="{E292C50C-E88B-4366-81FC-D9B3DB34DF37}" type="datetimeFigureOut">
              <a:rPr lang="en-US"/>
              <a:pPr>
                <a:defRPr/>
              </a:pPr>
              <a:t>1/15/2015</a:t>
            </a:fld>
            <a:endParaRPr lang="en-US"/>
          </a:p>
        </p:txBody>
      </p:sp>
      <p:sp>
        <p:nvSpPr>
          <p:cNvPr id="7" name="Footer Placeholder 4"/>
          <p:cNvSpPr>
            <a:spLocks noGrp="1"/>
          </p:cNvSpPr>
          <p:nvPr>
            <p:ph type="ftr" sz="quarter" idx="11"/>
          </p:nvPr>
        </p:nvSpPr>
        <p:spPr/>
        <p:txBody>
          <a:bodyPr/>
          <a:lstStyle>
            <a:lvl1pPr algn="l" defTabSz="653110" fontAlgn="auto">
              <a:spcBef>
                <a:spcPts val="0"/>
              </a:spcBef>
              <a:spcAft>
                <a:spcPts val="0"/>
              </a:spcAft>
              <a:defRPr sz="1050">
                <a:solidFill>
                  <a:schemeClr val="tx1"/>
                </a:solidFill>
                <a:latin typeface="Arial" panose="020B0604020202020204" pitchFamily="34" charset="0"/>
                <a:cs typeface="Arial" panose="020B0604020202020204" pitchFamily="34" charset="0"/>
              </a:defRPr>
            </a:lvl1pPr>
          </a:lstStyle>
          <a:p>
            <a:pPr>
              <a:defRPr/>
            </a:pPr>
            <a:endParaRPr lang="en-US"/>
          </a:p>
        </p:txBody>
      </p:sp>
      <p:sp>
        <p:nvSpPr>
          <p:cNvPr id="8" name="Slide Number Placeholder 5"/>
          <p:cNvSpPr>
            <a:spLocks noGrp="1"/>
          </p:cNvSpPr>
          <p:nvPr>
            <p:ph type="sldNum" sz="quarter" idx="12"/>
          </p:nvPr>
        </p:nvSpPr>
        <p:spPr/>
        <p:txBody>
          <a:bodyPr/>
          <a:lstStyle>
            <a:lvl1pPr algn="l" defTabSz="653110" fontAlgn="auto">
              <a:spcBef>
                <a:spcPts val="0"/>
              </a:spcBef>
              <a:spcAft>
                <a:spcPts val="0"/>
              </a:spcAft>
              <a:defRPr sz="1050">
                <a:solidFill>
                  <a:schemeClr val="tx1"/>
                </a:solidFill>
                <a:latin typeface="Arial" panose="020B0604020202020204" pitchFamily="34" charset="0"/>
                <a:cs typeface="Arial" panose="020B0604020202020204" pitchFamily="34" charset="0"/>
              </a:defRPr>
            </a:lvl1pPr>
          </a:lstStyle>
          <a:p>
            <a:pPr>
              <a:defRPr/>
            </a:pPr>
            <a:fld id="{7EAEC79A-D463-4485-B55B-305065E30830}" type="slidenum">
              <a:rPr lang="en-US"/>
              <a:pPr>
                <a:defRPr/>
              </a:pPr>
              <a:t>‹#›</a:t>
            </a:fld>
            <a:endParaRPr lang="en-US"/>
          </a:p>
        </p:txBody>
      </p:sp>
    </p:spTree>
    <p:extLst>
      <p:ext uri="{BB962C8B-B14F-4D97-AF65-F5344CB8AC3E}">
        <p14:creationId xmlns:p14="http://schemas.microsoft.com/office/powerpoint/2010/main" val="257278939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BLANK NO BUG">
    <p:spTree>
      <p:nvGrpSpPr>
        <p:cNvPr id="1" name=""/>
        <p:cNvGrpSpPr/>
        <p:nvPr/>
      </p:nvGrpSpPr>
      <p:grpSpPr>
        <a:xfrm>
          <a:off x="0" y="0"/>
          <a:ext cx="0" cy="0"/>
          <a:chOff x="0" y="0"/>
          <a:chExt cx="0" cy="0"/>
        </a:xfrm>
      </p:grpSpPr>
      <p:sp>
        <p:nvSpPr>
          <p:cNvPr id="2" name="Date Placeholder 3"/>
          <p:cNvSpPr>
            <a:spLocks noGrp="1"/>
          </p:cNvSpPr>
          <p:nvPr>
            <p:ph type="dt" sz="half" idx="11"/>
          </p:nvPr>
        </p:nvSpPr>
        <p:spPr/>
        <p:txBody>
          <a:bodyPr/>
          <a:lstStyle>
            <a:lvl1pPr>
              <a:defRPr/>
            </a:lvl1pPr>
          </a:lstStyle>
          <a:p>
            <a:pPr>
              <a:defRPr/>
            </a:pPr>
            <a:fld id="{91DB02A5-1651-4BAC-B5CD-27E4D9AA8C4C}" type="datetimeFigureOut">
              <a:rPr lang="en-US"/>
              <a:pPr>
                <a:defRPr/>
              </a:pPr>
              <a:t>1/15/2015</a:t>
            </a:fld>
            <a:endParaRPr lang="en-US"/>
          </a:p>
        </p:txBody>
      </p:sp>
      <p:sp>
        <p:nvSpPr>
          <p:cNvPr id="3" name="Footer Placeholder 4"/>
          <p:cNvSpPr>
            <a:spLocks noGrp="1"/>
          </p:cNvSpPr>
          <p:nvPr>
            <p:ph type="ftr" sz="quarter" idx="12"/>
          </p:nvPr>
        </p:nvSpPr>
        <p:spPr/>
        <p:txBody>
          <a:bodyPr/>
          <a:lstStyle>
            <a:lvl1pPr>
              <a:defRPr/>
            </a:lvl1pPr>
          </a:lstStyle>
          <a:p>
            <a:pPr>
              <a:defRPr/>
            </a:pPr>
            <a:endParaRPr lang="en-US"/>
          </a:p>
        </p:txBody>
      </p:sp>
      <p:sp>
        <p:nvSpPr>
          <p:cNvPr id="4" name="Slide Number Placeholder 5"/>
          <p:cNvSpPr>
            <a:spLocks noGrp="1"/>
          </p:cNvSpPr>
          <p:nvPr>
            <p:ph type="sldNum" sz="quarter" idx="13"/>
          </p:nvPr>
        </p:nvSpPr>
        <p:spPr/>
        <p:txBody>
          <a:bodyPr/>
          <a:lstStyle>
            <a:lvl1pPr>
              <a:defRPr/>
            </a:lvl1pPr>
          </a:lstStyle>
          <a:p>
            <a:pPr>
              <a:defRPr/>
            </a:pPr>
            <a:fld id="{A60900E3-8368-4987-8C09-7C61807DF7C9}" type="slidenum">
              <a:rPr lang="en-US"/>
              <a:pPr>
                <a:defRPr/>
              </a:pPr>
              <a:t>‹#›</a:t>
            </a:fld>
            <a:endParaRPr lang="en-US"/>
          </a:p>
        </p:txBody>
      </p:sp>
    </p:spTree>
    <p:extLst>
      <p:ext uri="{BB962C8B-B14F-4D97-AF65-F5344CB8AC3E}">
        <p14:creationId xmlns:p14="http://schemas.microsoft.com/office/powerpoint/2010/main" val="321082019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81386" y="284481"/>
            <a:ext cx="13704514" cy="782319"/>
          </a:xfrm>
        </p:spPr>
        <p:txBody>
          <a:bodyPr/>
          <a:lstStyle>
            <a:lvl1pPr marL="0" indent="0" algn="l" rtl="0" eaLnBrk="0" fontAlgn="base" hangingPunct="0">
              <a:lnSpc>
                <a:spcPts val="4800"/>
              </a:lnSpc>
              <a:spcBef>
                <a:spcPct val="0"/>
              </a:spcBef>
              <a:spcAft>
                <a:spcPct val="0"/>
              </a:spcAft>
              <a:tabLst/>
              <a:defRPr sz="5100" i="0" kern="1200" baseline="0" dirty="0">
                <a:solidFill>
                  <a:schemeClr val="bg2"/>
                </a:solidFill>
                <a:latin typeface="Times New Roman" pitchFamily="18" charset="0"/>
                <a:ea typeface="MS PGothic" pitchFamily="34" charset="-128"/>
                <a:cs typeface="Times New Roman" pitchFamily="18" charset="0"/>
              </a:defRPr>
            </a:lvl1pPr>
          </a:lstStyle>
          <a:p>
            <a:r>
              <a:rPr lang="en-US" dirty="0" smtClean="0"/>
              <a:t>Click to edit Master title style</a:t>
            </a:r>
            <a:endParaRPr dirty="0"/>
          </a:p>
        </p:txBody>
      </p:sp>
      <p:sp>
        <p:nvSpPr>
          <p:cNvPr id="3" name="Slide Number Placeholder 6"/>
          <p:cNvSpPr>
            <a:spLocks noGrp="1"/>
          </p:cNvSpPr>
          <p:nvPr>
            <p:ph type="sldNum" sz="quarter" idx="10"/>
          </p:nvPr>
        </p:nvSpPr>
        <p:spPr/>
        <p:txBody>
          <a:bodyPr/>
          <a:lstStyle>
            <a:lvl1pPr>
              <a:defRPr/>
            </a:lvl1pPr>
          </a:lstStyle>
          <a:p>
            <a:fld id="{C64388A7-B630-4CA7-A927-B02A96D0CAEC}" type="slidenum">
              <a:rPr lang="en-US"/>
              <a:pPr/>
              <a:t>‹#›</a:t>
            </a:fld>
            <a:endParaRPr lang="en-US"/>
          </a:p>
        </p:txBody>
      </p:sp>
      <p:sp>
        <p:nvSpPr>
          <p:cNvPr id="5" name="Rectangle 4"/>
          <p:cNvSpPr/>
          <p:nvPr userDrawn="1"/>
        </p:nvSpPr>
        <p:spPr>
          <a:xfrm>
            <a:off x="838200" y="7708900"/>
            <a:ext cx="7315200" cy="461665"/>
          </a:xfrm>
          <a:prstGeom prst="rect">
            <a:avLst/>
          </a:prstGeom>
        </p:spPr>
        <p:txBody>
          <a:bodyPr>
            <a:spAutoFit/>
          </a:bodyPr>
          <a:lstStyle/>
          <a:p>
            <a:r>
              <a:rPr lang="en-PH" sz="1200" b="0" i="1" dirty="0" smtClean="0">
                <a:solidFill>
                  <a:schemeClr val="bg2"/>
                </a:solidFill>
              </a:rPr>
              <a:t>DRAFT FOR DISCUSSION PURPOSES</a:t>
            </a:r>
            <a:r>
              <a:rPr lang="en-PH" sz="1100" b="0" i="1" dirty="0" smtClean="0">
                <a:solidFill>
                  <a:schemeClr val="bg2"/>
                </a:solidFill>
              </a:rPr>
              <a:t/>
            </a:r>
            <a:br>
              <a:rPr lang="en-PH" sz="1100" b="0" i="1" dirty="0" smtClean="0">
                <a:solidFill>
                  <a:schemeClr val="bg2"/>
                </a:solidFill>
              </a:rPr>
            </a:br>
            <a:r>
              <a:rPr lang="en-PH" sz="1100" b="0" i="1" dirty="0" smtClean="0">
                <a:solidFill>
                  <a:schemeClr val="bg2"/>
                </a:solidFill>
              </a:rPr>
              <a:t>For Internal Distribution Only</a:t>
            </a:r>
            <a:endParaRPr lang="en-PH" sz="1100" b="0" dirty="0">
              <a:solidFill>
                <a:schemeClr val="bg2"/>
              </a:solidFill>
            </a:endParaRPr>
          </a:p>
        </p:txBody>
      </p:sp>
    </p:spTree>
    <p:extLst>
      <p:ext uri="{BB962C8B-B14F-4D97-AF65-F5344CB8AC3E}">
        <p14:creationId xmlns:p14="http://schemas.microsoft.com/office/powerpoint/2010/main" val="4040562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Avon Co 4 Women Theme Slid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auto">
          <a:xfrm>
            <a:off x="7020718" y="1894569"/>
            <a:ext cx="5395913" cy="1765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6224587" y="4737100"/>
            <a:ext cx="6988175" cy="1371600"/>
          </a:xfrm>
        </p:spPr>
        <p:txBody>
          <a:bodyPr anchor="b">
            <a:noAutofit/>
          </a:bodyPr>
          <a:lstStyle>
            <a:lvl1pPr algn="ctr">
              <a:defRPr sz="40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224587" y="6185366"/>
            <a:ext cx="6988174" cy="482134"/>
          </a:xfrm>
          <a:prstGeom prst="rect">
            <a:avLst/>
          </a:prstGeom>
        </p:spPr>
        <p:txBody>
          <a:bodyPr>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Date Placeholder 3"/>
          <p:cNvSpPr>
            <a:spLocks noGrp="1"/>
          </p:cNvSpPr>
          <p:nvPr>
            <p:ph type="dt" sz="half" idx="10"/>
          </p:nvPr>
        </p:nvSpPr>
        <p:spPr/>
        <p:txBody>
          <a:bodyPr/>
          <a:lstStyle>
            <a:lvl1pPr>
              <a:defRPr>
                <a:solidFill>
                  <a:schemeClr val="tx1"/>
                </a:solidFill>
                <a:latin typeface="Arial" panose="020B0604020202020204" pitchFamily="34" charset="0"/>
                <a:cs typeface="Arial" panose="020B0604020202020204" pitchFamily="34" charset="0"/>
              </a:defRPr>
            </a:lvl1pPr>
          </a:lstStyle>
          <a:p>
            <a:pPr>
              <a:defRPr/>
            </a:pPr>
            <a:fld id="{07141CEB-8A2D-4716-8EF0-DC88BAAE02DD}" type="datetimeFigureOut">
              <a:rPr lang="en-US"/>
              <a:pPr>
                <a:defRPr/>
              </a:pPr>
              <a:t>1/15/2015</a:t>
            </a:fld>
            <a:endParaRPr lang="en-US"/>
          </a:p>
        </p:txBody>
      </p:sp>
      <p:sp>
        <p:nvSpPr>
          <p:cNvPr id="6" name="Footer Placeholder 4"/>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pPr>
              <a:defRPr/>
            </a:pPr>
            <a:endParaRPr lang="en-US"/>
          </a:p>
        </p:txBody>
      </p:sp>
      <p:sp>
        <p:nvSpPr>
          <p:cNvPr id="7" name="Slide Number Placeholder 5"/>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stStyle>
          <a:p>
            <a:pPr>
              <a:defRPr/>
            </a:pPr>
            <a:fld id="{CD7D38E4-0765-4019-BBA0-AE25FBC1D0DC}" type="slidenum">
              <a:rPr lang="en-US"/>
              <a:pPr>
                <a:defRPr/>
              </a:pPr>
              <a:t>‹#›</a:t>
            </a:fld>
            <a:endParaRPr lang="en-US"/>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64079" y="1366792"/>
            <a:ext cx="5039571" cy="5904308"/>
          </a:xfrm>
          <a:prstGeom prst="rect">
            <a:avLst/>
          </a:prstGeom>
        </p:spPr>
      </p:pic>
    </p:spTree>
    <p:extLst>
      <p:ext uri="{BB962C8B-B14F-4D97-AF65-F5344CB8AC3E}">
        <p14:creationId xmlns:p14="http://schemas.microsoft.com/office/powerpoint/2010/main" val="37427095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aker Title Slide">
    <p:spTree>
      <p:nvGrpSpPr>
        <p:cNvPr id="1" name=""/>
        <p:cNvGrpSpPr/>
        <p:nvPr/>
      </p:nvGrpSpPr>
      <p:grpSpPr>
        <a:xfrm>
          <a:off x="0" y="0"/>
          <a:ext cx="0" cy="0"/>
          <a:chOff x="0" y="0"/>
          <a:chExt cx="0" cy="0"/>
        </a:xfrm>
      </p:grpSpPr>
      <p:pic>
        <p:nvPicPr>
          <p:cNvPr id="4" name="Picture 9"/>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auto">
          <a:xfrm>
            <a:off x="9612335" y="6434138"/>
            <a:ext cx="2843167"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9"/>
          <p:cNvGrpSpPr>
            <a:grpSpLocks/>
          </p:cNvGrpSpPr>
          <p:nvPr userDrawn="1"/>
        </p:nvGrpSpPr>
        <p:grpSpPr bwMode="auto">
          <a:xfrm>
            <a:off x="369888" y="6386513"/>
            <a:ext cx="13822362" cy="977900"/>
            <a:chOff x="8287423" y="7674382"/>
            <a:chExt cx="5740518" cy="406589"/>
          </a:xfrm>
        </p:grpSpPr>
        <p:sp>
          <p:nvSpPr>
            <p:cNvPr id="6" name="Rounded Rectangle 5"/>
            <p:cNvSpPr/>
            <p:nvPr userDrawn="1"/>
          </p:nvSpPr>
          <p:spPr bwMode="ltGray">
            <a:xfrm>
              <a:off x="8287423" y="7674382"/>
              <a:ext cx="3655155" cy="406589"/>
            </a:xfrm>
            <a:prstGeom prst="roundRect">
              <a:avLst>
                <a:gd name="adj" fmla="val 9334"/>
              </a:avLst>
            </a:prstGeom>
            <a:gradFill flip="none" rotWithShape="1">
              <a:gsLst>
                <a:gs pos="100000">
                  <a:srgbClr val="ECECEC"/>
                </a:gs>
                <a:gs pos="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userDrawn="1"/>
          </p:nvSpPr>
          <p:spPr bwMode="ltGray">
            <a:xfrm flipH="1">
              <a:off x="13499183" y="7674382"/>
              <a:ext cx="528758" cy="406589"/>
            </a:xfrm>
            <a:prstGeom prst="roundRect">
              <a:avLst>
                <a:gd name="adj" fmla="val 11305"/>
              </a:avLst>
            </a:prstGeom>
            <a:gradFill flip="none" rotWithShape="1">
              <a:gsLst>
                <a:gs pos="100000">
                  <a:srgbClr val="ECECEC"/>
                </a:gs>
                <a:gs pos="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endParaRPr lang="en-US"/>
            </a:p>
          </p:txBody>
        </p:sp>
      </p:grpSp>
      <p:sp>
        <p:nvSpPr>
          <p:cNvPr id="10" name="Title 1"/>
          <p:cNvSpPr>
            <a:spLocks noGrp="1"/>
          </p:cNvSpPr>
          <p:nvPr>
            <p:ph type="ctrTitle" hasCustomPrompt="1"/>
          </p:nvPr>
        </p:nvSpPr>
        <p:spPr>
          <a:xfrm>
            <a:off x="1356330" y="3958461"/>
            <a:ext cx="7113113" cy="1371600"/>
          </a:xfrm>
        </p:spPr>
        <p:txBody>
          <a:bodyPr anchor="b">
            <a:noAutofit/>
          </a:bodyPr>
          <a:lstStyle>
            <a:lvl1pPr algn="l">
              <a:lnSpc>
                <a:spcPts val="5600"/>
              </a:lnSpc>
              <a:defRPr sz="6000">
                <a:solidFill>
                  <a:schemeClr val="accent1"/>
                </a:solidFill>
              </a:defRPr>
            </a:lvl1pPr>
          </a:lstStyle>
          <a:p>
            <a:r>
              <a:rPr lang="en-US" dirty="0" smtClean="0"/>
              <a:t>Click To Edit Master Title</a:t>
            </a:r>
            <a:endParaRPr lang="en-US" dirty="0"/>
          </a:p>
        </p:txBody>
      </p:sp>
      <p:sp>
        <p:nvSpPr>
          <p:cNvPr id="11" name="Subtitle 2"/>
          <p:cNvSpPr>
            <a:spLocks noGrp="1"/>
          </p:cNvSpPr>
          <p:nvPr>
            <p:ph type="subTitle" idx="1"/>
          </p:nvPr>
        </p:nvSpPr>
        <p:spPr>
          <a:xfrm>
            <a:off x="1356393" y="5285091"/>
            <a:ext cx="7112661" cy="482134"/>
          </a:xfrm>
          <a:prstGeom prst="rect">
            <a:avLst/>
          </a:prstGeom>
        </p:spPr>
        <p:txBody>
          <a:bodyPr>
            <a:noAutofit/>
          </a:bodyPr>
          <a:lstStyle>
            <a:lvl1pPr marL="0" indent="0" algn="l">
              <a:lnSpc>
                <a:spcPts val="4000"/>
              </a:lnSpc>
              <a:spcBef>
                <a:spcPts val="600"/>
              </a:spcBef>
              <a:buNone/>
              <a:defRPr sz="320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8" name="Date Placeholder 3"/>
          <p:cNvSpPr>
            <a:spLocks noGrp="1"/>
          </p:cNvSpPr>
          <p:nvPr>
            <p:ph type="dt" sz="half" idx="10"/>
          </p:nvPr>
        </p:nvSpPr>
        <p:spPr/>
        <p:txBody>
          <a:bodyPr/>
          <a:lstStyle>
            <a:lvl1pPr>
              <a:defRPr>
                <a:solidFill>
                  <a:schemeClr val="tx1"/>
                </a:solidFill>
                <a:latin typeface="Arial" panose="020B0604020202020204" pitchFamily="34" charset="0"/>
                <a:cs typeface="Arial" panose="020B0604020202020204" pitchFamily="34" charset="0"/>
              </a:defRPr>
            </a:lvl1pPr>
          </a:lstStyle>
          <a:p>
            <a:pPr>
              <a:defRPr/>
            </a:pPr>
            <a:fld id="{E1593629-B4F2-4910-9293-8F5B493E9912}" type="datetimeFigureOut">
              <a:rPr lang="en-US"/>
              <a:pPr>
                <a:defRPr/>
              </a:pPr>
              <a:t>1/15/2015</a:t>
            </a:fld>
            <a:endParaRPr lang="en-US"/>
          </a:p>
        </p:txBody>
      </p:sp>
      <p:sp>
        <p:nvSpPr>
          <p:cNvPr id="9" name="Footer Placeholder 4"/>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pPr>
              <a:defRPr/>
            </a:pPr>
            <a:endParaRPr lang="en-US"/>
          </a:p>
        </p:txBody>
      </p:sp>
      <p:sp>
        <p:nvSpPr>
          <p:cNvPr id="12" name="Slide Number Placeholder 5"/>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stStyle>
          <a:p>
            <a:pPr>
              <a:defRPr/>
            </a:pPr>
            <a:fld id="{53733CB5-F418-41A4-9C27-72863EF7614B}" type="slidenum">
              <a:rPr lang="en-US"/>
              <a:pPr>
                <a:defRPr/>
              </a:pPr>
              <a:t>‹#›</a:t>
            </a:fld>
            <a:endParaRPr lang="en-US"/>
          </a:p>
        </p:txBody>
      </p:sp>
      <p:pic>
        <p:nvPicPr>
          <p:cNvPr id="13" name="Picture 12"/>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9474539" y="1263722"/>
            <a:ext cx="3910272" cy="4581234"/>
          </a:xfrm>
          <a:prstGeom prst="rect">
            <a:avLst/>
          </a:prstGeom>
        </p:spPr>
      </p:pic>
    </p:spTree>
    <p:extLst>
      <p:ext uri="{BB962C8B-B14F-4D97-AF65-F5344CB8AC3E}">
        <p14:creationId xmlns:p14="http://schemas.microsoft.com/office/powerpoint/2010/main" val="32763952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eam One Avon">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solidFill>
                  <a:schemeClr val="tx1"/>
                </a:solidFill>
                <a:latin typeface="Arial" panose="020B0604020202020204" pitchFamily="34" charset="0"/>
                <a:cs typeface="Arial" panose="020B0604020202020204" pitchFamily="34" charset="0"/>
              </a:defRPr>
            </a:lvl1pPr>
          </a:lstStyle>
          <a:p>
            <a:pPr>
              <a:defRPr/>
            </a:pPr>
            <a:fld id="{07141CEB-8A2D-4716-8EF0-DC88BAAE02DD}" type="datetimeFigureOut">
              <a:rPr lang="en-US"/>
              <a:pPr>
                <a:defRPr/>
              </a:pPr>
              <a:t>1/15/2015</a:t>
            </a:fld>
            <a:endParaRPr lang="en-US"/>
          </a:p>
        </p:txBody>
      </p:sp>
      <p:sp>
        <p:nvSpPr>
          <p:cNvPr id="6" name="Footer Placeholder 4"/>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pPr>
              <a:defRPr/>
            </a:pPr>
            <a:endParaRPr lang="en-US"/>
          </a:p>
        </p:txBody>
      </p:sp>
      <p:sp>
        <p:nvSpPr>
          <p:cNvPr id="7" name="Slide Number Placeholder 5"/>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stStyle>
          <a:p>
            <a:pPr>
              <a:defRPr/>
            </a:pPr>
            <a:fld id="{CD7D38E4-0765-4019-BBA0-AE25FBC1D0DC}" type="slidenum">
              <a:rPr lang="en-US"/>
              <a:pPr>
                <a:defRPr/>
              </a:pPr>
              <a:t>‹#›</a:t>
            </a:fld>
            <a:endParaRPr lang="en-US"/>
          </a:p>
        </p:txBody>
      </p:sp>
      <p:pic>
        <p:nvPicPr>
          <p:cNvPr id="8" name="Picture 10"/>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bwMode="ltGray">
          <a:xfrm>
            <a:off x="1828800" y="2403475"/>
            <a:ext cx="11099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08571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Big Type Slide">
    <p:spTree>
      <p:nvGrpSpPr>
        <p:cNvPr id="1" name=""/>
        <p:cNvGrpSpPr/>
        <p:nvPr/>
      </p:nvGrpSpPr>
      <p:grpSpPr>
        <a:xfrm>
          <a:off x="0" y="0"/>
          <a:ext cx="0" cy="0"/>
          <a:chOff x="0" y="0"/>
          <a:chExt cx="0" cy="0"/>
        </a:xfrm>
      </p:grpSpPr>
      <p:grpSp>
        <p:nvGrpSpPr>
          <p:cNvPr id="13" name="Group 12"/>
          <p:cNvGrpSpPr/>
          <p:nvPr userDrawn="1"/>
        </p:nvGrpSpPr>
        <p:grpSpPr>
          <a:xfrm>
            <a:off x="312738" y="7673971"/>
            <a:ext cx="14138275" cy="420188"/>
            <a:chOff x="312738" y="7673971"/>
            <a:chExt cx="14138275" cy="420188"/>
          </a:xfrm>
        </p:grpSpPr>
        <p:sp>
          <p:nvSpPr>
            <p:cNvPr id="5" name="Rounded Rectangle 4"/>
            <p:cNvSpPr/>
            <p:nvPr userDrawn="1"/>
          </p:nvSpPr>
          <p:spPr bwMode="ltGray">
            <a:xfrm>
              <a:off x="312738" y="7673971"/>
              <a:ext cx="11630025" cy="406399"/>
            </a:xfrm>
            <a:prstGeom prst="roundRect">
              <a:avLst/>
            </a:prstGeom>
            <a:gradFill flip="none" rotWithShape="1">
              <a:gsLst>
                <a:gs pos="100000">
                  <a:srgbClr val="ECECEC"/>
                </a:gs>
                <a:gs pos="0">
                  <a:schemeClr val="bg1"/>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userDrawn="1"/>
          </p:nvSpPr>
          <p:spPr bwMode="ltGray">
            <a:xfrm flipH="1">
              <a:off x="13562013" y="7673971"/>
              <a:ext cx="889000" cy="406399"/>
            </a:xfrm>
            <a:prstGeom prst="roundRect">
              <a:avLst/>
            </a:prstGeom>
            <a:gradFill flip="none" rotWithShape="1">
              <a:gsLst>
                <a:gs pos="100000">
                  <a:srgbClr val="ECECEC"/>
                </a:gs>
                <a:gs pos="0">
                  <a:schemeClr val="bg1"/>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endParaRPr lang="en-US"/>
            </a:p>
          </p:txBody>
        </p:sp>
        <p:pic>
          <p:nvPicPr>
            <p:cNvPr id="12" name="Picture 9"/>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auto">
            <a:xfrm>
              <a:off x="12120116" y="7689454"/>
              <a:ext cx="1236885" cy="404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userDrawn="1">
            <p:ph type="ctrTitle" hasCustomPrompt="1"/>
          </p:nvPr>
        </p:nvSpPr>
        <p:spPr>
          <a:xfrm>
            <a:off x="922338" y="3878019"/>
            <a:ext cx="7689511" cy="1371600"/>
          </a:xfrm>
        </p:spPr>
        <p:txBody>
          <a:bodyPr anchor="b">
            <a:noAutofit/>
          </a:bodyPr>
          <a:lstStyle>
            <a:lvl1pPr algn="l">
              <a:lnSpc>
                <a:spcPts val="5000"/>
              </a:lnSpc>
              <a:defRPr sz="5400">
                <a:solidFill>
                  <a:schemeClr val="tx1"/>
                </a:solidFill>
              </a:defRPr>
            </a:lvl1pPr>
          </a:lstStyle>
          <a:p>
            <a:r>
              <a:rPr lang="en-US" dirty="0" smtClean="0"/>
              <a:t>CLICK TO EDIT MASTER TITLE STYLE</a:t>
            </a:r>
            <a:endParaRPr lang="en-US" dirty="0"/>
          </a:p>
        </p:txBody>
      </p:sp>
      <p:sp>
        <p:nvSpPr>
          <p:cNvPr id="3" name="Subtitle 2"/>
          <p:cNvSpPr>
            <a:spLocks noGrp="1"/>
          </p:cNvSpPr>
          <p:nvPr userDrawn="1">
            <p:ph type="subTitle" idx="1" hasCustomPrompt="1"/>
          </p:nvPr>
        </p:nvSpPr>
        <p:spPr>
          <a:xfrm>
            <a:off x="922400" y="5319993"/>
            <a:ext cx="7689447" cy="482134"/>
          </a:xfrm>
          <a:prstGeom prst="rect">
            <a:avLst/>
          </a:prstGeom>
        </p:spPr>
        <p:txBody>
          <a:bodyPr tIns="0" bIns="0">
            <a:noAutofit/>
          </a:bodyPr>
          <a:lstStyle>
            <a:lvl1pPr marL="0" indent="0" algn="l">
              <a:spcBef>
                <a:spcPts val="600"/>
              </a:spcBef>
              <a:buNone/>
              <a:defRPr sz="3600" i="1">
                <a:solidFill>
                  <a:schemeClr val="accent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a:t>
            </a:r>
            <a:br>
              <a:rPr lang="en-US" dirty="0" smtClean="0"/>
            </a:br>
            <a:r>
              <a:rPr lang="en-US" dirty="0" smtClean="0"/>
              <a:t> subtitle style</a:t>
            </a:r>
            <a:endParaRPr lang="en-US" dirty="0"/>
          </a:p>
        </p:txBody>
      </p:sp>
      <p:sp>
        <p:nvSpPr>
          <p:cNvPr id="9" name="Date Placeholder 3"/>
          <p:cNvSpPr>
            <a:spLocks noGrp="1"/>
          </p:cNvSpPr>
          <p:nvPr userDrawn="1">
            <p:ph type="dt" sz="half" idx="10"/>
          </p:nvPr>
        </p:nvSpPr>
        <p:spPr/>
        <p:txBody>
          <a:bodyPr/>
          <a:lstStyle>
            <a:lvl1pPr>
              <a:defRPr>
                <a:solidFill>
                  <a:schemeClr val="tx1"/>
                </a:solidFill>
                <a:latin typeface="Arial" panose="020B0604020202020204" pitchFamily="34" charset="0"/>
                <a:cs typeface="Arial" panose="020B0604020202020204" pitchFamily="34" charset="0"/>
              </a:defRPr>
            </a:lvl1pPr>
          </a:lstStyle>
          <a:p>
            <a:pPr>
              <a:defRPr/>
            </a:pPr>
            <a:fld id="{D2BD8268-2F17-4712-A41F-646D880D1BD8}" type="datetimeFigureOut">
              <a:rPr lang="en-US"/>
              <a:pPr>
                <a:defRPr/>
              </a:pPr>
              <a:t>1/15/2015</a:t>
            </a:fld>
            <a:endParaRPr lang="en-US"/>
          </a:p>
        </p:txBody>
      </p:sp>
      <p:sp>
        <p:nvSpPr>
          <p:cNvPr id="10" name="Footer Placeholder 4"/>
          <p:cNvSpPr>
            <a:spLocks noGrp="1"/>
          </p:cNvSpPr>
          <p:nvPr userDrawn="1">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pPr>
              <a:defRPr/>
            </a:pPr>
            <a:endParaRPr lang="en-US"/>
          </a:p>
        </p:txBody>
      </p:sp>
      <p:sp>
        <p:nvSpPr>
          <p:cNvPr id="11" name="Slide Number Placeholder 5"/>
          <p:cNvSpPr>
            <a:spLocks noGrp="1"/>
          </p:cNvSpPr>
          <p:nvPr userDrawn="1">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stStyle>
          <a:p>
            <a:pPr>
              <a:defRPr/>
            </a:pPr>
            <a:fld id="{27258415-0297-423F-AB31-20679ABF7CC1}" type="slidenum">
              <a:rPr lang="en-US"/>
              <a:pPr>
                <a:defRPr/>
              </a:pPr>
              <a:t>‹#›</a:t>
            </a:fld>
            <a:endParaRPr lang="en-US"/>
          </a:p>
        </p:txBody>
      </p:sp>
    </p:spTree>
    <p:extLst>
      <p:ext uri="{BB962C8B-B14F-4D97-AF65-F5344CB8AC3E}">
        <p14:creationId xmlns:p14="http://schemas.microsoft.com/office/powerpoint/2010/main" val="241102741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ransition Slide">
    <p:spTree>
      <p:nvGrpSpPr>
        <p:cNvPr id="1" name=""/>
        <p:cNvGrpSpPr/>
        <p:nvPr/>
      </p:nvGrpSpPr>
      <p:grpSpPr>
        <a:xfrm>
          <a:off x="0" y="0"/>
          <a:ext cx="0" cy="0"/>
          <a:chOff x="0" y="0"/>
          <a:chExt cx="0" cy="0"/>
        </a:xfrm>
      </p:grpSpPr>
      <p:grpSp>
        <p:nvGrpSpPr>
          <p:cNvPr id="18" name="Group 17"/>
          <p:cNvGrpSpPr/>
          <p:nvPr userDrawn="1"/>
        </p:nvGrpSpPr>
        <p:grpSpPr>
          <a:xfrm>
            <a:off x="312738" y="7673971"/>
            <a:ext cx="14138275" cy="420188"/>
            <a:chOff x="312738" y="7673971"/>
            <a:chExt cx="14138275" cy="420188"/>
          </a:xfrm>
        </p:grpSpPr>
        <p:sp>
          <p:nvSpPr>
            <p:cNvPr id="19" name="Rounded Rectangle 18"/>
            <p:cNvSpPr/>
            <p:nvPr userDrawn="1"/>
          </p:nvSpPr>
          <p:spPr bwMode="ltGray">
            <a:xfrm>
              <a:off x="312738" y="7673971"/>
              <a:ext cx="11630025" cy="406399"/>
            </a:xfrm>
            <a:prstGeom prst="roundRect">
              <a:avLst/>
            </a:prstGeom>
            <a:gradFill flip="none" rotWithShape="1">
              <a:gsLst>
                <a:gs pos="100000">
                  <a:srgbClr val="ECECEC"/>
                </a:gs>
                <a:gs pos="0">
                  <a:schemeClr val="bg1"/>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ounded Rectangle 19"/>
            <p:cNvSpPr/>
            <p:nvPr userDrawn="1"/>
          </p:nvSpPr>
          <p:spPr bwMode="ltGray">
            <a:xfrm flipH="1">
              <a:off x="13562013" y="7673971"/>
              <a:ext cx="889000" cy="406399"/>
            </a:xfrm>
            <a:prstGeom prst="roundRect">
              <a:avLst/>
            </a:prstGeom>
            <a:gradFill flip="none" rotWithShape="1">
              <a:gsLst>
                <a:gs pos="100000">
                  <a:srgbClr val="ECECEC"/>
                </a:gs>
                <a:gs pos="0">
                  <a:schemeClr val="bg1"/>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endParaRPr lang="en-US"/>
            </a:p>
          </p:txBody>
        </p:sp>
        <p:pic>
          <p:nvPicPr>
            <p:cNvPr id="21" name="Picture 9"/>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auto">
            <a:xfrm>
              <a:off x="12120116" y="7689454"/>
              <a:ext cx="1236885" cy="404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ctrTitle" hasCustomPrompt="1"/>
          </p:nvPr>
        </p:nvSpPr>
        <p:spPr>
          <a:xfrm>
            <a:off x="6526213" y="2888364"/>
            <a:ext cx="6894550" cy="1371600"/>
          </a:xfrm>
        </p:spPr>
        <p:txBody>
          <a:bodyPr anchor="b">
            <a:noAutofit/>
          </a:bodyPr>
          <a:lstStyle>
            <a:lvl1pPr algn="l">
              <a:lnSpc>
                <a:spcPts val="4200"/>
              </a:lnSpc>
              <a:defRPr sz="4000">
                <a:solidFill>
                  <a:schemeClr val="accent1"/>
                </a:solidFill>
              </a:defRPr>
            </a:lvl1pPr>
          </a:lstStyle>
          <a:p>
            <a:r>
              <a:rPr lang="en-US" dirty="0" smtClean="0"/>
              <a:t>Click To Edit Master Title Style</a:t>
            </a:r>
            <a:endParaRPr lang="en-US" dirty="0"/>
          </a:p>
        </p:txBody>
      </p:sp>
      <p:sp>
        <p:nvSpPr>
          <p:cNvPr id="12" name="Content Placeholder 3"/>
          <p:cNvSpPr>
            <a:spLocks noGrp="1"/>
          </p:cNvSpPr>
          <p:nvPr>
            <p:ph sz="half" idx="2"/>
          </p:nvPr>
        </p:nvSpPr>
        <p:spPr>
          <a:xfrm>
            <a:off x="6526213" y="4257742"/>
            <a:ext cx="6894550" cy="3057458"/>
          </a:xfrm>
          <a:prstGeom prst="rect">
            <a:avLst/>
          </a:prstGeom>
        </p:spPr>
        <p:txBody>
          <a:bodyPr>
            <a:noAutofit/>
          </a:bodyPr>
          <a:lstStyle>
            <a:lvl1pPr marL="0" indent="0">
              <a:buFontTx/>
              <a:buNone/>
              <a:defRPr sz="2800" b="0" i="1">
                <a:latin typeface="Times New Roman" panose="02020603050405020304" pitchFamily="18" charset="0"/>
                <a:cs typeface="Times New Roman" panose="02020603050405020304" pitchFamily="18" charset="0"/>
              </a:defRPr>
            </a:lvl1pPr>
            <a:lvl2pPr marL="0" indent="0">
              <a:buFontTx/>
              <a:buNone/>
              <a:defRPr sz="2800" b="0" i="1">
                <a:latin typeface="Times New Roman" panose="02020603050405020304" pitchFamily="18" charset="0"/>
                <a:cs typeface="Times New Roman" panose="02020603050405020304" pitchFamily="18" charset="0"/>
              </a:defRPr>
            </a:lvl2pPr>
            <a:lvl3pPr marL="0" indent="0">
              <a:buFontTx/>
              <a:buNone/>
              <a:defRPr sz="2800" b="0" i="1">
                <a:latin typeface="Times New Roman" panose="02020603050405020304" pitchFamily="18" charset="0"/>
                <a:cs typeface="Times New Roman" panose="02020603050405020304" pitchFamily="18" charset="0"/>
              </a:defRPr>
            </a:lvl3pPr>
            <a:lvl4pPr marL="0" indent="0">
              <a:buFontTx/>
              <a:buNone/>
              <a:defRPr sz="2800" b="0" i="1">
                <a:latin typeface="Times New Roman" panose="02020603050405020304" pitchFamily="18" charset="0"/>
                <a:cs typeface="Times New Roman" panose="02020603050405020304" pitchFamily="18" charset="0"/>
              </a:defRPr>
            </a:lvl4pPr>
            <a:lvl5pPr marL="0" indent="0">
              <a:buFontTx/>
              <a:buNone/>
              <a:defRPr sz="2800" b="0" i="1">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dirty="0" smtClean="0"/>
              <a:t>Click to edit Master text styles</a:t>
            </a:r>
            <a:br>
              <a:rPr lang="en-US" dirty="0" smtClean="0"/>
            </a:br>
            <a:r>
              <a:rPr lang="en-US" dirty="0" smtClean="0"/>
              <a:t>Second level</a:t>
            </a:r>
            <a:br>
              <a:rPr lang="en-US" dirty="0" smtClean="0"/>
            </a:br>
            <a:r>
              <a:rPr lang="en-US" dirty="0" smtClean="0"/>
              <a:t>Third level</a:t>
            </a:r>
            <a:br>
              <a:rPr lang="en-US" dirty="0" smtClean="0"/>
            </a:br>
            <a:r>
              <a:rPr lang="en-US" dirty="0" smtClean="0"/>
              <a:t>Fourth level</a:t>
            </a:r>
            <a:br>
              <a:rPr lang="en-US" dirty="0" smtClean="0"/>
            </a:br>
            <a:r>
              <a:rPr lang="en-US" dirty="0" smtClean="0"/>
              <a:t>Fifth level</a:t>
            </a:r>
            <a:endParaRPr lang="en-US" dirty="0"/>
          </a:p>
        </p:txBody>
      </p:sp>
      <p:sp>
        <p:nvSpPr>
          <p:cNvPr id="9" name="Date Placeholder 3"/>
          <p:cNvSpPr>
            <a:spLocks noGrp="1"/>
          </p:cNvSpPr>
          <p:nvPr>
            <p:ph type="dt" sz="half" idx="10"/>
          </p:nvPr>
        </p:nvSpPr>
        <p:spPr/>
        <p:txBody>
          <a:bodyPr/>
          <a:lstStyle>
            <a:lvl1pPr>
              <a:defRPr>
                <a:solidFill>
                  <a:schemeClr val="tx1"/>
                </a:solidFill>
                <a:latin typeface="Arial" panose="020B0604020202020204" pitchFamily="34" charset="0"/>
                <a:cs typeface="Arial" panose="020B0604020202020204" pitchFamily="34" charset="0"/>
              </a:defRPr>
            </a:lvl1pPr>
          </a:lstStyle>
          <a:p>
            <a:pPr>
              <a:defRPr/>
            </a:pPr>
            <a:fld id="{2448E5A6-2F87-4E2F-B267-5B7B2A4D61F9}" type="datetimeFigureOut">
              <a:rPr lang="en-US"/>
              <a:pPr>
                <a:defRPr/>
              </a:pPr>
              <a:t>1/15/2015</a:t>
            </a:fld>
            <a:endParaRPr lang="en-US"/>
          </a:p>
        </p:txBody>
      </p:sp>
      <p:sp>
        <p:nvSpPr>
          <p:cNvPr id="10" name="Footer Placeholder 4"/>
          <p:cNvSpPr>
            <a:spLocks noGrp="1"/>
          </p:cNvSpPr>
          <p:nvPr>
            <p:ph type="ftr" sz="quarter" idx="11"/>
          </p:nvPr>
        </p:nvSpPr>
        <p:spPr/>
        <p:txBody>
          <a:bodyPr/>
          <a:lstStyle>
            <a:lvl1pPr>
              <a:defRPr>
                <a:solidFill>
                  <a:schemeClr val="tx1"/>
                </a:solidFill>
                <a:latin typeface="Arial" panose="020B0604020202020204" pitchFamily="34" charset="0"/>
                <a:cs typeface="Arial" panose="020B0604020202020204"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stStyle>
          <a:p>
            <a:pPr>
              <a:defRPr/>
            </a:pPr>
            <a:fld id="{48120200-C9A1-4338-87BF-A7BE2D6B4B0A}" type="slidenum">
              <a:rPr lang="en-US"/>
              <a:pPr>
                <a:defRPr/>
              </a:pPr>
              <a:t>‹#›</a:t>
            </a:fld>
            <a:endParaRPr lang="en-US"/>
          </a:p>
        </p:txBody>
      </p:sp>
    </p:spTree>
    <p:extLst>
      <p:ext uri="{BB962C8B-B14F-4D97-AF65-F5344CB8AC3E}">
        <p14:creationId xmlns:p14="http://schemas.microsoft.com/office/powerpoint/2010/main" val="17971768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Bullet">
    <p:spTree>
      <p:nvGrpSpPr>
        <p:cNvPr id="1" name=""/>
        <p:cNvGrpSpPr/>
        <p:nvPr/>
      </p:nvGrpSpPr>
      <p:grpSpPr>
        <a:xfrm>
          <a:off x="0" y="0"/>
          <a:ext cx="0" cy="0"/>
          <a:chOff x="0" y="0"/>
          <a:chExt cx="0" cy="0"/>
        </a:xfrm>
      </p:grpSpPr>
      <p:grpSp>
        <p:nvGrpSpPr>
          <p:cNvPr id="16" name="Group 15"/>
          <p:cNvGrpSpPr/>
          <p:nvPr userDrawn="1"/>
        </p:nvGrpSpPr>
        <p:grpSpPr>
          <a:xfrm>
            <a:off x="312738" y="7673971"/>
            <a:ext cx="14138275" cy="420188"/>
            <a:chOff x="312738" y="7673971"/>
            <a:chExt cx="14138275" cy="420188"/>
          </a:xfrm>
        </p:grpSpPr>
        <p:sp>
          <p:nvSpPr>
            <p:cNvPr id="17" name="Rounded Rectangle 16"/>
            <p:cNvSpPr/>
            <p:nvPr userDrawn="1"/>
          </p:nvSpPr>
          <p:spPr bwMode="ltGray">
            <a:xfrm>
              <a:off x="312738" y="7673971"/>
              <a:ext cx="11630025" cy="406399"/>
            </a:xfrm>
            <a:prstGeom prst="roundRect">
              <a:avLst/>
            </a:prstGeom>
            <a:gradFill flip="none" rotWithShape="1">
              <a:gsLst>
                <a:gs pos="100000">
                  <a:srgbClr val="ECECEC"/>
                </a:gs>
                <a:gs pos="0">
                  <a:schemeClr val="bg1"/>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ounded Rectangle 17"/>
            <p:cNvSpPr/>
            <p:nvPr userDrawn="1"/>
          </p:nvSpPr>
          <p:spPr bwMode="ltGray">
            <a:xfrm flipH="1">
              <a:off x="13562013" y="7673971"/>
              <a:ext cx="889000" cy="406399"/>
            </a:xfrm>
            <a:prstGeom prst="roundRect">
              <a:avLst/>
            </a:prstGeom>
            <a:gradFill flip="none" rotWithShape="1">
              <a:gsLst>
                <a:gs pos="100000">
                  <a:srgbClr val="ECECEC"/>
                </a:gs>
                <a:gs pos="0">
                  <a:schemeClr val="bg1"/>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endParaRPr lang="en-US"/>
            </a:p>
          </p:txBody>
        </p:sp>
        <p:pic>
          <p:nvPicPr>
            <p:cNvPr id="19" name="Picture 9"/>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auto">
            <a:xfrm>
              <a:off x="12120116" y="7689454"/>
              <a:ext cx="1236885" cy="404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8" name="Straight Connector 7"/>
          <p:cNvCxnSpPr/>
          <p:nvPr/>
        </p:nvCxnSpPr>
        <p:spPr bwMode="auto">
          <a:xfrm>
            <a:off x="493713" y="1238250"/>
            <a:ext cx="13635037"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48235" y="170332"/>
            <a:ext cx="13733931" cy="1039906"/>
          </a:xfrm>
        </p:spPr>
        <p:txBody>
          <a:bodyPr anchor="b"/>
          <a:lstStyle>
            <a:lvl1pPr>
              <a:lnSpc>
                <a:spcPts val="4000"/>
              </a:lnSpc>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47675" y="1326630"/>
            <a:ext cx="13735050" cy="6156845"/>
          </a:xfrm>
          <a:prstGeom prst="rect">
            <a:avLst/>
          </a:prstGeom>
        </p:spPr>
        <p:txBody>
          <a:bodyPr>
            <a:noAutofit/>
          </a:bodyPr>
          <a:lstStyle>
            <a:lvl1pPr marL="231775" marR="0" indent="-231775"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800" b="0"/>
            </a:lvl1pPr>
            <a:lvl2pPr marL="569913" marR="0" indent="-223838"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800" b="0"/>
            </a:lvl2pPr>
            <a:lvl3pPr marL="914400" marR="0" indent="-222250"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800" b="0"/>
            </a:lvl3pPr>
            <a:lvl4pPr marL="1258888" marR="0" indent="-233363"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400" b="0"/>
            </a:lvl4pPr>
            <a:lvl5pPr marL="1258888" marR="0" indent="-233363" algn="l" defTabSz="652463" rtl="0" eaLnBrk="1" fontAlgn="base" latinLnBrk="0" hangingPunct="1">
              <a:lnSpc>
                <a:spcPct val="100000"/>
              </a:lnSpc>
              <a:spcBef>
                <a:spcPts val="300"/>
              </a:spcBef>
              <a:spcAft>
                <a:spcPts val="1200"/>
              </a:spcAft>
              <a:buClr>
                <a:srgbClr val="EC008C"/>
              </a:buClr>
              <a:buSzTx/>
              <a:buFont typeface="Arial" panose="020B0604020202020204" pitchFamily="34" charset="0"/>
              <a:buChar char="•"/>
              <a:tabLst/>
              <a:defRPr sz="2400" b="0"/>
            </a:lvl5pPr>
          </a:lstStyle>
          <a:p>
            <a:pPr lvl="0"/>
            <a:r>
              <a:rPr lang="en-US" altLang="en-US" noProof="0" dirty="0" smtClean="0"/>
              <a:t>Click to edit Master text styles</a:t>
            </a:r>
          </a:p>
          <a:p>
            <a:pPr lvl="1"/>
            <a:r>
              <a:rPr lang="en-US" altLang="en-US" noProof="0" dirty="0" smtClean="0"/>
              <a:t>Second level</a:t>
            </a:r>
          </a:p>
          <a:p>
            <a:pPr lvl="2"/>
            <a:r>
              <a:rPr lang="en-US" altLang="en-US" noProof="0" dirty="0" smtClean="0"/>
              <a:t>Third level</a:t>
            </a:r>
          </a:p>
          <a:p>
            <a:pPr lvl="3"/>
            <a:r>
              <a:rPr lang="en-US" altLang="en-US" noProof="0" dirty="0" smtClean="0"/>
              <a:t>Fourth level</a:t>
            </a:r>
          </a:p>
          <a:p>
            <a:pPr lvl="4"/>
            <a:r>
              <a:rPr lang="en-US" altLang="en-US" noProof="0" dirty="0" smtClean="0"/>
              <a:t>Fifth level</a:t>
            </a:r>
          </a:p>
        </p:txBody>
      </p:sp>
      <p:sp>
        <p:nvSpPr>
          <p:cNvPr id="9" name="Date Placeholder 3"/>
          <p:cNvSpPr>
            <a:spLocks noGrp="1"/>
          </p:cNvSpPr>
          <p:nvPr>
            <p:ph type="dt" sz="half" idx="10"/>
          </p:nvPr>
        </p:nvSpPr>
        <p:spPr/>
        <p:txBody>
          <a:bodyPr/>
          <a:lstStyle>
            <a:lvl1pPr algn="ctr" defTabSz="653110" fontAlgn="auto">
              <a:spcBef>
                <a:spcPts val="0"/>
              </a:spcBef>
              <a:spcAft>
                <a:spcPts val="0"/>
              </a:spcAft>
              <a:defRPr sz="1050">
                <a:solidFill>
                  <a:schemeClr val="tx1"/>
                </a:solidFill>
                <a:latin typeface="Arial" panose="020B0604020202020204" pitchFamily="34" charset="0"/>
                <a:cs typeface="Arial" panose="020B0604020202020204" pitchFamily="34" charset="0"/>
              </a:defRPr>
            </a:lvl1pPr>
          </a:lstStyle>
          <a:p>
            <a:pPr>
              <a:defRPr/>
            </a:pPr>
            <a:fld id="{FE94DF9C-1FA1-4C30-AEFA-BC437D5F0A7D}" type="datetimeFigureOut">
              <a:rPr lang="en-US"/>
              <a:pPr>
                <a:defRPr/>
              </a:pPr>
              <a:t>1/15/2015</a:t>
            </a:fld>
            <a:endParaRPr lang="en-US"/>
          </a:p>
        </p:txBody>
      </p:sp>
      <p:sp>
        <p:nvSpPr>
          <p:cNvPr id="10" name="Footer Placeholder 4"/>
          <p:cNvSpPr>
            <a:spLocks noGrp="1"/>
          </p:cNvSpPr>
          <p:nvPr>
            <p:ph type="ftr" sz="quarter" idx="11"/>
          </p:nvPr>
        </p:nvSpPr>
        <p:spPr/>
        <p:txBody>
          <a:bodyPr/>
          <a:lstStyle>
            <a:lvl1pPr algn="l" defTabSz="653110" fontAlgn="auto">
              <a:spcBef>
                <a:spcPts val="0"/>
              </a:spcBef>
              <a:spcAft>
                <a:spcPts val="0"/>
              </a:spcAft>
              <a:defRPr sz="1050">
                <a:solidFill>
                  <a:schemeClr val="tx1"/>
                </a:solidFill>
                <a:latin typeface="Arial" panose="020B0604020202020204" pitchFamily="34" charset="0"/>
                <a:cs typeface="Arial" panose="020B0604020202020204"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algn="l" defTabSz="653110" fontAlgn="auto">
              <a:spcBef>
                <a:spcPts val="0"/>
              </a:spcBef>
              <a:spcAft>
                <a:spcPts val="0"/>
              </a:spcAft>
              <a:defRPr sz="1050">
                <a:solidFill>
                  <a:schemeClr val="tx1"/>
                </a:solidFill>
                <a:latin typeface="Arial" panose="020B0604020202020204" pitchFamily="34" charset="0"/>
                <a:cs typeface="Arial" panose="020B0604020202020204" pitchFamily="34" charset="0"/>
              </a:defRPr>
            </a:lvl1pPr>
          </a:lstStyle>
          <a:p>
            <a:pPr>
              <a:defRPr/>
            </a:pPr>
            <a:fld id="{EBF61427-0073-4154-93F2-6FB421805F04}" type="slidenum">
              <a:rPr lang="en-US"/>
              <a:pPr>
                <a:defRPr/>
              </a:pPr>
              <a:t>‹#›</a:t>
            </a:fld>
            <a:endParaRPr lang="en-US"/>
          </a:p>
        </p:txBody>
      </p:sp>
    </p:spTree>
    <p:extLst>
      <p:ext uri="{BB962C8B-B14F-4D97-AF65-F5344CB8AC3E}">
        <p14:creationId xmlns:p14="http://schemas.microsoft.com/office/powerpoint/2010/main" val="4318286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Bug Bar Bottom">
    <p:spTree>
      <p:nvGrpSpPr>
        <p:cNvPr id="1" name=""/>
        <p:cNvGrpSpPr/>
        <p:nvPr/>
      </p:nvGrpSpPr>
      <p:grpSpPr>
        <a:xfrm>
          <a:off x="0" y="0"/>
          <a:ext cx="0" cy="0"/>
          <a:chOff x="0" y="0"/>
          <a:chExt cx="0" cy="0"/>
        </a:xfrm>
      </p:grpSpPr>
      <p:grpSp>
        <p:nvGrpSpPr>
          <p:cNvPr id="16" name="Group 15"/>
          <p:cNvGrpSpPr/>
          <p:nvPr userDrawn="1"/>
        </p:nvGrpSpPr>
        <p:grpSpPr>
          <a:xfrm>
            <a:off x="312738" y="7673971"/>
            <a:ext cx="14138275" cy="420188"/>
            <a:chOff x="312738" y="7673971"/>
            <a:chExt cx="14138275" cy="420188"/>
          </a:xfrm>
        </p:grpSpPr>
        <p:sp>
          <p:nvSpPr>
            <p:cNvPr id="17" name="Rounded Rectangle 16"/>
            <p:cNvSpPr/>
            <p:nvPr userDrawn="1"/>
          </p:nvSpPr>
          <p:spPr bwMode="ltGray">
            <a:xfrm>
              <a:off x="312738" y="7673971"/>
              <a:ext cx="11630025" cy="406399"/>
            </a:xfrm>
            <a:prstGeom prst="roundRect">
              <a:avLst/>
            </a:prstGeom>
            <a:gradFill flip="none" rotWithShape="1">
              <a:gsLst>
                <a:gs pos="100000">
                  <a:srgbClr val="ECECEC"/>
                </a:gs>
                <a:gs pos="0">
                  <a:schemeClr val="bg1"/>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ounded Rectangle 17"/>
            <p:cNvSpPr/>
            <p:nvPr userDrawn="1"/>
          </p:nvSpPr>
          <p:spPr bwMode="ltGray">
            <a:xfrm flipH="1">
              <a:off x="13562013" y="7673971"/>
              <a:ext cx="889000" cy="406399"/>
            </a:xfrm>
            <a:prstGeom prst="roundRect">
              <a:avLst/>
            </a:prstGeom>
            <a:gradFill flip="none" rotWithShape="1">
              <a:gsLst>
                <a:gs pos="100000">
                  <a:srgbClr val="ECECEC"/>
                </a:gs>
                <a:gs pos="0">
                  <a:schemeClr val="bg1"/>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a:endParaRPr lang="en-US"/>
            </a:p>
          </p:txBody>
        </p:sp>
        <p:pic>
          <p:nvPicPr>
            <p:cNvPr id="19" name="Picture 9"/>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auto">
            <a:xfrm>
              <a:off x="12120116" y="7689454"/>
              <a:ext cx="1236885" cy="404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8" name="Straight Connector 7"/>
          <p:cNvCxnSpPr/>
          <p:nvPr/>
        </p:nvCxnSpPr>
        <p:spPr bwMode="auto">
          <a:xfrm>
            <a:off x="493713" y="1238250"/>
            <a:ext cx="13635037"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48235" y="170332"/>
            <a:ext cx="13733931" cy="1039906"/>
          </a:xfrm>
        </p:spPr>
        <p:txBody>
          <a:bodyPr anchor="b"/>
          <a:lstStyle>
            <a:lvl1pPr>
              <a:lnSpc>
                <a:spcPts val="4000"/>
              </a:lnSpc>
              <a:defRPr>
                <a:solidFill>
                  <a:schemeClr val="tx1"/>
                </a:solidFill>
              </a:defRPr>
            </a:lvl1pPr>
          </a:lstStyle>
          <a:p>
            <a:r>
              <a:rPr lang="en-US" dirty="0" smtClean="0"/>
              <a:t>Click to edit Master title style</a:t>
            </a:r>
            <a:endParaRPr lang="en-US" dirty="0"/>
          </a:p>
        </p:txBody>
      </p:sp>
      <p:sp>
        <p:nvSpPr>
          <p:cNvPr id="9" name="Date Placeholder 3"/>
          <p:cNvSpPr>
            <a:spLocks noGrp="1"/>
          </p:cNvSpPr>
          <p:nvPr>
            <p:ph type="dt" sz="half" idx="10"/>
          </p:nvPr>
        </p:nvSpPr>
        <p:spPr/>
        <p:txBody>
          <a:bodyPr/>
          <a:lstStyle>
            <a:lvl1pPr algn="ctr" defTabSz="653110" fontAlgn="auto">
              <a:spcBef>
                <a:spcPts val="0"/>
              </a:spcBef>
              <a:spcAft>
                <a:spcPts val="0"/>
              </a:spcAft>
              <a:defRPr sz="1050">
                <a:solidFill>
                  <a:schemeClr val="tx1"/>
                </a:solidFill>
                <a:latin typeface="Arial" panose="020B0604020202020204" pitchFamily="34" charset="0"/>
                <a:cs typeface="Arial" panose="020B0604020202020204" pitchFamily="34" charset="0"/>
              </a:defRPr>
            </a:lvl1pPr>
          </a:lstStyle>
          <a:p>
            <a:pPr>
              <a:defRPr/>
            </a:pPr>
            <a:fld id="{FE94DF9C-1FA1-4C30-AEFA-BC437D5F0A7D}" type="datetimeFigureOut">
              <a:rPr lang="en-US"/>
              <a:pPr>
                <a:defRPr/>
              </a:pPr>
              <a:t>1/15/2015</a:t>
            </a:fld>
            <a:endParaRPr lang="en-US"/>
          </a:p>
        </p:txBody>
      </p:sp>
      <p:sp>
        <p:nvSpPr>
          <p:cNvPr id="10" name="Footer Placeholder 4"/>
          <p:cNvSpPr>
            <a:spLocks noGrp="1"/>
          </p:cNvSpPr>
          <p:nvPr>
            <p:ph type="ftr" sz="quarter" idx="11"/>
          </p:nvPr>
        </p:nvSpPr>
        <p:spPr/>
        <p:txBody>
          <a:bodyPr/>
          <a:lstStyle>
            <a:lvl1pPr algn="l" defTabSz="653110" fontAlgn="auto">
              <a:spcBef>
                <a:spcPts val="0"/>
              </a:spcBef>
              <a:spcAft>
                <a:spcPts val="0"/>
              </a:spcAft>
              <a:defRPr sz="1050">
                <a:solidFill>
                  <a:schemeClr val="tx1"/>
                </a:solidFill>
                <a:latin typeface="Arial" panose="020B0604020202020204" pitchFamily="34" charset="0"/>
                <a:cs typeface="Arial" panose="020B0604020202020204"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algn="l" defTabSz="653110" fontAlgn="auto">
              <a:spcBef>
                <a:spcPts val="0"/>
              </a:spcBef>
              <a:spcAft>
                <a:spcPts val="0"/>
              </a:spcAft>
              <a:defRPr sz="1050">
                <a:solidFill>
                  <a:schemeClr val="tx1"/>
                </a:solidFill>
                <a:latin typeface="Arial" panose="020B0604020202020204" pitchFamily="34" charset="0"/>
                <a:cs typeface="Arial" panose="020B0604020202020204" pitchFamily="34" charset="0"/>
              </a:defRPr>
            </a:lvl1pPr>
          </a:lstStyle>
          <a:p>
            <a:pPr>
              <a:defRPr/>
            </a:pPr>
            <a:fld id="{EBF61427-0073-4154-93F2-6FB421805F04}" type="slidenum">
              <a:rPr lang="en-US"/>
              <a:pPr>
                <a:defRPr/>
              </a:pPr>
              <a:t>‹#›</a:t>
            </a:fld>
            <a:endParaRPr lang="en-US"/>
          </a:p>
        </p:txBody>
      </p:sp>
    </p:spTree>
    <p:extLst>
      <p:ext uri="{BB962C8B-B14F-4D97-AF65-F5344CB8AC3E}">
        <p14:creationId xmlns:p14="http://schemas.microsoft.com/office/powerpoint/2010/main" val="5752580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with NO Bug Bar Bottom">
    <p:spTree>
      <p:nvGrpSpPr>
        <p:cNvPr id="1" name=""/>
        <p:cNvGrpSpPr/>
        <p:nvPr/>
      </p:nvGrpSpPr>
      <p:grpSpPr>
        <a:xfrm>
          <a:off x="0" y="0"/>
          <a:ext cx="0" cy="0"/>
          <a:chOff x="0" y="0"/>
          <a:chExt cx="0" cy="0"/>
        </a:xfrm>
      </p:grpSpPr>
      <p:cxnSp>
        <p:nvCxnSpPr>
          <p:cNvPr id="9" name="Straight Connector 8"/>
          <p:cNvCxnSpPr/>
          <p:nvPr userDrawn="1"/>
        </p:nvCxnSpPr>
        <p:spPr bwMode="auto">
          <a:xfrm>
            <a:off x="493713" y="1238250"/>
            <a:ext cx="13635037" cy="0"/>
          </a:xfrm>
          <a:prstGeom prst="line">
            <a:avLst/>
          </a:pr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48235" y="170332"/>
            <a:ext cx="13733931" cy="1039906"/>
          </a:xfrm>
        </p:spPr>
        <p:txBody>
          <a:bodyPr anchor="b"/>
          <a:lstStyle>
            <a:lvl1pPr>
              <a:lnSpc>
                <a:spcPts val="4000"/>
              </a:lnSpc>
              <a:defRPr>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141679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47675" y="169863"/>
            <a:ext cx="1373505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smtClean="0"/>
              <a:t>Click to edit Master title style</a:t>
            </a:r>
          </a:p>
        </p:txBody>
      </p:sp>
      <p:sp>
        <p:nvSpPr>
          <p:cNvPr id="7" name="Date Placeholder 3"/>
          <p:cNvSpPr>
            <a:spLocks noGrp="1"/>
          </p:cNvSpPr>
          <p:nvPr>
            <p:ph type="dt" sz="half" idx="10"/>
          </p:nvPr>
        </p:nvSpPr>
        <p:spPr>
          <a:xfrm>
            <a:off x="6127750" y="7807325"/>
            <a:ext cx="1035050" cy="244475"/>
          </a:xfrm>
          <a:prstGeom prst="rect">
            <a:avLst/>
          </a:prstGeom>
        </p:spPr>
        <p:txBody>
          <a:bodyPr anchor="b" anchorCtr="0"/>
          <a:lstStyle>
            <a:lvl1pPr algn="ctr" defTabSz="653110" fontAlgn="auto">
              <a:spcBef>
                <a:spcPts val="0"/>
              </a:spcBef>
              <a:spcAft>
                <a:spcPts val="0"/>
              </a:spcAft>
              <a:defRPr sz="1050">
                <a:solidFill>
                  <a:schemeClr val="tx1"/>
                </a:solidFill>
                <a:latin typeface="Arial" panose="020B0604020202020204" pitchFamily="34" charset="0"/>
                <a:cs typeface="Arial" panose="020B0604020202020204" pitchFamily="34" charset="0"/>
              </a:defRPr>
            </a:lvl1pPr>
          </a:lstStyle>
          <a:p>
            <a:pPr>
              <a:defRPr/>
            </a:pPr>
            <a:fld id="{11275139-DE58-4270-8830-6FD6ED7EB5E7}" type="datetimeFigureOut">
              <a:rPr lang="en-US"/>
              <a:pPr>
                <a:defRPr/>
              </a:pPr>
              <a:t>1/15/2015</a:t>
            </a:fld>
            <a:endParaRPr lang="en-US"/>
          </a:p>
        </p:txBody>
      </p:sp>
      <p:sp>
        <p:nvSpPr>
          <p:cNvPr id="8" name="Footer Placeholder 4"/>
          <p:cNvSpPr>
            <a:spLocks noGrp="1"/>
          </p:cNvSpPr>
          <p:nvPr>
            <p:ph type="ftr" sz="quarter" idx="11"/>
          </p:nvPr>
        </p:nvSpPr>
        <p:spPr>
          <a:xfrm>
            <a:off x="892175" y="7807325"/>
            <a:ext cx="5164138" cy="244475"/>
          </a:xfrm>
          <a:prstGeom prst="rect">
            <a:avLst/>
          </a:prstGeom>
        </p:spPr>
        <p:txBody>
          <a:bodyPr anchor="b" anchorCtr="0"/>
          <a:lstStyle>
            <a:lvl1pPr algn="l" defTabSz="653110" fontAlgn="auto">
              <a:spcBef>
                <a:spcPts val="0"/>
              </a:spcBef>
              <a:spcAft>
                <a:spcPts val="0"/>
              </a:spcAft>
              <a:defRPr sz="1050">
                <a:solidFill>
                  <a:schemeClr val="tx1"/>
                </a:solidFill>
                <a:latin typeface="Arial" panose="020B0604020202020204" pitchFamily="34" charset="0"/>
                <a:cs typeface="Arial" panose="020B0604020202020204" pitchFamily="34" charset="0"/>
              </a:defRPr>
            </a:lvl1pPr>
          </a:lstStyle>
          <a:p>
            <a:pPr>
              <a:defRPr/>
            </a:pPr>
            <a:endParaRPr lang="en-US"/>
          </a:p>
        </p:txBody>
      </p:sp>
      <p:sp>
        <p:nvSpPr>
          <p:cNvPr id="9" name="Slide Number Placeholder 5"/>
          <p:cNvSpPr>
            <a:spLocks noGrp="1"/>
          </p:cNvSpPr>
          <p:nvPr>
            <p:ph type="sldNum" sz="quarter" idx="12"/>
          </p:nvPr>
        </p:nvSpPr>
        <p:spPr>
          <a:xfrm>
            <a:off x="98425" y="7807325"/>
            <a:ext cx="711200" cy="244475"/>
          </a:xfrm>
          <a:prstGeom prst="rect">
            <a:avLst/>
          </a:prstGeom>
        </p:spPr>
        <p:txBody>
          <a:bodyPr anchor="b" anchorCtr="0"/>
          <a:lstStyle>
            <a:lvl1pPr algn="l" defTabSz="653110" fontAlgn="auto">
              <a:spcBef>
                <a:spcPts val="0"/>
              </a:spcBef>
              <a:spcAft>
                <a:spcPts val="0"/>
              </a:spcAft>
              <a:defRPr sz="1050">
                <a:solidFill>
                  <a:schemeClr val="tx1"/>
                </a:solidFill>
                <a:latin typeface="Arial" panose="020B0604020202020204" pitchFamily="34" charset="0"/>
                <a:cs typeface="Arial" panose="020B0604020202020204" pitchFamily="34" charset="0"/>
              </a:defRPr>
            </a:lvl1pPr>
          </a:lstStyle>
          <a:p>
            <a:pPr>
              <a:defRPr/>
            </a:pPr>
            <a:fld id="{A52CD47B-0DDE-4C5F-9699-60B75826AE02}" type="slidenum">
              <a:rPr lang="en-US"/>
              <a:pPr>
                <a:defRPr/>
              </a:pPr>
              <a:t>‹#›</a:t>
            </a:fld>
            <a:endParaRPr lang="en-US"/>
          </a:p>
        </p:txBody>
      </p:sp>
      <p:sp>
        <p:nvSpPr>
          <p:cNvPr id="1030" name="Text Placeholder 10"/>
          <p:cNvSpPr>
            <a:spLocks noGrp="1"/>
          </p:cNvSpPr>
          <p:nvPr>
            <p:ph type="body" idx="1"/>
          </p:nvPr>
        </p:nvSpPr>
        <p:spPr bwMode="auto">
          <a:xfrm>
            <a:off x="447675" y="1326630"/>
            <a:ext cx="13735050" cy="6156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Tree>
  </p:cSld>
  <p:clrMap bg1="lt1" tx1="dk1" bg2="lt2" tx2="dk2" accent1="accent1" accent2="accent2" accent3="accent3" accent4="accent4" accent5="accent5" accent6="accent6" hlink="hlink" folHlink="folHlink"/>
  <p:sldLayoutIdLst>
    <p:sldLayoutId id="2147483858" r:id="rId1"/>
    <p:sldLayoutId id="2147483846" r:id="rId2"/>
    <p:sldLayoutId id="2147483847" r:id="rId3"/>
    <p:sldLayoutId id="2147483860" r:id="rId4"/>
    <p:sldLayoutId id="2147483848" r:id="rId5"/>
    <p:sldLayoutId id="2147483849" r:id="rId6"/>
    <p:sldLayoutId id="2147483850" r:id="rId7"/>
    <p:sldLayoutId id="2147483856" r:id="rId8"/>
    <p:sldLayoutId id="2147483851" r:id="rId9"/>
    <p:sldLayoutId id="2147483852" r:id="rId10"/>
    <p:sldLayoutId id="2147483853" r:id="rId11"/>
    <p:sldLayoutId id="2147483854" r:id="rId12"/>
    <p:sldLayoutId id="2147483855" r:id="rId13"/>
    <p:sldLayoutId id="2147483861" r:id="rId14"/>
    <p:sldLayoutId id="2147483862" r:id="rId15"/>
  </p:sldLayoutIdLst>
  <p:timing>
    <p:tnLst>
      <p:par>
        <p:cTn id="1" dur="indefinite" restart="never" nodeType="tmRoot"/>
      </p:par>
    </p:tnLst>
  </p:timing>
  <p:txStyles>
    <p:titleStyle>
      <a:lvl1pPr algn="l" defTabSz="652463" rtl="0" eaLnBrk="0" fontAlgn="base" hangingPunct="0">
        <a:lnSpc>
          <a:spcPts val="4000"/>
        </a:lnSpc>
        <a:spcBef>
          <a:spcPct val="0"/>
        </a:spcBef>
        <a:spcAft>
          <a:spcPct val="0"/>
        </a:spcAft>
        <a:defRPr lang="en-US" altLang="en-US" sz="3600" i="1" kern="1200" dirty="0" smtClean="0">
          <a:solidFill>
            <a:schemeClr val="tx1"/>
          </a:solidFill>
          <a:latin typeface="Times New Roman"/>
          <a:ea typeface="+mj-ea"/>
          <a:cs typeface="Times New Roman"/>
        </a:defRPr>
      </a:lvl1pPr>
      <a:lvl2pPr algn="l" defTabSz="652463" rtl="0" eaLnBrk="0" fontAlgn="base" hangingPunct="0">
        <a:lnSpc>
          <a:spcPts val="4000"/>
        </a:lnSpc>
        <a:spcBef>
          <a:spcPct val="0"/>
        </a:spcBef>
        <a:spcAft>
          <a:spcPct val="0"/>
        </a:spcAft>
        <a:defRPr sz="3600" i="1">
          <a:solidFill>
            <a:schemeClr val="accent1"/>
          </a:solidFill>
          <a:latin typeface="Times New Roman" pitchFamily="18" charset="0"/>
          <a:cs typeface="Times New Roman" pitchFamily="18" charset="0"/>
        </a:defRPr>
      </a:lvl2pPr>
      <a:lvl3pPr algn="l" defTabSz="652463" rtl="0" eaLnBrk="0" fontAlgn="base" hangingPunct="0">
        <a:lnSpc>
          <a:spcPts val="4000"/>
        </a:lnSpc>
        <a:spcBef>
          <a:spcPct val="0"/>
        </a:spcBef>
        <a:spcAft>
          <a:spcPct val="0"/>
        </a:spcAft>
        <a:defRPr sz="3600" i="1">
          <a:solidFill>
            <a:schemeClr val="accent1"/>
          </a:solidFill>
          <a:latin typeface="Times New Roman" pitchFamily="18" charset="0"/>
          <a:cs typeface="Times New Roman" pitchFamily="18" charset="0"/>
        </a:defRPr>
      </a:lvl3pPr>
      <a:lvl4pPr algn="l" defTabSz="652463" rtl="0" eaLnBrk="0" fontAlgn="base" hangingPunct="0">
        <a:lnSpc>
          <a:spcPts val="4000"/>
        </a:lnSpc>
        <a:spcBef>
          <a:spcPct val="0"/>
        </a:spcBef>
        <a:spcAft>
          <a:spcPct val="0"/>
        </a:spcAft>
        <a:defRPr sz="3600" i="1">
          <a:solidFill>
            <a:schemeClr val="accent1"/>
          </a:solidFill>
          <a:latin typeface="Times New Roman" pitchFamily="18" charset="0"/>
          <a:cs typeface="Times New Roman" pitchFamily="18" charset="0"/>
        </a:defRPr>
      </a:lvl4pPr>
      <a:lvl5pPr algn="l" defTabSz="652463" rtl="0" eaLnBrk="0" fontAlgn="base" hangingPunct="0">
        <a:lnSpc>
          <a:spcPts val="4000"/>
        </a:lnSpc>
        <a:spcBef>
          <a:spcPct val="0"/>
        </a:spcBef>
        <a:spcAft>
          <a:spcPct val="0"/>
        </a:spcAft>
        <a:defRPr sz="3600" i="1">
          <a:solidFill>
            <a:schemeClr val="accent1"/>
          </a:solidFill>
          <a:latin typeface="Times New Roman" pitchFamily="18" charset="0"/>
          <a:cs typeface="Times New Roman" pitchFamily="18" charset="0"/>
        </a:defRPr>
      </a:lvl5pPr>
      <a:lvl6pPr marL="457200" algn="l" defTabSz="652463" rtl="0" fontAlgn="base">
        <a:lnSpc>
          <a:spcPts val="4000"/>
        </a:lnSpc>
        <a:spcBef>
          <a:spcPct val="0"/>
        </a:spcBef>
        <a:spcAft>
          <a:spcPct val="0"/>
        </a:spcAft>
        <a:defRPr sz="3600" i="1">
          <a:solidFill>
            <a:schemeClr val="accent1"/>
          </a:solidFill>
          <a:latin typeface="Times New Roman" pitchFamily="18" charset="0"/>
          <a:cs typeface="Times New Roman" pitchFamily="18" charset="0"/>
        </a:defRPr>
      </a:lvl6pPr>
      <a:lvl7pPr marL="914400" algn="l" defTabSz="652463" rtl="0" fontAlgn="base">
        <a:lnSpc>
          <a:spcPts val="4000"/>
        </a:lnSpc>
        <a:spcBef>
          <a:spcPct val="0"/>
        </a:spcBef>
        <a:spcAft>
          <a:spcPct val="0"/>
        </a:spcAft>
        <a:defRPr sz="3600" i="1">
          <a:solidFill>
            <a:schemeClr val="accent1"/>
          </a:solidFill>
          <a:latin typeface="Times New Roman" pitchFamily="18" charset="0"/>
          <a:cs typeface="Times New Roman" pitchFamily="18" charset="0"/>
        </a:defRPr>
      </a:lvl7pPr>
      <a:lvl8pPr marL="1371600" algn="l" defTabSz="652463" rtl="0" fontAlgn="base">
        <a:lnSpc>
          <a:spcPts val="4000"/>
        </a:lnSpc>
        <a:spcBef>
          <a:spcPct val="0"/>
        </a:spcBef>
        <a:spcAft>
          <a:spcPct val="0"/>
        </a:spcAft>
        <a:defRPr sz="3600" i="1">
          <a:solidFill>
            <a:schemeClr val="accent1"/>
          </a:solidFill>
          <a:latin typeface="Times New Roman" pitchFamily="18" charset="0"/>
          <a:cs typeface="Times New Roman" pitchFamily="18" charset="0"/>
        </a:defRPr>
      </a:lvl8pPr>
      <a:lvl9pPr marL="1828800" algn="l" defTabSz="652463" rtl="0" fontAlgn="base">
        <a:lnSpc>
          <a:spcPts val="4000"/>
        </a:lnSpc>
        <a:spcBef>
          <a:spcPct val="0"/>
        </a:spcBef>
        <a:spcAft>
          <a:spcPct val="0"/>
        </a:spcAft>
        <a:defRPr sz="3600" i="1">
          <a:solidFill>
            <a:schemeClr val="accent1"/>
          </a:solidFill>
          <a:latin typeface="Times New Roman" pitchFamily="18" charset="0"/>
          <a:cs typeface="Times New Roman" pitchFamily="18" charset="0"/>
        </a:defRPr>
      </a:lvl9pPr>
    </p:titleStyle>
    <p:bodyStyle>
      <a:lvl1pPr marL="234950" indent="-234950" algn="l" defTabSz="652463" rtl="0" eaLnBrk="0" fontAlgn="base" hangingPunct="0">
        <a:spcBef>
          <a:spcPts val="300"/>
        </a:spcBef>
        <a:spcAft>
          <a:spcPts val="1200"/>
        </a:spcAft>
        <a:buClr>
          <a:srgbClr val="EC008C"/>
        </a:buClr>
        <a:buFont typeface="Arial" panose="020B0604020202020204" pitchFamily="34" charset="0"/>
        <a:buChar char="•"/>
        <a:defRPr lang="en-US" sz="2800" kern="1200" dirty="0">
          <a:solidFill>
            <a:schemeClr val="tx1"/>
          </a:solidFill>
          <a:latin typeface="Arial" panose="020B0604020202020204" pitchFamily="34" charset="0"/>
          <a:ea typeface="+mn-ea"/>
          <a:cs typeface="Arial" panose="020B0604020202020204" pitchFamily="34" charset="0"/>
        </a:defRPr>
      </a:lvl1pPr>
      <a:lvl2pPr marL="568325" indent="-222250" algn="l" defTabSz="652463" rtl="0" eaLnBrk="0" fontAlgn="base" hangingPunct="0">
        <a:spcBef>
          <a:spcPts val="300"/>
        </a:spcBef>
        <a:spcAft>
          <a:spcPts val="1200"/>
        </a:spcAft>
        <a:buClr>
          <a:srgbClr val="EC008C"/>
        </a:buClr>
        <a:buFont typeface="Arial" panose="020B0604020202020204" pitchFamily="34" charset="0"/>
        <a:buChar char="•"/>
        <a:defRPr lang="en-US" sz="2800" kern="1200" dirty="0">
          <a:solidFill>
            <a:schemeClr val="tx1"/>
          </a:solidFill>
          <a:latin typeface="Arial" panose="020B0604020202020204" pitchFamily="34" charset="0"/>
          <a:ea typeface="+mn-ea"/>
          <a:cs typeface="Arial" panose="020B0604020202020204" pitchFamily="34" charset="0"/>
        </a:defRPr>
      </a:lvl2pPr>
      <a:lvl3pPr marL="914400" indent="-222250" algn="l" defTabSz="652463" rtl="0" eaLnBrk="0" fontAlgn="base" hangingPunct="0">
        <a:spcBef>
          <a:spcPts val="300"/>
        </a:spcBef>
        <a:spcAft>
          <a:spcPts val="1200"/>
        </a:spcAft>
        <a:buClr>
          <a:srgbClr val="EC008C"/>
        </a:buClr>
        <a:buFont typeface="Arial" panose="020B0604020202020204" pitchFamily="34" charset="0"/>
        <a:buChar char="•"/>
        <a:defRPr lang="en-US" sz="2800" kern="1200" dirty="0">
          <a:solidFill>
            <a:schemeClr val="tx1"/>
          </a:solidFill>
          <a:latin typeface="Arial" panose="020B0604020202020204" pitchFamily="34" charset="0"/>
          <a:ea typeface="+mn-ea"/>
          <a:cs typeface="Arial" panose="020B0604020202020204" pitchFamily="34" charset="0"/>
        </a:defRPr>
      </a:lvl3pPr>
      <a:lvl4pPr marL="1260475" indent="-234950" algn="l" defTabSz="652463" rtl="0" eaLnBrk="0" fontAlgn="base" hangingPunct="0">
        <a:spcBef>
          <a:spcPts val="300"/>
        </a:spcBef>
        <a:spcAft>
          <a:spcPts val="1200"/>
        </a:spcAft>
        <a:buClr>
          <a:srgbClr val="EC008C"/>
        </a:buClr>
        <a:buFont typeface="Arial" panose="020B0604020202020204" pitchFamily="34" charset="0"/>
        <a:buChar char="•"/>
        <a:defRPr lang="en-US" sz="2400" kern="1200" dirty="0">
          <a:solidFill>
            <a:schemeClr val="tx1"/>
          </a:solidFill>
          <a:latin typeface="Arial" panose="020B0604020202020204" pitchFamily="34" charset="0"/>
          <a:ea typeface="+mn-ea"/>
          <a:cs typeface="Arial" panose="020B0604020202020204" pitchFamily="34" charset="0"/>
        </a:defRPr>
      </a:lvl4pPr>
      <a:lvl5pPr marL="1260475" indent="-234950" algn="l" defTabSz="652463" rtl="0" eaLnBrk="0" fontAlgn="base" hangingPunct="0">
        <a:spcBef>
          <a:spcPts val="300"/>
        </a:spcBef>
        <a:spcAft>
          <a:spcPts val="1200"/>
        </a:spcAft>
        <a:buClr>
          <a:srgbClr val="EC008C"/>
        </a:buClr>
        <a:buFont typeface="Arial" panose="020B0604020202020204" pitchFamily="34" charset="0"/>
        <a:buChar char="•"/>
        <a:defRPr lang="en-US" sz="2400" kern="1200" dirty="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0.wmf"/><Relationship Id="rId1" Type="http://schemas.openxmlformats.org/officeDocument/2006/relationships/slideLayout" Target="../slideLayouts/slideLayout7.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9.png"/><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image" Target="../media/image7.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6224587" y="4699000"/>
            <a:ext cx="6988175" cy="1371600"/>
          </a:xfrm>
        </p:spPr>
        <p:txBody>
          <a:bodyPr/>
          <a:lstStyle/>
          <a:p>
            <a:r>
              <a:rPr lang="en-US" altLang="en-US" dirty="0" smtClean="0"/>
              <a:t>Asia IT Transformation</a:t>
            </a:r>
            <a:br>
              <a:rPr lang="en-US" altLang="en-US" dirty="0" smtClean="0"/>
            </a:br>
            <a:r>
              <a:rPr lang="en-US" altLang="en-US" dirty="0" smtClean="0"/>
              <a:t>Town Hall w/ IT Leads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Governance	</a:t>
            </a:r>
            <a:endParaRPr lang="en-US" dirty="0"/>
          </a:p>
        </p:txBody>
      </p:sp>
      <p:sp>
        <p:nvSpPr>
          <p:cNvPr id="3" name="Content Placeholder 2"/>
          <p:cNvSpPr>
            <a:spLocks noGrp="1"/>
          </p:cNvSpPr>
          <p:nvPr>
            <p:ph idx="1"/>
          </p:nvPr>
        </p:nvSpPr>
        <p:spPr/>
        <p:txBody>
          <a:bodyPr/>
          <a:lstStyle/>
          <a:p>
            <a:r>
              <a:rPr lang="en-US" sz="2000" dirty="0"/>
              <a:t>Clearly laid out plan for Transition that will be approved by all stake holders and will be tracked closely by the TMO</a:t>
            </a:r>
          </a:p>
          <a:p>
            <a:r>
              <a:rPr lang="en-US" sz="2000" dirty="0"/>
              <a:t>Well defined KPIs and stage gate reviews to decide Go/ No-Go for next phase of transition or movement to steady state operations</a:t>
            </a:r>
          </a:p>
          <a:p>
            <a:r>
              <a:rPr lang="en-US" sz="2000" dirty="0"/>
              <a:t>Tracking of transition by logical grouping of applications / infra services &amp; markets to ensure all streams of transition get the required attention</a:t>
            </a:r>
          </a:p>
          <a:p>
            <a:r>
              <a:rPr lang="en-US" sz="2000" dirty="0"/>
              <a:t>Periodic (Weekly) status meetings with markets and Regional Governance that will capture and track</a:t>
            </a:r>
          </a:p>
          <a:p>
            <a:pPr lvl="1"/>
            <a:r>
              <a:rPr lang="en-US" sz="2000" dirty="0"/>
              <a:t>Progress of Transition</a:t>
            </a:r>
          </a:p>
          <a:p>
            <a:pPr lvl="1"/>
            <a:r>
              <a:rPr lang="en-US" sz="2000" dirty="0"/>
              <a:t>Key Risks and Mitigations</a:t>
            </a:r>
          </a:p>
          <a:p>
            <a:pPr lvl="1"/>
            <a:r>
              <a:rPr lang="en-US" sz="2000" dirty="0"/>
              <a:t>Key Issues</a:t>
            </a:r>
          </a:p>
          <a:p>
            <a:pPr lvl="1"/>
            <a:r>
              <a:rPr lang="en-US" sz="2000" dirty="0"/>
              <a:t>KPI status</a:t>
            </a:r>
          </a:p>
          <a:p>
            <a:r>
              <a:rPr lang="en-US" sz="2000" dirty="0"/>
              <a:t>Escalation process and Governance Cadence for managing critical risks / show stoppers</a:t>
            </a:r>
          </a:p>
          <a:p>
            <a:r>
              <a:rPr lang="en-US" sz="2000" dirty="0"/>
              <a:t>Initiate change management process for aligning to the new service delivery </a:t>
            </a:r>
            <a:r>
              <a:rPr lang="en-US" sz="2000" dirty="0" smtClean="0"/>
              <a:t>model</a:t>
            </a:r>
          </a:p>
          <a:p>
            <a:r>
              <a:rPr lang="en-US" sz="2000" dirty="0" smtClean="0"/>
              <a:t>Weekly Steering Committee update</a:t>
            </a:r>
            <a:endParaRPr lang="en-US" sz="2000" dirty="0"/>
          </a:p>
          <a:p>
            <a:pPr marL="365125" lvl="1" indent="0">
              <a:buNone/>
            </a:pPr>
            <a:r>
              <a:rPr lang="en-US" sz="2000" dirty="0"/>
              <a:t>	</a:t>
            </a:r>
          </a:p>
          <a:p>
            <a:endParaRPr lang="en-US" sz="2400" dirty="0"/>
          </a:p>
        </p:txBody>
      </p:sp>
    </p:spTree>
    <p:extLst>
      <p:ext uri="{BB962C8B-B14F-4D97-AF65-F5344CB8AC3E}">
        <p14:creationId xmlns:p14="http://schemas.microsoft.com/office/powerpoint/2010/main" val="879634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 Same Side Corner Rectangle 40"/>
          <p:cNvSpPr/>
          <p:nvPr/>
        </p:nvSpPr>
        <p:spPr bwMode="auto">
          <a:xfrm>
            <a:off x="7662269" y="1380454"/>
            <a:ext cx="3037840" cy="1639688"/>
          </a:xfrm>
          <a:prstGeom prst="round2SameRect">
            <a:avLst>
              <a:gd name="adj1" fmla="val 8889"/>
              <a:gd name="adj2" fmla="val 0"/>
            </a:avLst>
          </a:prstGeom>
          <a:solidFill>
            <a:schemeClr val="bg1">
              <a:lumMod val="9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defTabSz="730250" rtl="0" fontAlgn="base">
              <a:spcBef>
                <a:spcPct val="0"/>
              </a:spcBef>
              <a:spcAft>
                <a:spcPct val="0"/>
              </a:spcAft>
              <a:defRPr kern="1200">
                <a:solidFill>
                  <a:schemeClr val="lt1"/>
                </a:solidFill>
                <a:latin typeface="+mn-lt"/>
                <a:ea typeface="+mn-ea"/>
                <a:cs typeface="+mn-cs"/>
              </a:defRPr>
            </a:lvl1pPr>
            <a:lvl2pPr marL="730250" indent="-273050" algn="l" defTabSz="730250" rtl="0" fontAlgn="base">
              <a:spcBef>
                <a:spcPct val="0"/>
              </a:spcBef>
              <a:spcAft>
                <a:spcPct val="0"/>
              </a:spcAft>
              <a:defRPr kern="1200">
                <a:solidFill>
                  <a:schemeClr val="lt1"/>
                </a:solidFill>
                <a:latin typeface="+mn-lt"/>
                <a:ea typeface="+mn-ea"/>
                <a:cs typeface="+mn-cs"/>
              </a:defRPr>
            </a:lvl2pPr>
            <a:lvl3pPr marL="1462088" indent="-547688" algn="l" defTabSz="730250" rtl="0" fontAlgn="base">
              <a:spcBef>
                <a:spcPct val="0"/>
              </a:spcBef>
              <a:spcAft>
                <a:spcPct val="0"/>
              </a:spcAft>
              <a:defRPr kern="1200">
                <a:solidFill>
                  <a:schemeClr val="lt1"/>
                </a:solidFill>
                <a:latin typeface="+mn-lt"/>
                <a:ea typeface="+mn-ea"/>
                <a:cs typeface="+mn-cs"/>
              </a:defRPr>
            </a:lvl3pPr>
            <a:lvl4pPr marL="2193925" indent="-822325" algn="l" defTabSz="730250" rtl="0" fontAlgn="base">
              <a:spcBef>
                <a:spcPct val="0"/>
              </a:spcBef>
              <a:spcAft>
                <a:spcPct val="0"/>
              </a:spcAft>
              <a:defRPr kern="1200">
                <a:solidFill>
                  <a:schemeClr val="lt1"/>
                </a:solidFill>
                <a:latin typeface="+mn-lt"/>
                <a:ea typeface="+mn-ea"/>
                <a:cs typeface="+mn-cs"/>
              </a:defRPr>
            </a:lvl4pPr>
            <a:lvl5pPr marL="2925763" indent="-1096963" algn="l" defTabSz="73025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dirty="0"/>
          </a:p>
        </p:txBody>
      </p:sp>
      <p:sp>
        <p:nvSpPr>
          <p:cNvPr id="40" name="Round Same Side Corner Rectangle 39"/>
          <p:cNvSpPr/>
          <p:nvPr/>
        </p:nvSpPr>
        <p:spPr bwMode="auto">
          <a:xfrm>
            <a:off x="232045" y="1380454"/>
            <a:ext cx="3037840" cy="1668982"/>
          </a:xfrm>
          <a:prstGeom prst="round2SameRect">
            <a:avLst>
              <a:gd name="adj1" fmla="val 8889"/>
              <a:gd name="adj2" fmla="val 0"/>
            </a:avLst>
          </a:prstGeom>
          <a:solidFill>
            <a:schemeClr val="bg1">
              <a:lumMod val="9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defTabSz="730250" rtl="0" fontAlgn="base">
              <a:spcBef>
                <a:spcPct val="0"/>
              </a:spcBef>
              <a:spcAft>
                <a:spcPct val="0"/>
              </a:spcAft>
              <a:defRPr kern="1200">
                <a:solidFill>
                  <a:schemeClr val="lt1"/>
                </a:solidFill>
                <a:latin typeface="+mn-lt"/>
                <a:ea typeface="+mn-ea"/>
                <a:cs typeface="+mn-cs"/>
              </a:defRPr>
            </a:lvl1pPr>
            <a:lvl2pPr marL="730250" indent="-273050" algn="l" defTabSz="730250" rtl="0" fontAlgn="base">
              <a:spcBef>
                <a:spcPct val="0"/>
              </a:spcBef>
              <a:spcAft>
                <a:spcPct val="0"/>
              </a:spcAft>
              <a:defRPr kern="1200">
                <a:solidFill>
                  <a:schemeClr val="lt1"/>
                </a:solidFill>
                <a:latin typeface="+mn-lt"/>
                <a:ea typeface="+mn-ea"/>
                <a:cs typeface="+mn-cs"/>
              </a:defRPr>
            </a:lvl2pPr>
            <a:lvl3pPr marL="1462088" indent="-547688" algn="l" defTabSz="730250" rtl="0" fontAlgn="base">
              <a:spcBef>
                <a:spcPct val="0"/>
              </a:spcBef>
              <a:spcAft>
                <a:spcPct val="0"/>
              </a:spcAft>
              <a:defRPr kern="1200">
                <a:solidFill>
                  <a:schemeClr val="lt1"/>
                </a:solidFill>
                <a:latin typeface="+mn-lt"/>
                <a:ea typeface="+mn-ea"/>
                <a:cs typeface="+mn-cs"/>
              </a:defRPr>
            </a:lvl3pPr>
            <a:lvl4pPr marL="2193925" indent="-822325" algn="l" defTabSz="730250" rtl="0" fontAlgn="base">
              <a:spcBef>
                <a:spcPct val="0"/>
              </a:spcBef>
              <a:spcAft>
                <a:spcPct val="0"/>
              </a:spcAft>
              <a:defRPr kern="1200">
                <a:solidFill>
                  <a:schemeClr val="lt1"/>
                </a:solidFill>
                <a:latin typeface="+mn-lt"/>
                <a:ea typeface="+mn-ea"/>
                <a:cs typeface="+mn-cs"/>
              </a:defRPr>
            </a:lvl4pPr>
            <a:lvl5pPr marL="2925763" indent="-1096963" algn="l" defTabSz="73025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dirty="0"/>
          </a:p>
        </p:txBody>
      </p:sp>
      <p:sp>
        <p:nvSpPr>
          <p:cNvPr id="2" name="Title 1"/>
          <p:cNvSpPr>
            <a:spLocks noGrp="1"/>
          </p:cNvSpPr>
          <p:nvPr>
            <p:ph type="title"/>
          </p:nvPr>
        </p:nvSpPr>
        <p:spPr/>
        <p:txBody>
          <a:bodyPr/>
          <a:lstStyle/>
          <a:p>
            <a:r>
              <a:rPr lang="en-US" dirty="0" smtClean="0"/>
              <a:t>Transition Objectives By Phase</a:t>
            </a:r>
            <a:endParaRPr lang="en-US" dirty="0"/>
          </a:p>
        </p:txBody>
      </p:sp>
      <p:grpSp>
        <p:nvGrpSpPr>
          <p:cNvPr id="4" name="Group 3"/>
          <p:cNvGrpSpPr>
            <a:grpSpLocks/>
          </p:cNvGrpSpPr>
          <p:nvPr/>
        </p:nvGrpSpPr>
        <p:grpSpPr bwMode="auto">
          <a:xfrm>
            <a:off x="11348720" y="1367322"/>
            <a:ext cx="3037840" cy="1661627"/>
            <a:chOff x="7085691" y="1059543"/>
            <a:chExt cx="1898650" cy="1306286"/>
          </a:xfrm>
          <a:solidFill>
            <a:schemeClr val="bg1">
              <a:lumMod val="95000"/>
            </a:schemeClr>
          </a:solidFill>
        </p:grpSpPr>
        <p:sp>
          <p:nvSpPr>
            <p:cNvPr id="27" name="Round Same Side Corner Rectangle 26"/>
            <p:cNvSpPr/>
            <p:nvPr/>
          </p:nvSpPr>
          <p:spPr>
            <a:xfrm>
              <a:off x="7085691" y="1059543"/>
              <a:ext cx="1898650" cy="1306286"/>
            </a:xfrm>
            <a:prstGeom prst="round2SameRect">
              <a:avLst>
                <a:gd name="adj1" fmla="val 8889"/>
                <a:gd name="adj2" fmla="val 0"/>
              </a:avLst>
            </a:prstGeom>
            <a:grp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defTabSz="730250" rtl="0" fontAlgn="base">
                <a:spcBef>
                  <a:spcPct val="0"/>
                </a:spcBef>
                <a:spcAft>
                  <a:spcPct val="0"/>
                </a:spcAft>
                <a:defRPr kern="1200">
                  <a:solidFill>
                    <a:schemeClr val="lt1"/>
                  </a:solidFill>
                  <a:latin typeface="+mn-lt"/>
                  <a:ea typeface="+mn-ea"/>
                  <a:cs typeface="+mn-cs"/>
                </a:defRPr>
              </a:lvl1pPr>
              <a:lvl2pPr marL="730250" indent="-273050" algn="l" defTabSz="730250" rtl="0" fontAlgn="base">
                <a:spcBef>
                  <a:spcPct val="0"/>
                </a:spcBef>
                <a:spcAft>
                  <a:spcPct val="0"/>
                </a:spcAft>
                <a:defRPr kern="1200">
                  <a:solidFill>
                    <a:schemeClr val="lt1"/>
                  </a:solidFill>
                  <a:latin typeface="+mn-lt"/>
                  <a:ea typeface="+mn-ea"/>
                  <a:cs typeface="+mn-cs"/>
                </a:defRPr>
              </a:lvl2pPr>
              <a:lvl3pPr marL="1462088" indent="-547688" algn="l" defTabSz="730250" rtl="0" fontAlgn="base">
                <a:spcBef>
                  <a:spcPct val="0"/>
                </a:spcBef>
                <a:spcAft>
                  <a:spcPct val="0"/>
                </a:spcAft>
                <a:defRPr kern="1200">
                  <a:solidFill>
                    <a:schemeClr val="lt1"/>
                  </a:solidFill>
                  <a:latin typeface="+mn-lt"/>
                  <a:ea typeface="+mn-ea"/>
                  <a:cs typeface="+mn-cs"/>
                </a:defRPr>
              </a:lvl3pPr>
              <a:lvl4pPr marL="2193925" indent="-822325" algn="l" defTabSz="730250" rtl="0" fontAlgn="base">
                <a:spcBef>
                  <a:spcPct val="0"/>
                </a:spcBef>
                <a:spcAft>
                  <a:spcPct val="0"/>
                </a:spcAft>
                <a:defRPr kern="1200">
                  <a:solidFill>
                    <a:schemeClr val="lt1"/>
                  </a:solidFill>
                  <a:latin typeface="+mn-lt"/>
                  <a:ea typeface="+mn-ea"/>
                  <a:cs typeface="+mn-cs"/>
                </a:defRPr>
              </a:lvl4pPr>
              <a:lvl5pPr marL="2925763" indent="-1096963" algn="l" defTabSz="73025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sz="2400" dirty="0"/>
            </a:p>
          </p:txBody>
        </p:sp>
        <p:pic>
          <p:nvPicPr>
            <p:cNvPr id="28" name="Picture 27" descr="j0292020"/>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7412054" y="1148671"/>
              <a:ext cx="1245924" cy="112803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26" name="Object 2"/>
          <p:cNvPicPr>
            <a:picLocks noChangeAspect="1" noChangeArrowheads="1"/>
          </p:cNvPicPr>
          <p:nvPr/>
        </p:nvPicPr>
        <p:blipFill>
          <a:blip r:embed="rId3"/>
          <a:srcRect/>
          <a:stretch>
            <a:fillRect/>
          </a:stretch>
        </p:blipFill>
        <p:spPr bwMode="auto">
          <a:xfrm>
            <a:off x="8078703" y="1424189"/>
            <a:ext cx="2246397" cy="1625247"/>
          </a:xfrm>
          <a:prstGeom prst="rect">
            <a:avLst/>
          </a:prstGeom>
          <a:noFill/>
        </p:spPr>
      </p:pic>
      <p:sp>
        <p:nvSpPr>
          <p:cNvPr id="19" name="Round Same Side Corner Rectangle 18"/>
          <p:cNvSpPr/>
          <p:nvPr/>
        </p:nvSpPr>
        <p:spPr bwMode="auto">
          <a:xfrm>
            <a:off x="3947159" y="1367322"/>
            <a:ext cx="3037836" cy="1652820"/>
          </a:xfrm>
          <a:prstGeom prst="round2SameRect">
            <a:avLst>
              <a:gd name="adj1" fmla="val 8889"/>
              <a:gd name="adj2" fmla="val 0"/>
            </a:avLst>
          </a:prstGeom>
          <a:solidFill>
            <a:schemeClr val="bg1">
              <a:lumMod val="95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defTabSz="730250" rtl="0" fontAlgn="base">
              <a:spcBef>
                <a:spcPct val="0"/>
              </a:spcBef>
              <a:spcAft>
                <a:spcPct val="0"/>
              </a:spcAft>
              <a:defRPr kern="1200">
                <a:solidFill>
                  <a:schemeClr val="lt1"/>
                </a:solidFill>
                <a:latin typeface="+mn-lt"/>
                <a:ea typeface="+mn-ea"/>
                <a:cs typeface="+mn-cs"/>
              </a:defRPr>
            </a:lvl1pPr>
            <a:lvl2pPr marL="730250" indent="-273050" algn="l" defTabSz="730250" rtl="0" fontAlgn="base">
              <a:spcBef>
                <a:spcPct val="0"/>
              </a:spcBef>
              <a:spcAft>
                <a:spcPct val="0"/>
              </a:spcAft>
              <a:defRPr kern="1200">
                <a:solidFill>
                  <a:schemeClr val="lt1"/>
                </a:solidFill>
                <a:latin typeface="+mn-lt"/>
                <a:ea typeface="+mn-ea"/>
                <a:cs typeface="+mn-cs"/>
              </a:defRPr>
            </a:lvl2pPr>
            <a:lvl3pPr marL="1462088" indent="-547688" algn="l" defTabSz="730250" rtl="0" fontAlgn="base">
              <a:spcBef>
                <a:spcPct val="0"/>
              </a:spcBef>
              <a:spcAft>
                <a:spcPct val="0"/>
              </a:spcAft>
              <a:defRPr kern="1200">
                <a:solidFill>
                  <a:schemeClr val="lt1"/>
                </a:solidFill>
                <a:latin typeface="+mn-lt"/>
                <a:ea typeface="+mn-ea"/>
                <a:cs typeface="+mn-cs"/>
              </a:defRPr>
            </a:lvl3pPr>
            <a:lvl4pPr marL="2193925" indent="-822325" algn="l" defTabSz="730250" rtl="0" fontAlgn="base">
              <a:spcBef>
                <a:spcPct val="0"/>
              </a:spcBef>
              <a:spcAft>
                <a:spcPct val="0"/>
              </a:spcAft>
              <a:defRPr kern="1200">
                <a:solidFill>
                  <a:schemeClr val="lt1"/>
                </a:solidFill>
                <a:latin typeface="+mn-lt"/>
                <a:ea typeface="+mn-ea"/>
                <a:cs typeface="+mn-cs"/>
              </a:defRPr>
            </a:lvl4pPr>
            <a:lvl5pPr marL="2925763" indent="-1096963" algn="l" defTabSz="73025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sz="2400" dirty="0"/>
          </a:p>
        </p:txBody>
      </p:sp>
      <p:pic>
        <p:nvPicPr>
          <p:cNvPr id="20" name="Object 3"/>
          <p:cNvPicPr>
            <a:picLocks noChangeAspect="1" noChangeArrowheads="1"/>
          </p:cNvPicPr>
          <p:nvPr/>
        </p:nvPicPr>
        <p:blipFill>
          <a:blip r:embed="rId4"/>
          <a:srcRect/>
          <a:stretch>
            <a:fillRect/>
          </a:stretch>
        </p:blipFill>
        <p:spPr bwMode="auto">
          <a:xfrm>
            <a:off x="3927202" y="1586144"/>
            <a:ext cx="3055258" cy="1478011"/>
          </a:xfrm>
          <a:prstGeom prst="rect">
            <a:avLst/>
          </a:prstGeom>
          <a:noFill/>
          <a:ln w="12700">
            <a:miter lim="800000"/>
            <a:headEnd/>
            <a:tailEnd/>
          </a:ln>
          <a:effectLst/>
        </p:spPr>
      </p:pic>
      <p:sp>
        <p:nvSpPr>
          <p:cNvPr id="8" name="Rectangle 7"/>
          <p:cNvSpPr>
            <a:spLocks noChangeArrowheads="1"/>
          </p:cNvSpPr>
          <p:nvPr/>
        </p:nvSpPr>
        <p:spPr bwMode="auto">
          <a:xfrm>
            <a:off x="243840" y="3118485"/>
            <a:ext cx="3037840" cy="697230"/>
          </a:xfrm>
          <a:prstGeom prst="rect">
            <a:avLst/>
          </a:prstGeom>
          <a:gradFill rotWithShape="1">
            <a:gsLst>
              <a:gs pos="0">
                <a:srgbClr val="D888B0"/>
              </a:gs>
              <a:gs pos="100000">
                <a:srgbClr val="F6E3EC"/>
              </a:gs>
            </a:gsLst>
            <a:lin ang="5400000" scaled="1"/>
          </a:gradFill>
          <a:ln w="9525">
            <a:solidFill>
              <a:srgbClr val="D888B0"/>
            </a:solidFill>
            <a:miter lim="800000"/>
            <a:headEnd/>
            <a:tailEnd/>
          </a:ln>
        </p:spPr>
        <p:txBody>
          <a:bodyPr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r>
              <a:rPr lang="en-US" sz="2000" b="1" i="1" dirty="0">
                <a:latin typeface="Trebuchet MS" pitchFamily="34" charset="0"/>
              </a:rPr>
              <a:t>Transition Planning</a:t>
            </a:r>
          </a:p>
        </p:txBody>
      </p:sp>
      <p:sp>
        <p:nvSpPr>
          <p:cNvPr id="9" name="Rectangle 8"/>
          <p:cNvSpPr/>
          <p:nvPr/>
        </p:nvSpPr>
        <p:spPr>
          <a:xfrm>
            <a:off x="3947160" y="3118485"/>
            <a:ext cx="3035299" cy="69723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accent2">
                <a:lumMod val="75000"/>
              </a:schemeClr>
            </a:solidFill>
            <a:miter lim="800000"/>
            <a:headEnd/>
            <a:tailEnd/>
          </a:ln>
          <a:effectLst/>
        </p:spPr>
        <p:txBody>
          <a:bodyPr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r>
              <a:rPr lang="en-US" sz="2000" b="1" i="1" dirty="0">
                <a:latin typeface="Trebuchet MS" pitchFamily="34" charset="0"/>
              </a:rPr>
              <a:t>Knowledge Transfer</a:t>
            </a:r>
          </a:p>
        </p:txBody>
      </p:sp>
      <p:sp>
        <p:nvSpPr>
          <p:cNvPr id="10" name="Rectangle 9"/>
          <p:cNvSpPr>
            <a:spLocks noChangeArrowheads="1"/>
          </p:cNvSpPr>
          <p:nvPr/>
        </p:nvSpPr>
        <p:spPr bwMode="auto">
          <a:xfrm>
            <a:off x="7637779" y="3118485"/>
            <a:ext cx="3037840" cy="697230"/>
          </a:xfrm>
          <a:prstGeom prst="rect">
            <a:avLst/>
          </a:prstGeom>
          <a:gradFill rotWithShape="1">
            <a:gsLst>
              <a:gs pos="0">
                <a:srgbClr val="CCCCFF"/>
              </a:gs>
              <a:gs pos="100000">
                <a:srgbClr val="F3F3FF"/>
              </a:gs>
            </a:gsLst>
            <a:lin ang="5400000" scaled="1"/>
          </a:gradFill>
          <a:ln w="9525">
            <a:solidFill>
              <a:srgbClr val="CCCCFF"/>
            </a:solidFill>
            <a:miter lim="800000"/>
            <a:headEnd/>
            <a:tailEnd/>
          </a:ln>
        </p:spPr>
        <p:txBody>
          <a:bodyPr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r>
              <a:rPr lang="en-US" sz="2000" b="1" i="1" dirty="0">
                <a:latin typeface="Trebuchet MS" pitchFamily="34" charset="0"/>
              </a:rPr>
              <a:t>Secondary Support</a:t>
            </a:r>
          </a:p>
        </p:txBody>
      </p:sp>
      <p:sp>
        <p:nvSpPr>
          <p:cNvPr id="11" name="Rectangle 10"/>
          <p:cNvSpPr>
            <a:spLocks noChangeArrowheads="1"/>
          </p:cNvSpPr>
          <p:nvPr/>
        </p:nvSpPr>
        <p:spPr bwMode="auto">
          <a:xfrm>
            <a:off x="11341100" y="3118485"/>
            <a:ext cx="3035301" cy="697230"/>
          </a:xfrm>
          <a:prstGeom prst="rect">
            <a:avLst/>
          </a:prstGeom>
          <a:gradFill rotWithShape="1">
            <a:gsLst>
              <a:gs pos="0">
                <a:srgbClr val="FFCC00"/>
              </a:gs>
              <a:gs pos="100000">
                <a:srgbClr val="FFF3C2"/>
              </a:gs>
            </a:gsLst>
            <a:lin ang="5400000" scaled="1"/>
          </a:gradFill>
          <a:ln w="19050">
            <a:solidFill>
              <a:srgbClr val="FFCC00"/>
            </a:solidFill>
            <a:miter lim="800000"/>
            <a:headEnd/>
            <a:tailEnd/>
          </a:ln>
        </p:spPr>
        <p:txBody>
          <a:bodyPr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r>
              <a:rPr lang="en-US" sz="2000" b="1" i="1" dirty="0">
                <a:latin typeface="Trebuchet MS" pitchFamily="34" charset="0"/>
              </a:rPr>
              <a:t>Primary</a:t>
            </a:r>
            <a:br>
              <a:rPr lang="en-US" sz="2000" b="1" i="1" dirty="0">
                <a:latin typeface="Trebuchet MS" pitchFamily="34" charset="0"/>
              </a:rPr>
            </a:br>
            <a:r>
              <a:rPr lang="en-US" sz="2000" b="1" i="1" dirty="0">
                <a:latin typeface="Trebuchet MS" pitchFamily="34" charset="0"/>
              </a:rPr>
              <a:t>Support</a:t>
            </a:r>
          </a:p>
        </p:txBody>
      </p:sp>
      <p:sp>
        <p:nvSpPr>
          <p:cNvPr id="12" name="Rectangle 11"/>
          <p:cNvSpPr>
            <a:spLocks noChangeArrowheads="1"/>
          </p:cNvSpPr>
          <p:nvPr/>
        </p:nvSpPr>
        <p:spPr bwMode="auto">
          <a:xfrm>
            <a:off x="243840" y="3884295"/>
            <a:ext cx="3037840" cy="3779520"/>
          </a:xfrm>
          <a:prstGeom prst="rect">
            <a:avLst/>
          </a:prstGeom>
          <a:gradFill rotWithShape="1">
            <a:gsLst>
              <a:gs pos="0">
                <a:srgbClr val="D888B0"/>
              </a:gs>
              <a:gs pos="100000">
                <a:srgbClr val="F6E3EC"/>
              </a:gs>
            </a:gsLst>
            <a:lin ang="5400000" scaled="1"/>
          </a:gradFill>
          <a:ln w="9525">
            <a:solidFill>
              <a:srgbClr val="D888B0"/>
            </a:solidFill>
            <a:miter lim="800000"/>
            <a:headEnd/>
            <a:tailEnd/>
          </a:ln>
        </p:spPr>
        <p:txBody>
          <a:bodyPr lIns="130622" tIns="65311" rIns="130622" bIns="65311"/>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marL="249452" indent="-249452">
              <a:spcBef>
                <a:spcPts val="286"/>
              </a:spcBef>
              <a:spcAft>
                <a:spcPts val="286"/>
              </a:spcAft>
            </a:pPr>
            <a:r>
              <a:rPr lang="en-US" sz="1800" dirty="0">
                <a:latin typeface="Trebuchet MS" pitchFamily="34" charset="0"/>
              </a:rPr>
              <a:t>Key objectives:</a:t>
            </a:r>
          </a:p>
          <a:p>
            <a:pPr marL="249452" indent="-249452">
              <a:spcBef>
                <a:spcPts val="286"/>
              </a:spcBef>
              <a:spcAft>
                <a:spcPts val="286"/>
              </a:spcAft>
              <a:buFont typeface="Arial" pitchFamily="34" charset="0"/>
              <a:buChar char="•"/>
            </a:pPr>
            <a:r>
              <a:rPr lang="en-US" sz="1800" dirty="0">
                <a:latin typeface="Trebuchet MS" pitchFamily="34" charset="0"/>
              </a:rPr>
              <a:t>Create detailed transition plan</a:t>
            </a:r>
          </a:p>
          <a:p>
            <a:pPr marL="249452" indent="-249452">
              <a:spcBef>
                <a:spcPts val="286"/>
              </a:spcBef>
              <a:spcAft>
                <a:spcPts val="286"/>
              </a:spcAft>
              <a:buFont typeface="Arial" pitchFamily="34" charset="0"/>
              <a:buChar char="•"/>
            </a:pPr>
            <a:r>
              <a:rPr lang="en-US" sz="1800" dirty="0">
                <a:latin typeface="Trebuchet MS" pitchFamily="34" charset="0"/>
              </a:rPr>
              <a:t>Setup initial technical infrastructure</a:t>
            </a:r>
          </a:p>
          <a:p>
            <a:pPr marL="249452" indent="-249452">
              <a:spcBef>
                <a:spcPts val="286"/>
              </a:spcBef>
              <a:spcAft>
                <a:spcPts val="286"/>
              </a:spcAft>
              <a:buFont typeface="Arial" pitchFamily="34" charset="0"/>
              <a:buChar char="•"/>
            </a:pPr>
            <a:r>
              <a:rPr lang="en-US" sz="1800" dirty="0">
                <a:latin typeface="Trebuchet MS" pitchFamily="34" charset="0"/>
              </a:rPr>
              <a:t>Create SME schedule</a:t>
            </a:r>
          </a:p>
          <a:p>
            <a:pPr marL="249452" indent="-249452">
              <a:spcBef>
                <a:spcPts val="286"/>
              </a:spcBef>
              <a:spcAft>
                <a:spcPts val="286"/>
              </a:spcAft>
              <a:buFont typeface="Arial" pitchFamily="34" charset="0"/>
              <a:buChar char="•"/>
            </a:pPr>
            <a:r>
              <a:rPr lang="en-US" sz="1800" dirty="0">
                <a:latin typeface="Trebuchet MS" pitchFamily="34" charset="0"/>
              </a:rPr>
              <a:t>Develop detailed work stream plans</a:t>
            </a:r>
          </a:p>
          <a:p>
            <a:pPr marL="249452" indent="-249452">
              <a:spcBef>
                <a:spcPts val="286"/>
              </a:spcBef>
              <a:spcAft>
                <a:spcPts val="286"/>
              </a:spcAft>
              <a:buFont typeface="Arial" pitchFamily="34" charset="0"/>
              <a:buChar char="•"/>
            </a:pPr>
            <a:r>
              <a:rPr lang="en-US" sz="1800" dirty="0">
                <a:latin typeface="Trebuchet MS" pitchFamily="34" charset="0"/>
              </a:rPr>
              <a:t>Sign off contract</a:t>
            </a:r>
          </a:p>
        </p:txBody>
      </p:sp>
      <p:sp>
        <p:nvSpPr>
          <p:cNvPr id="13" name="Rectangle 12"/>
          <p:cNvSpPr/>
          <p:nvPr/>
        </p:nvSpPr>
        <p:spPr>
          <a:xfrm>
            <a:off x="3970019" y="3884295"/>
            <a:ext cx="3037840" cy="37795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a:solidFill>
              <a:schemeClr val="accent2">
                <a:lumMod val="75000"/>
              </a:schemeClr>
            </a:solidFill>
            <a:miter lim="800000"/>
            <a:headEnd/>
            <a:tailEnd/>
          </a:ln>
          <a:effectLst/>
        </p:spPr>
        <p:txBody>
          <a:bodyPr lIns="130622" tIns="65311" rIns="130622" bIns="65311"/>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marL="249452" indent="-249452">
              <a:spcBef>
                <a:spcPts val="286"/>
              </a:spcBef>
              <a:spcAft>
                <a:spcPts val="286"/>
              </a:spcAft>
              <a:defRPr/>
            </a:pPr>
            <a:r>
              <a:rPr lang="en-US" sz="1800" dirty="0">
                <a:latin typeface="Trebuchet MS" pitchFamily="34" charset="0"/>
              </a:rPr>
              <a:t>Key objectives:</a:t>
            </a:r>
          </a:p>
          <a:p>
            <a:pPr marL="249452" indent="-249452">
              <a:spcBef>
                <a:spcPts val="286"/>
              </a:spcBef>
              <a:spcAft>
                <a:spcPts val="286"/>
              </a:spcAft>
              <a:buFont typeface="Arial" pitchFamily="34" charset="0"/>
              <a:buChar char="•"/>
              <a:defRPr/>
            </a:pPr>
            <a:r>
              <a:rPr lang="en-US" sz="1800" dirty="0">
                <a:latin typeface="Trebuchet MS" pitchFamily="34" charset="0"/>
              </a:rPr>
              <a:t>Acquire domain / technical / process knowledge from SME</a:t>
            </a:r>
          </a:p>
          <a:p>
            <a:pPr marL="249452" indent="-249452">
              <a:spcBef>
                <a:spcPts val="286"/>
              </a:spcBef>
              <a:spcAft>
                <a:spcPts val="286"/>
              </a:spcAft>
              <a:buFont typeface="Arial" pitchFamily="34" charset="0"/>
              <a:buChar char="•"/>
              <a:defRPr/>
            </a:pPr>
            <a:r>
              <a:rPr lang="en-US" sz="1800" dirty="0">
                <a:latin typeface="Trebuchet MS" pitchFamily="34" charset="0"/>
              </a:rPr>
              <a:t>Reverse present the knowledge </a:t>
            </a:r>
            <a:r>
              <a:rPr lang="en-US" sz="1800" dirty="0" smtClean="0">
                <a:latin typeface="Trebuchet MS" pitchFamily="34" charset="0"/>
              </a:rPr>
              <a:t>back</a:t>
            </a:r>
            <a:endParaRPr lang="en-US" sz="1800" dirty="0">
              <a:latin typeface="Trebuchet MS" pitchFamily="34" charset="0"/>
            </a:endParaRPr>
          </a:p>
          <a:p>
            <a:pPr marL="249452" indent="-249452">
              <a:spcBef>
                <a:spcPts val="286"/>
              </a:spcBef>
              <a:spcAft>
                <a:spcPts val="286"/>
              </a:spcAft>
              <a:buFont typeface="Arial" pitchFamily="34" charset="0"/>
              <a:buChar char="•"/>
              <a:defRPr/>
            </a:pPr>
            <a:r>
              <a:rPr lang="en-US" sz="1800" dirty="0" smtClean="0">
                <a:latin typeface="Trebuchet MS" pitchFamily="34" charset="0"/>
              </a:rPr>
              <a:t>Prepare </a:t>
            </a:r>
            <a:r>
              <a:rPr lang="en-US" sz="1800" dirty="0">
                <a:latin typeface="Trebuchet MS" pitchFamily="34" charset="0"/>
              </a:rPr>
              <a:t>Application Information Document (AID)</a:t>
            </a:r>
          </a:p>
        </p:txBody>
      </p:sp>
      <p:sp>
        <p:nvSpPr>
          <p:cNvPr id="14" name="Rectangle 13"/>
          <p:cNvSpPr>
            <a:spLocks noChangeArrowheads="1"/>
          </p:cNvSpPr>
          <p:nvPr/>
        </p:nvSpPr>
        <p:spPr bwMode="auto">
          <a:xfrm>
            <a:off x="7637779" y="3884295"/>
            <a:ext cx="3037840" cy="3779520"/>
          </a:xfrm>
          <a:prstGeom prst="rect">
            <a:avLst/>
          </a:prstGeom>
          <a:gradFill rotWithShape="1">
            <a:gsLst>
              <a:gs pos="0">
                <a:srgbClr val="CCCCFF"/>
              </a:gs>
              <a:gs pos="100000">
                <a:srgbClr val="F3F3FF"/>
              </a:gs>
            </a:gsLst>
            <a:lin ang="5400000" scaled="1"/>
          </a:gradFill>
          <a:ln w="9525">
            <a:solidFill>
              <a:srgbClr val="CCCCFF"/>
            </a:solidFill>
            <a:miter lim="800000"/>
            <a:headEnd/>
            <a:tailEnd/>
          </a:ln>
        </p:spPr>
        <p:txBody>
          <a:bodyPr lIns="130622" tIns="65311" rIns="130622" bIns="65311"/>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marL="249452" indent="-249452">
              <a:spcBef>
                <a:spcPts val="286"/>
              </a:spcBef>
              <a:spcAft>
                <a:spcPts val="286"/>
              </a:spcAft>
            </a:pPr>
            <a:r>
              <a:rPr lang="en-US" sz="1800" dirty="0">
                <a:latin typeface="Trebuchet MS" pitchFamily="34" charset="0"/>
              </a:rPr>
              <a:t>Key objectives:</a:t>
            </a:r>
          </a:p>
          <a:p>
            <a:pPr marL="249452" indent="-249452">
              <a:spcBef>
                <a:spcPts val="286"/>
              </a:spcBef>
              <a:spcAft>
                <a:spcPts val="286"/>
              </a:spcAft>
              <a:buFont typeface="Arial" pitchFamily="34" charset="0"/>
              <a:buChar char="•"/>
            </a:pPr>
            <a:r>
              <a:rPr lang="en-US" sz="1800" dirty="0">
                <a:latin typeface="Trebuchet MS" pitchFamily="34" charset="0"/>
              </a:rPr>
              <a:t>Resolve historical / live tickets with SME’s help</a:t>
            </a:r>
          </a:p>
          <a:p>
            <a:pPr marL="249452" indent="-249452">
              <a:spcBef>
                <a:spcPts val="286"/>
              </a:spcBef>
              <a:spcAft>
                <a:spcPts val="286"/>
              </a:spcAft>
              <a:buFont typeface="Arial" pitchFamily="34" charset="0"/>
              <a:buChar char="•"/>
            </a:pPr>
            <a:r>
              <a:rPr lang="en-US" sz="1800" dirty="0">
                <a:latin typeface="Trebuchet MS" pitchFamily="34" charset="0"/>
              </a:rPr>
              <a:t>Gain hands on experience on support process flow</a:t>
            </a:r>
          </a:p>
          <a:p>
            <a:pPr marL="249452" indent="-249452">
              <a:spcBef>
                <a:spcPts val="286"/>
              </a:spcBef>
              <a:spcAft>
                <a:spcPts val="286"/>
              </a:spcAft>
              <a:buFont typeface="Arial" pitchFamily="34" charset="0"/>
              <a:buChar char="•"/>
            </a:pPr>
            <a:r>
              <a:rPr lang="en-US" sz="1800" dirty="0">
                <a:latin typeface="Trebuchet MS" pitchFamily="34" charset="0"/>
              </a:rPr>
              <a:t>Update AID</a:t>
            </a:r>
          </a:p>
        </p:txBody>
      </p:sp>
      <p:sp>
        <p:nvSpPr>
          <p:cNvPr id="15" name="Rectangle 14"/>
          <p:cNvSpPr>
            <a:spLocks noChangeArrowheads="1"/>
          </p:cNvSpPr>
          <p:nvPr/>
        </p:nvSpPr>
        <p:spPr bwMode="auto">
          <a:xfrm>
            <a:off x="11341100" y="3884295"/>
            <a:ext cx="3035301" cy="3779520"/>
          </a:xfrm>
          <a:prstGeom prst="rect">
            <a:avLst/>
          </a:prstGeom>
          <a:gradFill rotWithShape="1">
            <a:gsLst>
              <a:gs pos="0">
                <a:srgbClr val="FFCC00"/>
              </a:gs>
              <a:gs pos="100000">
                <a:srgbClr val="FFF3C2"/>
              </a:gs>
            </a:gsLst>
            <a:lin ang="5400000" scaled="1"/>
          </a:gradFill>
          <a:ln w="9525">
            <a:solidFill>
              <a:srgbClr val="FFCC00"/>
            </a:solidFill>
            <a:miter lim="800000"/>
            <a:headEnd/>
            <a:tailEnd/>
          </a:ln>
        </p:spPr>
        <p:txBody>
          <a:bodyPr lIns="130622" tIns="65311" rIns="130622" bIns="65311"/>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marL="249452" indent="-249452">
              <a:spcBef>
                <a:spcPts val="286"/>
              </a:spcBef>
              <a:spcAft>
                <a:spcPts val="286"/>
              </a:spcAft>
            </a:pPr>
            <a:r>
              <a:rPr lang="en-US" sz="1800" dirty="0">
                <a:latin typeface="Trebuchet MS" pitchFamily="34" charset="0"/>
              </a:rPr>
              <a:t>Key objectives:</a:t>
            </a:r>
          </a:p>
          <a:p>
            <a:pPr marL="249452" indent="-249452">
              <a:spcBef>
                <a:spcPts val="286"/>
              </a:spcBef>
              <a:spcAft>
                <a:spcPts val="286"/>
              </a:spcAft>
              <a:buFont typeface="Arial" pitchFamily="34" charset="0"/>
              <a:buChar char="•"/>
            </a:pPr>
            <a:r>
              <a:rPr lang="en-US" sz="1800" dirty="0">
                <a:latin typeface="Trebuchet MS" pitchFamily="34" charset="0"/>
              </a:rPr>
              <a:t>Resolve live tickets independently</a:t>
            </a:r>
          </a:p>
          <a:p>
            <a:pPr marL="249452" indent="-249452">
              <a:spcBef>
                <a:spcPts val="286"/>
              </a:spcBef>
              <a:spcAft>
                <a:spcPts val="286"/>
              </a:spcAft>
              <a:buFont typeface="Arial" pitchFamily="34" charset="0"/>
              <a:buChar char="•"/>
            </a:pPr>
            <a:r>
              <a:rPr lang="en-US" sz="1800" dirty="0">
                <a:latin typeface="Trebuchet MS" pitchFamily="34" charset="0"/>
              </a:rPr>
              <a:t>Kick off SLA baseline methodology</a:t>
            </a:r>
          </a:p>
          <a:p>
            <a:pPr marL="249452" indent="-249452">
              <a:spcBef>
                <a:spcPts val="286"/>
              </a:spcBef>
              <a:spcAft>
                <a:spcPts val="286"/>
              </a:spcAft>
              <a:buFont typeface="Arial" pitchFamily="34" charset="0"/>
              <a:buChar char="•"/>
            </a:pPr>
            <a:r>
              <a:rPr lang="en-US" sz="1800" dirty="0">
                <a:latin typeface="Trebuchet MS" pitchFamily="34" charset="0"/>
              </a:rPr>
              <a:t>Establish plan for communication in Steady State</a:t>
            </a:r>
          </a:p>
        </p:txBody>
      </p:sp>
      <p:sp>
        <p:nvSpPr>
          <p:cNvPr id="16" name="Isosceles Triangle 15"/>
          <p:cNvSpPr/>
          <p:nvPr/>
        </p:nvSpPr>
        <p:spPr>
          <a:xfrm rot="5400000">
            <a:off x="3267075" y="2081530"/>
            <a:ext cx="712470" cy="485141"/>
          </a:xfrm>
          <a:prstGeom prst="triangle">
            <a:avLst/>
          </a:prstGeom>
          <a:solidFill>
            <a:srgbClr val="CC3300"/>
          </a:solidFill>
          <a:ln w="19050"/>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anchor="ctr"/>
          <a:lstStyle>
            <a:defPPr>
              <a:defRPr lang="en-US"/>
            </a:defPPr>
            <a:lvl1pPr algn="l" defTabSz="730250" rtl="0" fontAlgn="base">
              <a:spcBef>
                <a:spcPct val="0"/>
              </a:spcBef>
              <a:spcAft>
                <a:spcPct val="0"/>
              </a:spcAft>
              <a:defRPr kern="1200">
                <a:solidFill>
                  <a:schemeClr val="lt1"/>
                </a:solidFill>
                <a:latin typeface="+mn-lt"/>
                <a:ea typeface="+mn-ea"/>
                <a:cs typeface="+mn-cs"/>
              </a:defRPr>
            </a:lvl1pPr>
            <a:lvl2pPr marL="730250" indent="-273050" algn="l" defTabSz="730250" rtl="0" fontAlgn="base">
              <a:spcBef>
                <a:spcPct val="0"/>
              </a:spcBef>
              <a:spcAft>
                <a:spcPct val="0"/>
              </a:spcAft>
              <a:defRPr kern="1200">
                <a:solidFill>
                  <a:schemeClr val="lt1"/>
                </a:solidFill>
                <a:latin typeface="+mn-lt"/>
                <a:ea typeface="+mn-ea"/>
                <a:cs typeface="+mn-cs"/>
              </a:defRPr>
            </a:lvl2pPr>
            <a:lvl3pPr marL="1462088" indent="-547688" algn="l" defTabSz="730250" rtl="0" fontAlgn="base">
              <a:spcBef>
                <a:spcPct val="0"/>
              </a:spcBef>
              <a:spcAft>
                <a:spcPct val="0"/>
              </a:spcAft>
              <a:defRPr kern="1200">
                <a:solidFill>
                  <a:schemeClr val="lt1"/>
                </a:solidFill>
                <a:latin typeface="+mn-lt"/>
                <a:ea typeface="+mn-ea"/>
                <a:cs typeface="+mn-cs"/>
              </a:defRPr>
            </a:lvl3pPr>
            <a:lvl4pPr marL="2193925" indent="-822325" algn="l" defTabSz="730250" rtl="0" fontAlgn="base">
              <a:spcBef>
                <a:spcPct val="0"/>
              </a:spcBef>
              <a:spcAft>
                <a:spcPct val="0"/>
              </a:spcAft>
              <a:defRPr kern="1200">
                <a:solidFill>
                  <a:schemeClr val="lt1"/>
                </a:solidFill>
                <a:latin typeface="+mn-lt"/>
                <a:ea typeface="+mn-ea"/>
                <a:cs typeface="+mn-cs"/>
              </a:defRPr>
            </a:lvl4pPr>
            <a:lvl5pPr marL="2925763" indent="-1096963" algn="l" defTabSz="73025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sz="2400" dirty="0"/>
          </a:p>
        </p:txBody>
      </p:sp>
      <p:sp>
        <p:nvSpPr>
          <p:cNvPr id="17" name="Isosceles Triangle 16"/>
          <p:cNvSpPr/>
          <p:nvPr/>
        </p:nvSpPr>
        <p:spPr>
          <a:xfrm rot="5400000">
            <a:off x="6983094" y="2081531"/>
            <a:ext cx="712470" cy="485139"/>
          </a:xfrm>
          <a:prstGeom prst="triangle">
            <a:avLst/>
          </a:prstGeom>
          <a:solidFill>
            <a:srgbClr val="CC3300"/>
          </a:solidFill>
          <a:ln w="19050"/>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anchor="ctr"/>
          <a:lstStyle>
            <a:defPPr>
              <a:defRPr lang="en-US"/>
            </a:defPPr>
            <a:lvl1pPr algn="l" defTabSz="730250" rtl="0" fontAlgn="base">
              <a:spcBef>
                <a:spcPct val="0"/>
              </a:spcBef>
              <a:spcAft>
                <a:spcPct val="0"/>
              </a:spcAft>
              <a:defRPr kern="1200">
                <a:solidFill>
                  <a:schemeClr val="lt1"/>
                </a:solidFill>
                <a:latin typeface="+mn-lt"/>
                <a:ea typeface="+mn-ea"/>
                <a:cs typeface="+mn-cs"/>
              </a:defRPr>
            </a:lvl1pPr>
            <a:lvl2pPr marL="730250" indent="-273050" algn="l" defTabSz="730250" rtl="0" fontAlgn="base">
              <a:spcBef>
                <a:spcPct val="0"/>
              </a:spcBef>
              <a:spcAft>
                <a:spcPct val="0"/>
              </a:spcAft>
              <a:defRPr kern="1200">
                <a:solidFill>
                  <a:schemeClr val="lt1"/>
                </a:solidFill>
                <a:latin typeface="+mn-lt"/>
                <a:ea typeface="+mn-ea"/>
                <a:cs typeface="+mn-cs"/>
              </a:defRPr>
            </a:lvl2pPr>
            <a:lvl3pPr marL="1462088" indent="-547688" algn="l" defTabSz="730250" rtl="0" fontAlgn="base">
              <a:spcBef>
                <a:spcPct val="0"/>
              </a:spcBef>
              <a:spcAft>
                <a:spcPct val="0"/>
              </a:spcAft>
              <a:defRPr kern="1200">
                <a:solidFill>
                  <a:schemeClr val="lt1"/>
                </a:solidFill>
                <a:latin typeface="+mn-lt"/>
                <a:ea typeface="+mn-ea"/>
                <a:cs typeface="+mn-cs"/>
              </a:defRPr>
            </a:lvl3pPr>
            <a:lvl4pPr marL="2193925" indent="-822325" algn="l" defTabSz="730250" rtl="0" fontAlgn="base">
              <a:spcBef>
                <a:spcPct val="0"/>
              </a:spcBef>
              <a:spcAft>
                <a:spcPct val="0"/>
              </a:spcAft>
              <a:defRPr kern="1200">
                <a:solidFill>
                  <a:schemeClr val="lt1"/>
                </a:solidFill>
                <a:latin typeface="+mn-lt"/>
                <a:ea typeface="+mn-ea"/>
                <a:cs typeface="+mn-cs"/>
              </a:defRPr>
            </a:lvl4pPr>
            <a:lvl5pPr marL="2925763" indent="-1096963" algn="l" defTabSz="73025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sz="2400" dirty="0"/>
          </a:p>
        </p:txBody>
      </p:sp>
      <p:sp>
        <p:nvSpPr>
          <p:cNvPr id="18" name="Isosceles Triangle 17"/>
          <p:cNvSpPr/>
          <p:nvPr/>
        </p:nvSpPr>
        <p:spPr>
          <a:xfrm rot="5400000">
            <a:off x="10676254" y="2081531"/>
            <a:ext cx="712470" cy="485139"/>
          </a:xfrm>
          <a:prstGeom prst="triangle">
            <a:avLst/>
          </a:prstGeom>
          <a:solidFill>
            <a:srgbClr val="CC3300"/>
          </a:solidFill>
          <a:ln w="19050"/>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anchor="ctr"/>
          <a:lstStyle>
            <a:defPPr>
              <a:defRPr lang="en-US"/>
            </a:defPPr>
            <a:lvl1pPr algn="l" defTabSz="730250" rtl="0" fontAlgn="base">
              <a:spcBef>
                <a:spcPct val="0"/>
              </a:spcBef>
              <a:spcAft>
                <a:spcPct val="0"/>
              </a:spcAft>
              <a:defRPr kern="1200">
                <a:solidFill>
                  <a:schemeClr val="lt1"/>
                </a:solidFill>
                <a:latin typeface="+mn-lt"/>
                <a:ea typeface="+mn-ea"/>
                <a:cs typeface="+mn-cs"/>
              </a:defRPr>
            </a:lvl1pPr>
            <a:lvl2pPr marL="730250" indent="-273050" algn="l" defTabSz="730250" rtl="0" fontAlgn="base">
              <a:spcBef>
                <a:spcPct val="0"/>
              </a:spcBef>
              <a:spcAft>
                <a:spcPct val="0"/>
              </a:spcAft>
              <a:defRPr kern="1200">
                <a:solidFill>
                  <a:schemeClr val="lt1"/>
                </a:solidFill>
                <a:latin typeface="+mn-lt"/>
                <a:ea typeface="+mn-ea"/>
                <a:cs typeface="+mn-cs"/>
              </a:defRPr>
            </a:lvl2pPr>
            <a:lvl3pPr marL="1462088" indent="-547688" algn="l" defTabSz="730250" rtl="0" fontAlgn="base">
              <a:spcBef>
                <a:spcPct val="0"/>
              </a:spcBef>
              <a:spcAft>
                <a:spcPct val="0"/>
              </a:spcAft>
              <a:defRPr kern="1200">
                <a:solidFill>
                  <a:schemeClr val="lt1"/>
                </a:solidFill>
                <a:latin typeface="+mn-lt"/>
                <a:ea typeface="+mn-ea"/>
                <a:cs typeface="+mn-cs"/>
              </a:defRPr>
            </a:lvl3pPr>
            <a:lvl4pPr marL="2193925" indent="-822325" algn="l" defTabSz="730250" rtl="0" fontAlgn="base">
              <a:spcBef>
                <a:spcPct val="0"/>
              </a:spcBef>
              <a:spcAft>
                <a:spcPct val="0"/>
              </a:spcAft>
              <a:defRPr kern="1200">
                <a:solidFill>
                  <a:schemeClr val="lt1"/>
                </a:solidFill>
                <a:latin typeface="+mn-lt"/>
                <a:ea typeface="+mn-ea"/>
                <a:cs typeface="+mn-cs"/>
              </a:defRPr>
            </a:lvl4pPr>
            <a:lvl5pPr marL="2925763" indent="-1096963" algn="l" defTabSz="73025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sz="2400" dirty="0"/>
          </a:p>
        </p:txBody>
      </p:sp>
      <p:grpSp>
        <p:nvGrpSpPr>
          <p:cNvPr id="37" name="Group 36"/>
          <p:cNvGrpSpPr>
            <a:grpSpLocks/>
          </p:cNvGrpSpPr>
          <p:nvPr/>
        </p:nvGrpSpPr>
        <p:grpSpPr bwMode="auto">
          <a:xfrm>
            <a:off x="822840" y="1666272"/>
            <a:ext cx="1993478" cy="1353870"/>
            <a:chOff x="4649" y="1525"/>
            <a:chExt cx="973" cy="771"/>
          </a:xfrm>
          <a:solidFill>
            <a:schemeClr val="bg1">
              <a:lumMod val="95000"/>
            </a:schemeClr>
          </a:solidFill>
        </p:grpSpPr>
        <p:pic>
          <p:nvPicPr>
            <p:cNvPr id="38" name="Picture 37" descr="PE01561_"/>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4649" y="1525"/>
              <a:ext cx="973" cy="64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9" name="Picture 38" descr="j0195384"/>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4887" y="1797"/>
              <a:ext cx="488" cy="4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71102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Planning Phase</a:t>
            </a:r>
            <a:endParaRPr lang="en-US" dirty="0"/>
          </a:p>
        </p:txBody>
      </p:sp>
      <p:sp>
        <p:nvSpPr>
          <p:cNvPr id="4" name="Content Placeholder 2"/>
          <p:cNvSpPr>
            <a:spLocks noGrp="1"/>
          </p:cNvSpPr>
          <p:nvPr>
            <p:ph idx="1"/>
          </p:nvPr>
        </p:nvSpPr>
        <p:spPr>
          <a:xfrm>
            <a:off x="481387" y="1295400"/>
            <a:ext cx="13704512" cy="6154421"/>
          </a:xfrm>
        </p:spPr>
        <p:txBody>
          <a:bodyPr/>
          <a:lstStyle/>
          <a:p>
            <a:r>
              <a:rPr lang="en-US" sz="2400" dirty="0" smtClean="0"/>
              <a:t>Document Required KT Sessions</a:t>
            </a:r>
          </a:p>
          <a:p>
            <a:r>
              <a:rPr lang="en-US" sz="2400" dirty="0" smtClean="0"/>
              <a:t>Get Sign-off of planned sessions from Avon and </a:t>
            </a:r>
            <a:r>
              <a:rPr lang="en-US" sz="2400" dirty="0" err="1" smtClean="0"/>
              <a:t>iSoftStone</a:t>
            </a:r>
            <a:endParaRPr lang="en-US" sz="2400" dirty="0" smtClean="0"/>
          </a:p>
          <a:p>
            <a:r>
              <a:rPr lang="en-US" sz="2400" dirty="0" smtClean="0"/>
              <a:t>Identify knowledge Providers and Consumers of knowledge in KT Phase</a:t>
            </a:r>
          </a:p>
          <a:p>
            <a:pPr lvl="1"/>
            <a:r>
              <a:rPr lang="en-US" sz="2000" dirty="0" smtClean="0"/>
              <a:t>Including time per session</a:t>
            </a:r>
          </a:p>
          <a:p>
            <a:r>
              <a:rPr lang="en-US" sz="2400" dirty="0" smtClean="0"/>
              <a:t>Schedule sessions </a:t>
            </a:r>
          </a:p>
          <a:p>
            <a:pPr lvl="1"/>
            <a:r>
              <a:rPr lang="en-US" sz="2000" dirty="0" smtClean="0"/>
              <a:t>Knowledge Provider should spend time planning the session</a:t>
            </a:r>
          </a:p>
          <a:p>
            <a:pPr lvl="2"/>
            <a:r>
              <a:rPr lang="en-US" sz="1800" dirty="0" smtClean="0"/>
              <a:t>Relevant documentation</a:t>
            </a:r>
          </a:p>
          <a:p>
            <a:pPr lvl="2"/>
            <a:r>
              <a:rPr lang="en-US" sz="1800" dirty="0" smtClean="0"/>
              <a:t>Overview (Business/Technology and Historical Info)</a:t>
            </a:r>
          </a:p>
          <a:p>
            <a:pPr lvl="2"/>
            <a:r>
              <a:rPr lang="en-US" sz="1800" dirty="0" smtClean="0"/>
              <a:t>Tech Review:</a:t>
            </a:r>
          </a:p>
          <a:p>
            <a:pPr lvl="3"/>
            <a:r>
              <a:rPr lang="en-US" sz="1600" dirty="0" smtClean="0"/>
              <a:t>Issues</a:t>
            </a:r>
          </a:p>
          <a:p>
            <a:pPr lvl="3"/>
            <a:r>
              <a:rPr lang="en-US" sz="1600" dirty="0" smtClean="0"/>
              <a:t>CR’s</a:t>
            </a:r>
          </a:p>
          <a:p>
            <a:pPr lvl="3"/>
            <a:r>
              <a:rPr lang="en-US" sz="1600" dirty="0" smtClean="0"/>
              <a:t>Work In Progress</a:t>
            </a:r>
          </a:p>
          <a:p>
            <a:pPr lvl="1"/>
            <a:r>
              <a:rPr lang="en-US" sz="2000" dirty="0" smtClean="0"/>
              <a:t>Web Conference using </a:t>
            </a:r>
            <a:r>
              <a:rPr lang="en-US" sz="2000" dirty="0" err="1" smtClean="0"/>
              <a:t>iSoftStone</a:t>
            </a:r>
            <a:r>
              <a:rPr lang="en-US" sz="2000" dirty="0" smtClean="0"/>
              <a:t> conferencing to record for later viewing</a:t>
            </a:r>
          </a:p>
        </p:txBody>
      </p:sp>
      <p:sp>
        <p:nvSpPr>
          <p:cNvPr id="5" name="AutoShape 6"/>
          <p:cNvSpPr>
            <a:spLocks noChangeArrowheads="1"/>
          </p:cNvSpPr>
          <p:nvPr/>
        </p:nvSpPr>
        <p:spPr bwMode="auto">
          <a:xfrm>
            <a:off x="1066800" y="6781801"/>
            <a:ext cx="1333559" cy="773113"/>
          </a:xfrm>
          <a:prstGeom prst="chevron">
            <a:avLst>
              <a:gd name="adj" fmla="val 38766"/>
            </a:avLst>
          </a:prstGeom>
          <a:solidFill>
            <a:schemeClr val="bg2">
              <a:lumMod val="40000"/>
              <a:lumOff val="60000"/>
            </a:schemeClr>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TP</a:t>
            </a:r>
            <a:endParaRPr lang="en-US" sz="2400" b="1" dirty="0">
              <a:latin typeface="Tahoma" pitchFamily="34" charset="0"/>
              <a:ea typeface="MS Mincho" pitchFamily="49" charset="-128"/>
            </a:endParaRPr>
          </a:p>
        </p:txBody>
      </p:sp>
      <p:sp>
        <p:nvSpPr>
          <p:cNvPr id="6" name="AutoShape 7"/>
          <p:cNvSpPr>
            <a:spLocks noChangeArrowheads="1"/>
          </p:cNvSpPr>
          <p:nvPr/>
        </p:nvSpPr>
        <p:spPr bwMode="auto">
          <a:xfrm>
            <a:off x="8458200" y="6781800"/>
            <a:ext cx="3517900" cy="773113"/>
          </a:xfrm>
          <a:prstGeom prst="chevron">
            <a:avLst>
              <a:gd name="adj" fmla="val 28223"/>
            </a:avLst>
          </a:prstGeom>
          <a:solidFill>
            <a:schemeClr val="accent1"/>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PS</a:t>
            </a:r>
            <a:endParaRPr lang="en-US" sz="2400" b="1" dirty="0">
              <a:latin typeface="Tahoma" pitchFamily="34" charset="0"/>
              <a:ea typeface="MS Mincho" pitchFamily="49" charset="-128"/>
            </a:endParaRPr>
          </a:p>
        </p:txBody>
      </p:sp>
      <p:sp>
        <p:nvSpPr>
          <p:cNvPr id="7" name="AutoShape 8"/>
          <p:cNvSpPr>
            <a:spLocks noChangeArrowheads="1"/>
          </p:cNvSpPr>
          <p:nvPr/>
        </p:nvSpPr>
        <p:spPr bwMode="auto">
          <a:xfrm>
            <a:off x="5234670" y="6781800"/>
            <a:ext cx="3501461" cy="773113"/>
          </a:xfrm>
          <a:prstGeom prst="chevron">
            <a:avLst>
              <a:gd name="adj" fmla="val 32062"/>
            </a:avLst>
          </a:prstGeom>
          <a:solidFill>
            <a:schemeClr val="accent1"/>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SS</a:t>
            </a:r>
            <a:endParaRPr lang="en-US" sz="2400" b="1" dirty="0">
              <a:latin typeface="Tahoma" pitchFamily="34" charset="0"/>
              <a:ea typeface="MS Mincho" pitchFamily="49" charset="-128"/>
            </a:endParaRPr>
          </a:p>
        </p:txBody>
      </p:sp>
      <p:sp>
        <p:nvSpPr>
          <p:cNvPr id="8" name="AutoShape 9"/>
          <p:cNvSpPr>
            <a:spLocks noChangeArrowheads="1"/>
          </p:cNvSpPr>
          <p:nvPr/>
        </p:nvSpPr>
        <p:spPr bwMode="auto">
          <a:xfrm>
            <a:off x="2090738" y="6781801"/>
            <a:ext cx="3485022" cy="773113"/>
          </a:xfrm>
          <a:prstGeom prst="chevron">
            <a:avLst>
              <a:gd name="adj" fmla="val 25692"/>
            </a:avLst>
          </a:prstGeom>
          <a:solidFill>
            <a:schemeClr val="accent1"/>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KT</a:t>
            </a:r>
            <a:endParaRPr lang="en-US" sz="2400" b="1" dirty="0">
              <a:latin typeface="Tahoma" pitchFamily="34" charset="0"/>
              <a:ea typeface="MS Mincho" pitchFamily="49" charset="-128"/>
            </a:endParaRPr>
          </a:p>
        </p:txBody>
      </p:sp>
    </p:spTree>
    <p:extLst>
      <p:ext uri="{BB962C8B-B14F-4D97-AF65-F5344CB8AC3E}">
        <p14:creationId xmlns:p14="http://schemas.microsoft.com/office/powerpoint/2010/main" val="4229318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KT Phase</a:t>
            </a:r>
            <a:endParaRPr lang="en-US" dirty="0"/>
          </a:p>
        </p:txBody>
      </p:sp>
      <p:sp>
        <p:nvSpPr>
          <p:cNvPr id="5" name="Rectangle 13"/>
          <p:cNvSpPr>
            <a:spLocks noChangeArrowheads="1"/>
          </p:cNvSpPr>
          <p:nvPr/>
        </p:nvSpPr>
        <p:spPr bwMode="auto">
          <a:xfrm>
            <a:off x="481013" y="1210238"/>
            <a:ext cx="6567487" cy="409528"/>
          </a:xfrm>
          <a:prstGeom prst="rect">
            <a:avLst/>
          </a:prstGeom>
          <a:solidFill>
            <a:srgbClr val="003366"/>
          </a:solidFill>
          <a:ln w="9525">
            <a:solidFill>
              <a:schemeClr val="bg2"/>
            </a:solidFill>
            <a:miter lim="800000"/>
            <a:headEnd/>
            <a:tailEnd/>
          </a:ln>
        </p:spPr>
        <p:txBody>
          <a:bodyPr wrap="none" anchor="ctr"/>
          <a:lstStyle/>
          <a:p>
            <a:r>
              <a:rPr lang="en-US" sz="1600" i="1" dirty="0" smtClean="0">
                <a:solidFill>
                  <a:schemeClr val="bg1"/>
                </a:solidFill>
                <a:latin typeface="Trebuchet MS" pitchFamily="34" charset="0"/>
              </a:rPr>
              <a:t>Market Unique KT</a:t>
            </a:r>
            <a:endParaRPr lang="en-US" sz="1600" i="1" dirty="0">
              <a:solidFill>
                <a:schemeClr val="bg1"/>
              </a:solidFill>
              <a:latin typeface="Trebuchet MS" pitchFamily="34" charset="0"/>
            </a:endParaRPr>
          </a:p>
        </p:txBody>
      </p:sp>
      <p:sp>
        <p:nvSpPr>
          <p:cNvPr id="6" name="Rectangle 14"/>
          <p:cNvSpPr>
            <a:spLocks noChangeArrowheads="1"/>
          </p:cNvSpPr>
          <p:nvPr/>
        </p:nvSpPr>
        <p:spPr bwMode="auto">
          <a:xfrm>
            <a:off x="481013" y="1605704"/>
            <a:ext cx="6567487" cy="1328709"/>
          </a:xfrm>
          <a:prstGeom prst="rect">
            <a:avLst/>
          </a:prstGeom>
          <a:solidFill>
            <a:srgbClr val="E2ECF6"/>
          </a:solidFill>
          <a:ln w="9525">
            <a:solidFill>
              <a:schemeClr val="bg2"/>
            </a:solidFill>
            <a:miter lim="800000"/>
            <a:headEnd/>
            <a:tailEnd/>
          </a:ln>
        </p:spPr>
        <p:txBody>
          <a:bodyPr/>
          <a:lstStyle/>
          <a:p>
            <a:pPr marL="177800" indent="-177800">
              <a:spcBef>
                <a:spcPct val="20000"/>
              </a:spcBef>
              <a:spcAft>
                <a:spcPct val="20000"/>
              </a:spcAft>
              <a:buFontTx/>
              <a:buChar char="•"/>
            </a:pPr>
            <a:r>
              <a:rPr lang="en-US" sz="1600" dirty="0">
                <a:latin typeface="Trebuchet MS" pitchFamily="34" charset="0"/>
              </a:rPr>
              <a:t>Business Process KT</a:t>
            </a:r>
          </a:p>
          <a:p>
            <a:pPr marL="177800" indent="-177800">
              <a:spcBef>
                <a:spcPct val="20000"/>
              </a:spcBef>
              <a:spcAft>
                <a:spcPct val="20000"/>
              </a:spcAft>
              <a:buFontTx/>
              <a:buChar char="•"/>
            </a:pPr>
            <a:r>
              <a:rPr lang="en-US" sz="1600" dirty="0">
                <a:latin typeface="Trebuchet MS" pitchFamily="34" charset="0"/>
              </a:rPr>
              <a:t>Design &amp; Architecture KT</a:t>
            </a:r>
          </a:p>
          <a:p>
            <a:pPr marL="177800" indent="-177800">
              <a:spcBef>
                <a:spcPct val="20000"/>
              </a:spcBef>
              <a:spcAft>
                <a:spcPct val="20000"/>
              </a:spcAft>
              <a:buFontTx/>
              <a:buChar char="•"/>
            </a:pPr>
            <a:r>
              <a:rPr lang="en-US" sz="1600" dirty="0">
                <a:latin typeface="Trebuchet MS" pitchFamily="34" charset="0"/>
              </a:rPr>
              <a:t>Implementation KT</a:t>
            </a:r>
          </a:p>
          <a:p>
            <a:pPr marL="177800" indent="-177800">
              <a:spcBef>
                <a:spcPct val="20000"/>
              </a:spcBef>
              <a:spcAft>
                <a:spcPct val="20000"/>
              </a:spcAft>
              <a:buFontTx/>
              <a:buChar char="•"/>
            </a:pPr>
            <a:r>
              <a:rPr lang="en-US" sz="1600" dirty="0">
                <a:latin typeface="Trebuchet MS" pitchFamily="34" charset="0"/>
              </a:rPr>
              <a:t>Reverse presentation</a:t>
            </a:r>
          </a:p>
        </p:txBody>
      </p:sp>
      <p:sp>
        <p:nvSpPr>
          <p:cNvPr id="7" name="Rectangle 15"/>
          <p:cNvSpPr>
            <a:spLocks noChangeArrowheads="1"/>
          </p:cNvSpPr>
          <p:nvPr/>
        </p:nvSpPr>
        <p:spPr bwMode="auto">
          <a:xfrm>
            <a:off x="7658100" y="1229288"/>
            <a:ext cx="6524066" cy="409528"/>
          </a:xfrm>
          <a:prstGeom prst="rect">
            <a:avLst/>
          </a:prstGeom>
          <a:solidFill>
            <a:schemeClr val="bg2">
              <a:lumMod val="50000"/>
            </a:schemeClr>
          </a:solidFill>
          <a:ln w="9525">
            <a:solidFill>
              <a:schemeClr val="bg2"/>
            </a:solidFill>
            <a:miter lim="800000"/>
            <a:headEnd/>
            <a:tailEnd/>
          </a:ln>
        </p:spPr>
        <p:txBody>
          <a:bodyPr wrap="none" anchor="ctr"/>
          <a:lstStyle/>
          <a:p>
            <a:r>
              <a:rPr lang="en-US" sz="1600" i="1">
                <a:solidFill>
                  <a:schemeClr val="bg1"/>
                </a:solidFill>
                <a:latin typeface="Trebuchet MS" pitchFamily="34" charset="0"/>
              </a:rPr>
              <a:t>Mode of KT</a:t>
            </a:r>
          </a:p>
        </p:txBody>
      </p:sp>
      <p:sp>
        <p:nvSpPr>
          <p:cNvPr id="8" name="Rectangle 16"/>
          <p:cNvSpPr>
            <a:spLocks noChangeArrowheads="1"/>
          </p:cNvSpPr>
          <p:nvPr/>
        </p:nvSpPr>
        <p:spPr bwMode="auto">
          <a:xfrm>
            <a:off x="7658100" y="1624754"/>
            <a:ext cx="6524066" cy="1563785"/>
          </a:xfrm>
          <a:prstGeom prst="rect">
            <a:avLst/>
          </a:prstGeom>
          <a:solidFill>
            <a:schemeClr val="bg2">
              <a:lumMod val="85000"/>
            </a:schemeClr>
          </a:solidFill>
          <a:ln w="9525" algn="ctr">
            <a:solidFill>
              <a:schemeClr val="bg2"/>
            </a:solidFill>
            <a:miter lim="800000"/>
            <a:headEnd/>
            <a:tailEnd/>
          </a:ln>
        </p:spPr>
        <p:txBody>
          <a:bodyPr/>
          <a:lstStyle/>
          <a:p>
            <a:pPr marL="177800" indent="-177800">
              <a:spcBef>
                <a:spcPct val="20000"/>
              </a:spcBef>
              <a:spcAft>
                <a:spcPct val="20000"/>
              </a:spcAft>
              <a:buFontTx/>
              <a:buChar char="•"/>
            </a:pPr>
            <a:r>
              <a:rPr lang="en-US" sz="1600" dirty="0">
                <a:latin typeface="Trebuchet MS" pitchFamily="34" charset="0"/>
              </a:rPr>
              <a:t>Discussions</a:t>
            </a:r>
          </a:p>
          <a:p>
            <a:pPr marL="177800" indent="-177800">
              <a:spcBef>
                <a:spcPct val="20000"/>
              </a:spcBef>
              <a:spcAft>
                <a:spcPct val="20000"/>
              </a:spcAft>
              <a:buFontTx/>
              <a:buChar char="•"/>
            </a:pPr>
            <a:r>
              <a:rPr lang="en-US" sz="1600" dirty="0">
                <a:latin typeface="Trebuchet MS" pitchFamily="34" charset="0"/>
              </a:rPr>
              <a:t>Documentation study</a:t>
            </a:r>
          </a:p>
          <a:p>
            <a:pPr marL="177800" indent="-177800">
              <a:spcBef>
                <a:spcPct val="20000"/>
              </a:spcBef>
              <a:spcAft>
                <a:spcPct val="20000"/>
              </a:spcAft>
              <a:buFontTx/>
              <a:buChar char="•"/>
            </a:pPr>
            <a:r>
              <a:rPr lang="en-US" sz="1600" dirty="0">
                <a:latin typeface="Trebuchet MS" pitchFamily="34" charset="0"/>
              </a:rPr>
              <a:t>Code walkthrough </a:t>
            </a:r>
          </a:p>
          <a:p>
            <a:pPr marL="177800" indent="-177800">
              <a:spcBef>
                <a:spcPct val="20000"/>
              </a:spcBef>
              <a:spcAft>
                <a:spcPct val="20000"/>
              </a:spcAft>
              <a:buFontTx/>
              <a:buChar char="•"/>
            </a:pPr>
            <a:r>
              <a:rPr lang="en-US" sz="1600" dirty="0">
                <a:latin typeface="Trebuchet MS" pitchFamily="34" charset="0"/>
              </a:rPr>
              <a:t>Applications Hands-on</a:t>
            </a:r>
          </a:p>
        </p:txBody>
      </p:sp>
      <p:sp>
        <p:nvSpPr>
          <p:cNvPr id="9" name="Rectangle 17"/>
          <p:cNvSpPr>
            <a:spLocks noChangeArrowheads="1"/>
          </p:cNvSpPr>
          <p:nvPr/>
        </p:nvSpPr>
        <p:spPr bwMode="auto">
          <a:xfrm>
            <a:off x="481013" y="3029893"/>
            <a:ext cx="6567487" cy="411284"/>
          </a:xfrm>
          <a:prstGeom prst="rect">
            <a:avLst/>
          </a:prstGeom>
          <a:solidFill>
            <a:srgbClr val="525129"/>
          </a:solidFill>
          <a:ln w="9525">
            <a:solidFill>
              <a:schemeClr val="bg2"/>
            </a:solidFill>
            <a:miter lim="800000"/>
            <a:headEnd/>
            <a:tailEnd/>
          </a:ln>
        </p:spPr>
        <p:txBody>
          <a:bodyPr wrap="none" anchor="ctr"/>
          <a:lstStyle/>
          <a:p>
            <a:r>
              <a:rPr lang="en-US" sz="1600" i="1" dirty="0">
                <a:solidFill>
                  <a:schemeClr val="bg1"/>
                </a:solidFill>
                <a:latin typeface="Trebuchet MS" pitchFamily="34" charset="0"/>
              </a:rPr>
              <a:t>Application Support KT</a:t>
            </a:r>
          </a:p>
        </p:txBody>
      </p:sp>
      <p:sp>
        <p:nvSpPr>
          <p:cNvPr id="10" name="Rectangle 18"/>
          <p:cNvSpPr>
            <a:spLocks noChangeArrowheads="1"/>
          </p:cNvSpPr>
          <p:nvPr/>
        </p:nvSpPr>
        <p:spPr bwMode="auto">
          <a:xfrm>
            <a:off x="481013" y="3427116"/>
            <a:ext cx="6567487" cy="890561"/>
          </a:xfrm>
          <a:prstGeom prst="rect">
            <a:avLst/>
          </a:prstGeom>
          <a:solidFill>
            <a:srgbClr val="E0DFC2"/>
          </a:solidFill>
          <a:ln w="9525" algn="ctr">
            <a:solidFill>
              <a:schemeClr val="bg2"/>
            </a:solidFill>
            <a:miter lim="800000"/>
            <a:headEnd/>
            <a:tailEnd/>
          </a:ln>
        </p:spPr>
        <p:txBody>
          <a:bodyPr/>
          <a:lstStyle/>
          <a:p>
            <a:pPr marL="177800" indent="-177800">
              <a:spcBef>
                <a:spcPct val="20000"/>
              </a:spcBef>
              <a:spcAft>
                <a:spcPct val="20000"/>
              </a:spcAft>
              <a:buFontTx/>
              <a:buChar char="•"/>
            </a:pPr>
            <a:r>
              <a:rPr lang="en-US" sz="1600" dirty="0">
                <a:latin typeface="Trebuchet MS" pitchFamily="34" charset="0"/>
              </a:rPr>
              <a:t>Application specific Support Process KT</a:t>
            </a:r>
          </a:p>
          <a:p>
            <a:pPr marL="177800" indent="-177800">
              <a:spcBef>
                <a:spcPct val="20000"/>
              </a:spcBef>
              <a:spcAft>
                <a:spcPct val="20000"/>
              </a:spcAft>
              <a:buFontTx/>
              <a:buChar char="•"/>
            </a:pPr>
            <a:r>
              <a:rPr lang="en-US" sz="1600" dirty="0">
                <a:latin typeface="Trebuchet MS" pitchFamily="34" charset="0"/>
              </a:rPr>
              <a:t>Application Support Inventory &amp; Metrics</a:t>
            </a:r>
          </a:p>
        </p:txBody>
      </p:sp>
      <p:sp>
        <p:nvSpPr>
          <p:cNvPr id="11" name="Rectangle 19"/>
          <p:cNvSpPr>
            <a:spLocks noChangeArrowheads="1"/>
          </p:cNvSpPr>
          <p:nvPr/>
        </p:nvSpPr>
        <p:spPr bwMode="auto">
          <a:xfrm>
            <a:off x="7658100" y="3296593"/>
            <a:ext cx="6524066" cy="411284"/>
          </a:xfrm>
          <a:prstGeom prst="rect">
            <a:avLst/>
          </a:prstGeom>
          <a:solidFill>
            <a:schemeClr val="bg2">
              <a:lumMod val="50000"/>
            </a:schemeClr>
          </a:solidFill>
          <a:ln w="9525">
            <a:solidFill>
              <a:schemeClr val="bg2"/>
            </a:solidFill>
            <a:miter lim="800000"/>
            <a:headEnd/>
            <a:tailEnd/>
          </a:ln>
        </p:spPr>
        <p:txBody>
          <a:bodyPr wrap="none" anchor="ctr"/>
          <a:lstStyle/>
          <a:p>
            <a:r>
              <a:rPr lang="en-US" sz="1600" i="1">
                <a:solidFill>
                  <a:schemeClr val="bg1"/>
                </a:solidFill>
                <a:latin typeface="Trebuchet MS" pitchFamily="34" charset="0"/>
              </a:rPr>
              <a:t>Expectations from SMEs</a:t>
            </a:r>
          </a:p>
        </p:txBody>
      </p:sp>
      <p:sp>
        <p:nvSpPr>
          <p:cNvPr id="12" name="Rectangle 20"/>
          <p:cNvSpPr>
            <a:spLocks noChangeArrowheads="1"/>
          </p:cNvSpPr>
          <p:nvPr/>
        </p:nvSpPr>
        <p:spPr bwMode="auto">
          <a:xfrm>
            <a:off x="7658100" y="3693816"/>
            <a:ext cx="6524066" cy="1262084"/>
          </a:xfrm>
          <a:prstGeom prst="rect">
            <a:avLst/>
          </a:prstGeom>
          <a:solidFill>
            <a:schemeClr val="bg2">
              <a:lumMod val="85000"/>
            </a:schemeClr>
          </a:solidFill>
          <a:ln w="9525" algn="ctr">
            <a:solidFill>
              <a:schemeClr val="bg2"/>
            </a:solidFill>
            <a:miter lim="800000"/>
            <a:headEnd/>
            <a:tailEnd/>
          </a:ln>
        </p:spPr>
        <p:txBody>
          <a:bodyPr/>
          <a:lstStyle/>
          <a:p>
            <a:pPr marL="177800" indent="-177800">
              <a:spcBef>
                <a:spcPct val="20000"/>
              </a:spcBef>
              <a:spcAft>
                <a:spcPct val="20000"/>
              </a:spcAft>
              <a:buFontTx/>
              <a:buChar char="•"/>
            </a:pPr>
            <a:r>
              <a:rPr lang="en-US" sz="1600" dirty="0">
                <a:latin typeface="Trebuchet MS" pitchFamily="34" charset="0"/>
              </a:rPr>
              <a:t>“Dialogue”…not Q&amp;A</a:t>
            </a:r>
          </a:p>
          <a:p>
            <a:pPr marL="177800" indent="-177800">
              <a:spcBef>
                <a:spcPct val="20000"/>
              </a:spcBef>
              <a:spcAft>
                <a:spcPct val="20000"/>
              </a:spcAft>
              <a:buFontTx/>
              <a:buChar char="•"/>
            </a:pPr>
            <a:r>
              <a:rPr lang="en-US" sz="1600" dirty="0">
                <a:latin typeface="Trebuchet MS" pitchFamily="34" charset="0"/>
              </a:rPr>
              <a:t>Provide documentation</a:t>
            </a:r>
          </a:p>
          <a:p>
            <a:pPr marL="177800" indent="-177800">
              <a:spcBef>
                <a:spcPct val="20000"/>
              </a:spcBef>
              <a:spcAft>
                <a:spcPct val="20000"/>
              </a:spcAft>
              <a:buFontTx/>
              <a:buChar char="•"/>
            </a:pPr>
            <a:r>
              <a:rPr lang="en-US" sz="1600" dirty="0">
                <a:latin typeface="Trebuchet MS" pitchFamily="34" charset="0"/>
              </a:rPr>
              <a:t>Review &amp; validate understanding</a:t>
            </a:r>
          </a:p>
        </p:txBody>
      </p:sp>
      <p:sp>
        <p:nvSpPr>
          <p:cNvPr id="13" name="Rectangle 21"/>
          <p:cNvSpPr>
            <a:spLocks noChangeArrowheads="1"/>
          </p:cNvSpPr>
          <p:nvPr/>
        </p:nvSpPr>
        <p:spPr bwMode="auto">
          <a:xfrm>
            <a:off x="481013" y="4414914"/>
            <a:ext cx="6567487" cy="409528"/>
          </a:xfrm>
          <a:prstGeom prst="rect">
            <a:avLst/>
          </a:prstGeom>
          <a:solidFill>
            <a:srgbClr val="4C004C"/>
          </a:solidFill>
          <a:ln w="9525">
            <a:solidFill>
              <a:schemeClr val="bg2"/>
            </a:solidFill>
            <a:miter lim="800000"/>
            <a:headEnd/>
            <a:tailEnd/>
          </a:ln>
        </p:spPr>
        <p:txBody>
          <a:bodyPr wrap="none" anchor="ctr"/>
          <a:lstStyle/>
          <a:p>
            <a:r>
              <a:rPr lang="en-US" sz="1600" i="1" dirty="0">
                <a:solidFill>
                  <a:schemeClr val="bg1"/>
                </a:solidFill>
                <a:latin typeface="Trebuchet MS" pitchFamily="34" charset="0"/>
              </a:rPr>
              <a:t>Application Development KT</a:t>
            </a:r>
          </a:p>
        </p:txBody>
      </p:sp>
      <p:sp>
        <p:nvSpPr>
          <p:cNvPr id="14" name="Rectangle 22"/>
          <p:cNvSpPr>
            <a:spLocks noChangeArrowheads="1"/>
          </p:cNvSpPr>
          <p:nvPr/>
        </p:nvSpPr>
        <p:spPr bwMode="auto">
          <a:xfrm>
            <a:off x="481013" y="4810380"/>
            <a:ext cx="6567487" cy="802497"/>
          </a:xfrm>
          <a:prstGeom prst="rect">
            <a:avLst/>
          </a:prstGeom>
          <a:solidFill>
            <a:srgbClr val="FFD1FF"/>
          </a:solidFill>
          <a:ln w="9525" algn="ctr">
            <a:solidFill>
              <a:schemeClr val="bg2"/>
            </a:solidFill>
            <a:miter lim="800000"/>
            <a:headEnd/>
            <a:tailEnd/>
          </a:ln>
        </p:spPr>
        <p:txBody>
          <a:bodyPr/>
          <a:lstStyle/>
          <a:p>
            <a:pPr marL="177800" indent="-177800">
              <a:spcBef>
                <a:spcPct val="20000"/>
              </a:spcBef>
              <a:spcAft>
                <a:spcPct val="20000"/>
              </a:spcAft>
              <a:buFontTx/>
              <a:buChar char="•"/>
            </a:pPr>
            <a:r>
              <a:rPr lang="en-US" sz="1600" dirty="0">
                <a:latin typeface="Trebuchet MS" pitchFamily="34" charset="0"/>
              </a:rPr>
              <a:t>Application specific Development Process </a:t>
            </a:r>
            <a:r>
              <a:rPr lang="en-US" sz="1600" dirty="0" smtClean="0">
                <a:latin typeface="Trebuchet MS" pitchFamily="34" charset="0"/>
              </a:rPr>
              <a:t>KT</a:t>
            </a:r>
          </a:p>
          <a:p>
            <a:pPr marL="177800" indent="-177800">
              <a:spcBef>
                <a:spcPct val="20000"/>
              </a:spcBef>
              <a:spcAft>
                <a:spcPct val="20000"/>
              </a:spcAft>
              <a:buFontTx/>
              <a:buChar char="•"/>
            </a:pPr>
            <a:r>
              <a:rPr lang="en-US" sz="1600" dirty="0" smtClean="0">
                <a:latin typeface="Trebuchet MS" pitchFamily="34" charset="0"/>
              </a:rPr>
              <a:t>Release Management Process</a:t>
            </a:r>
            <a:endParaRPr lang="en-US" sz="1600" dirty="0">
              <a:latin typeface="Trebuchet MS" pitchFamily="34" charset="0"/>
            </a:endParaRPr>
          </a:p>
        </p:txBody>
      </p:sp>
      <p:sp>
        <p:nvSpPr>
          <p:cNvPr id="15" name="Rectangle 23"/>
          <p:cNvSpPr>
            <a:spLocks noChangeArrowheads="1"/>
          </p:cNvSpPr>
          <p:nvPr/>
        </p:nvSpPr>
        <p:spPr bwMode="auto">
          <a:xfrm>
            <a:off x="7658100" y="5081664"/>
            <a:ext cx="6524066" cy="409528"/>
          </a:xfrm>
          <a:prstGeom prst="rect">
            <a:avLst/>
          </a:prstGeom>
          <a:solidFill>
            <a:schemeClr val="bg2">
              <a:lumMod val="50000"/>
            </a:schemeClr>
          </a:solidFill>
          <a:ln w="9525">
            <a:solidFill>
              <a:schemeClr val="bg2"/>
            </a:solidFill>
            <a:miter lim="800000"/>
            <a:headEnd/>
            <a:tailEnd/>
          </a:ln>
        </p:spPr>
        <p:txBody>
          <a:bodyPr wrap="none" anchor="ctr"/>
          <a:lstStyle/>
          <a:p>
            <a:r>
              <a:rPr lang="en-US" sz="1600" i="1">
                <a:solidFill>
                  <a:schemeClr val="bg1"/>
                </a:solidFill>
                <a:latin typeface="Trebuchet MS" pitchFamily="34" charset="0"/>
              </a:rPr>
              <a:t>Acceptance Criteria</a:t>
            </a:r>
          </a:p>
        </p:txBody>
      </p:sp>
      <p:sp>
        <p:nvSpPr>
          <p:cNvPr id="16" name="Rectangle 24"/>
          <p:cNvSpPr>
            <a:spLocks noChangeArrowheads="1"/>
          </p:cNvSpPr>
          <p:nvPr/>
        </p:nvSpPr>
        <p:spPr bwMode="auto">
          <a:xfrm>
            <a:off x="7658100" y="5477130"/>
            <a:ext cx="6524066" cy="1410949"/>
          </a:xfrm>
          <a:prstGeom prst="rect">
            <a:avLst/>
          </a:prstGeom>
          <a:solidFill>
            <a:schemeClr val="bg2">
              <a:lumMod val="85000"/>
            </a:schemeClr>
          </a:solidFill>
          <a:ln w="9525" algn="ctr">
            <a:solidFill>
              <a:schemeClr val="bg2"/>
            </a:solidFill>
            <a:miter lim="800000"/>
            <a:headEnd/>
            <a:tailEnd/>
          </a:ln>
        </p:spPr>
        <p:txBody>
          <a:bodyPr/>
          <a:lstStyle/>
          <a:p>
            <a:pPr marL="177800" indent="-177800">
              <a:spcBef>
                <a:spcPct val="20000"/>
              </a:spcBef>
              <a:spcAft>
                <a:spcPct val="20000"/>
              </a:spcAft>
              <a:buFontTx/>
              <a:buChar char="•"/>
            </a:pPr>
            <a:r>
              <a:rPr lang="en-US" sz="1600" dirty="0">
                <a:latin typeface="Trebuchet MS" pitchFamily="34" charset="0"/>
              </a:rPr>
              <a:t>Application Information Document</a:t>
            </a:r>
          </a:p>
          <a:p>
            <a:pPr marL="177800" indent="-177800">
              <a:spcBef>
                <a:spcPct val="20000"/>
              </a:spcBef>
              <a:spcAft>
                <a:spcPct val="20000"/>
              </a:spcAft>
              <a:buFontTx/>
              <a:buChar char="•"/>
            </a:pPr>
            <a:r>
              <a:rPr lang="en-US" sz="1600" dirty="0">
                <a:latin typeface="Trebuchet MS" pitchFamily="34" charset="0"/>
              </a:rPr>
              <a:t>Reverse </a:t>
            </a:r>
            <a:r>
              <a:rPr lang="en-US" sz="1600" dirty="0" smtClean="0">
                <a:latin typeface="Trebuchet MS" pitchFamily="34" charset="0"/>
              </a:rPr>
              <a:t>presentation – Avon SME Signoff</a:t>
            </a:r>
            <a:endParaRPr lang="en-US" sz="1600" dirty="0">
              <a:latin typeface="Trebuchet MS" pitchFamily="34" charset="0"/>
            </a:endParaRPr>
          </a:p>
        </p:txBody>
      </p:sp>
      <p:sp>
        <p:nvSpPr>
          <p:cNvPr id="17" name="AutoShape 6"/>
          <p:cNvSpPr>
            <a:spLocks noChangeArrowheads="1"/>
          </p:cNvSpPr>
          <p:nvPr/>
        </p:nvSpPr>
        <p:spPr bwMode="auto">
          <a:xfrm>
            <a:off x="1358900" y="7010402"/>
            <a:ext cx="1275787" cy="609600"/>
          </a:xfrm>
          <a:prstGeom prst="chevron">
            <a:avLst>
              <a:gd name="adj" fmla="val 38766"/>
            </a:avLst>
          </a:prstGeom>
          <a:solidFill>
            <a:schemeClr val="bg1">
              <a:lumMod val="75000"/>
            </a:schemeClr>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TP</a:t>
            </a:r>
            <a:endParaRPr lang="en-US" sz="2400" b="1" dirty="0">
              <a:latin typeface="Tahoma" pitchFamily="34" charset="0"/>
              <a:ea typeface="MS Mincho" pitchFamily="49" charset="-128"/>
            </a:endParaRPr>
          </a:p>
        </p:txBody>
      </p:sp>
      <p:sp>
        <p:nvSpPr>
          <p:cNvPr id="18" name="AutoShape 7"/>
          <p:cNvSpPr>
            <a:spLocks noChangeArrowheads="1"/>
          </p:cNvSpPr>
          <p:nvPr/>
        </p:nvSpPr>
        <p:spPr bwMode="auto">
          <a:xfrm>
            <a:off x="8686800" y="7010401"/>
            <a:ext cx="3365500" cy="609600"/>
          </a:xfrm>
          <a:prstGeom prst="chevron">
            <a:avLst>
              <a:gd name="adj" fmla="val 28223"/>
            </a:avLst>
          </a:prstGeom>
          <a:solidFill>
            <a:schemeClr val="accent1"/>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PS</a:t>
            </a:r>
            <a:endParaRPr lang="en-US" sz="2400" b="1" dirty="0">
              <a:latin typeface="Tahoma" pitchFamily="34" charset="0"/>
              <a:ea typeface="MS Mincho" pitchFamily="49" charset="-128"/>
            </a:endParaRPr>
          </a:p>
        </p:txBody>
      </p:sp>
      <p:sp>
        <p:nvSpPr>
          <p:cNvPr id="19" name="AutoShape 8"/>
          <p:cNvSpPr>
            <a:spLocks noChangeArrowheads="1"/>
          </p:cNvSpPr>
          <p:nvPr/>
        </p:nvSpPr>
        <p:spPr bwMode="auto">
          <a:xfrm>
            <a:off x="5526770" y="7010401"/>
            <a:ext cx="3349773" cy="609600"/>
          </a:xfrm>
          <a:prstGeom prst="chevron">
            <a:avLst>
              <a:gd name="adj" fmla="val 32062"/>
            </a:avLst>
          </a:prstGeom>
          <a:solidFill>
            <a:schemeClr val="accent1"/>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SS</a:t>
            </a:r>
            <a:endParaRPr lang="en-US" sz="2400" b="1" dirty="0">
              <a:latin typeface="Tahoma" pitchFamily="34" charset="0"/>
              <a:ea typeface="MS Mincho" pitchFamily="49" charset="-128"/>
            </a:endParaRPr>
          </a:p>
        </p:txBody>
      </p:sp>
      <p:sp>
        <p:nvSpPr>
          <p:cNvPr id="20" name="AutoShape 9"/>
          <p:cNvSpPr>
            <a:spLocks noChangeArrowheads="1"/>
          </p:cNvSpPr>
          <p:nvPr/>
        </p:nvSpPr>
        <p:spPr bwMode="auto">
          <a:xfrm>
            <a:off x="2382838" y="7010402"/>
            <a:ext cx="3334046" cy="609600"/>
          </a:xfrm>
          <a:prstGeom prst="chevron">
            <a:avLst>
              <a:gd name="adj" fmla="val 25692"/>
            </a:avLst>
          </a:prstGeom>
          <a:solidFill>
            <a:schemeClr val="bg2">
              <a:lumMod val="40000"/>
              <a:lumOff val="60000"/>
            </a:schemeClr>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KT</a:t>
            </a:r>
            <a:endParaRPr lang="en-US" sz="2400" b="1" dirty="0">
              <a:latin typeface="Tahoma" pitchFamily="34" charset="0"/>
              <a:ea typeface="MS Mincho" pitchFamily="49" charset="-128"/>
            </a:endParaRPr>
          </a:p>
        </p:txBody>
      </p:sp>
      <p:sp>
        <p:nvSpPr>
          <p:cNvPr id="27" name="Rectangle 17"/>
          <p:cNvSpPr>
            <a:spLocks noChangeArrowheads="1"/>
          </p:cNvSpPr>
          <p:nvPr/>
        </p:nvSpPr>
        <p:spPr bwMode="auto">
          <a:xfrm>
            <a:off x="495300" y="5700943"/>
            <a:ext cx="6567487" cy="411284"/>
          </a:xfrm>
          <a:prstGeom prst="rect">
            <a:avLst/>
          </a:prstGeom>
          <a:solidFill>
            <a:schemeClr val="accent3">
              <a:lumMod val="75000"/>
            </a:schemeClr>
          </a:solidFill>
          <a:ln w="9525">
            <a:solidFill>
              <a:schemeClr val="bg2"/>
            </a:solidFill>
            <a:miter lim="800000"/>
            <a:headEnd/>
            <a:tailEnd/>
          </a:ln>
        </p:spPr>
        <p:txBody>
          <a:bodyPr wrap="none" anchor="ctr"/>
          <a:lstStyle/>
          <a:p>
            <a:r>
              <a:rPr lang="en-US" sz="1600" i="1" dirty="0" smtClean="0">
                <a:solidFill>
                  <a:schemeClr val="bg1"/>
                </a:solidFill>
                <a:latin typeface="Trebuchet MS" pitchFamily="34" charset="0"/>
              </a:rPr>
              <a:t>Infrastructure Support </a:t>
            </a:r>
            <a:r>
              <a:rPr lang="en-US" sz="1600" i="1" dirty="0">
                <a:solidFill>
                  <a:schemeClr val="bg1"/>
                </a:solidFill>
                <a:latin typeface="Trebuchet MS" pitchFamily="34" charset="0"/>
              </a:rPr>
              <a:t>KT</a:t>
            </a:r>
          </a:p>
        </p:txBody>
      </p:sp>
      <p:sp>
        <p:nvSpPr>
          <p:cNvPr id="28" name="Rectangle 18"/>
          <p:cNvSpPr>
            <a:spLocks noChangeArrowheads="1"/>
          </p:cNvSpPr>
          <p:nvPr/>
        </p:nvSpPr>
        <p:spPr bwMode="auto">
          <a:xfrm>
            <a:off x="495300" y="6098167"/>
            <a:ext cx="6567487" cy="789912"/>
          </a:xfrm>
          <a:prstGeom prst="rect">
            <a:avLst/>
          </a:prstGeom>
          <a:solidFill>
            <a:schemeClr val="accent3">
              <a:lumMod val="60000"/>
              <a:lumOff val="40000"/>
            </a:schemeClr>
          </a:solidFill>
          <a:ln w="9525" algn="ctr">
            <a:solidFill>
              <a:schemeClr val="bg2"/>
            </a:solidFill>
            <a:miter lim="800000"/>
            <a:headEnd/>
            <a:tailEnd/>
          </a:ln>
        </p:spPr>
        <p:txBody>
          <a:bodyPr/>
          <a:lstStyle/>
          <a:p>
            <a:pPr marL="177800" indent="-177800">
              <a:spcBef>
                <a:spcPct val="20000"/>
              </a:spcBef>
              <a:spcAft>
                <a:spcPct val="20000"/>
              </a:spcAft>
              <a:buFontTx/>
              <a:buChar char="•"/>
            </a:pPr>
            <a:r>
              <a:rPr lang="en-US" sz="1600" dirty="0" smtClean="0">
                <a:latin typeface="Trebuchet MS" pitchFamily="34" charset="0"/>
              </a:rPr>
              <a:t>Infrastructure Support specific process </a:t>
            </a:r>
            <a:r>
              <a:rPr lang="en-US" sz="1600" dirty="0">
                <a:latin typeface="Trebuchet MS" pitchFamily="34" charset="0"/>
              </a:rPr>
              <a:t>KT</a:t>
            </a:r>
          </a:p>
          <a:p>
            <a:pPr marL="177800" indent="-177800">
              <a:spcBef>
                <a:spcPct val="20000"/>
              </a:spcBef>
              <a:spcAft>
                <a:spcPct val="20000"/>
              </a:spcAft>
              <a:buFontTx/>
              <a:buChar char="•"/>
            </a:pPr>
            <a:r>
              <a:rPr lang="en-US" sz="1600" dirty="0" smtClean="0">
                <a:latin typeface="Trebuchet MS" pitchFamily="34" charset="0"/>
              </a:rPr>
              <a:t>Infrastructure Inventory </a:t>
            </a:r>
            <a:r>
              <a:rPr lang="en-US" sz="1600" dirty="0">
                <a:latin typeface="Trebuchet MS" pitchFamily="34" charset="0"/>
              </a:rPr>
              <a:t>&amp; Metrics</a:t>
            </a:r>
          </a:p>
        </p:txBody>
      </p:sp>
    </p:spTree>
    <p:extLst>
      <p:ext uri="{BB962C8B-B14F-4D97-AF65-F5344CB8AC3E}">
        <p14:creationId xmlns:p14="http://schemas.microsoft.com/office/powerpoint/2010/main" val="3586660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KT Phase Tracking (SMT Example)</a:t>
            </a:r>
            <a:endParaRPr lang="en-US" dirty="0"/>
          </a:p>
        </p:txBody>
      </p:sp>
      <p:graphicFrame>
        <p:nvGraphicFramePr>
          <p:cNvPr id="7" name="Table 6"/>
          <p:cNvGraphicFramePr>
            <a:graphicFrameLocks noGrp="1"/>
          </p:cNvGraphicFramePr>
          <p:nvPr/>
        </p:nvGraphicFramePr>
        <p:xfrm>
          <a:off x="447675" y="1327150"/>
          <a:ext cx="13561392" cy="5851166"/>
        </p:xfrm>
        <a:graphic>
          <a:graphicData uri="http://schemas.openxmlformats.org/drawingml/2006/table">
            <a:tbl>
              <a:tblPr/>
              <a:tblGrid>
                <a:gridCol w="2212467"/>
                <a:gridCol w="962939"/>
                <a:gridCol w="962939"/>
                <a:gridCol w="768059"/>
                <a:gridCol w="836841"/>
                <a:gridCol w="962939"/>
                <a:gridCol w="836841"/>
                <a:gridCol w="768059"/>
                <a:gridCol w="768059"/>
                <a:gridCol w="768059"/>
                <a:gridCol w="882693"/>
                <a:gridCol w="882693"/>
                <a:gridCol w="1066111"/>
                <a:gridCol w="882693"/>
              </a:tblGrid>
              <a:tr h="318899">
                <a:tc>
                  <a:txBody>
                    <a:bodyPr/>
                    <a:lstStyle/>
                    <a:p>
                      <a:pPr algn="l" fontAlgn="b"/>
                      <a:endParaRPr lang="en-US" sz="1400" b="1" i="0" u="none" strike="noStrike" dirty="0">
                        <a:solidFill>
                          <a:srgbClr val="000000"/>
                        </a:solidFill>
                        <a:effectLst/>
                        <a:latin typeface="Calibri"/>
                      </a:endParaRPr>
                    </a:p>
                  </a:txBody>
                  <a:tcPr marL="4922" marR="4922" marT="4922" marB="0" anchor="b">
                    <a:lnL>
                      <a:noFill/>
                    </a:lnL>
                    <a:lnR>
                      <a:noFill/>
                    </a:lnR>
                    <a:lnT>
                      <a:noFill/>
                    </a:lnT>
                    <a:lnB>
                      <a:noFill/>
                    </a:lnB>
                  </a:tcPr>
                </a:tc>
                <a:tc>
                  <a:txBody>
                    <a:bodyPr/>
                    <a:lstStyle/>
                    <a:p>
                      <a:pPr algn="l" fontAlgn="b"/>
                      <a:endParaRPr lang="en-US" sz="1400" b="1" i="0" u="none" strike="noStrike">
                        <a:solidFill>
                          <a:srgbClr val="000000"/>
                        </a:solidFill>
                        <a:effectLst/>
                        <a:latin typeface="Calibri"/>
                      </a:endParaRPr>
                    </a:p>
                  </a:txBody>
                  <a:tcPr marL="4922" marR="4922" marT="4922" marB="0" anchor="b">
                    <a:lnL>
                      <a:noFill/>
                    </a:lnL>
                    <a:lnR>
                      <a:noFill/>
                    </a:lnR>
                    <a:lnT>
                      <a:noFill/>
                    </a:lnT>
                    <a:lnB>
                      <a:noFill/>
                    </a:lnB>
                  </a:tcPr>
                </a:tc>
                <a:tc>
                  <a:txBody>
                    <a:bodyPr/>
                    <a:lstStyle/>
                    <a:p>
                      <a:pPr algn="l" fontAlgn="b"/>
                      <a:endParaRPr lang="en-US" sz="1400" b="1" i="0" u="none" strike="noStrike">
                        <a:solidFill>
                          <a:srgbClr val="000000"/>
                        </a:solidFill>
                        <a:effectLst/>
                        <a:latin typeface="Calibri"/>
                      </a:endParaRPr>
                    </a:p>
                  </a:txBody>
                  <a:tcPr marL="4922" marR="4922" marT="4922" marB="0" anchor="b">
                    <a:lnL>
                      <a:noFill/>
                    </a:lnL>
                    <a:lnR w="6350" cap="flat" cmpd="sng" algn="ctr">
                      <a:solidFill>
                        <a:srgbClr val="000000"/>
                      </a:solidFill>
                      <a:prstDash val="solid"/>
                      <a:round/>
                      <a:headEnd type="none" w="med" len="med"/>
                      <a:tailEnd type="none" w="med" len="med"/>
                    </a:lnR>
                    <a:lnT>
                      <a:noFill/>
                    </a:lnT>
                    <a:lnB>
                      <a:noFill/>
                    </a:lnB>
                  </a:tcPr>
                </a:tc>
                <a:tc gridSpan="4">
                  <a:txBody>
                    <a:bodyPr/>
                    <a:lstStyle/>
                    <a:p>
                      <a:pPr algn="ctr" fontAlgn="b"/>
                      <a:r>
                        <a:rPr lang="en-US" sz="1400" b="1" i="0" u="none" strike="noStrike">
                          <a:solidFill>
                            <a:srgbClr val="000000"/>
                          </a:solidFill>
                          <a:effectLst/>
                          <a:latin typeface="Calibri"/>
                        </a:rPr>
                        <a:t>THIS PERIOD</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b"/>
                      <a:r>
                        <a:rPr lang="en-US" sz="1400" b="1" i="0" u="none" strike="noStrike" dirty="0">
                          <a:solidFill>
                            <a:srgbClr val="000000"/>
                          </a:solidFill>
                          <a:effectLst/>
                          <a:latin typeface="Calibri"/>
                        </a:rPr>
                        <a:t>BASELINE</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rowSpan="2" gridSpan="2">
                  <a:txBody>
                    <a:bodyPr/>
                    <a:lstStyle/>
                    <a:p>
                      <a:pPr algn="ctr" fontAlgn="b"/>
                      <a:r>
                        <a:rPr lang="en-US" sz="1400" b="1" i="0" u="none" strike="noStrike">
                          <a:solidFill>
                            <a:srgbClr val="000000"/>
                          </a:solidFill>
                          <a:effectLst/>
                          <a:latin typeface="Calibri"/>
                        </a:rPr>
                        <a:t>FORECAST</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rowSpan="2" hMerge="1">
                  <a:txBody>
                    <a:bodyPr/>
                    <a:lstStyle/>
                    <a:p>
                      <a:endParaRPr lang="en-US"/>
                    </a:p>
                  </a:txBody>
                  <a:tcPr/>
                </a:tc>
                <a:tc gridSpan="4">
                  <a:txBody>
                    <a:bodyPr/>
                    <a:lstStyle/>
                    <a:p>
                      <a:pPr algn="ctr" fontAlgn="b"/>
                      <a:r>
                        <a:rPr lang="en-US" sz="1400" b="1" i="0" u="none" strike="noStrike">
                          <a:solidFill>
                            <a:srgbClr val="000000"/>
                          </a:solidFill>
                          <a:effectLst/>
                          <a:latin typeface="Calibri"/>
                        </a:rPr>
                        <a:t>CUMULATIVE</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18899">
                <a:tc>
                  <a:txBody>
                    <a:bodyPr/>
                    <a:lstStyle/>
                    <a:p>
                      <a:pPr algn="l" fontAlgn="b"/>
                      <a:endParaRPr lang="en-US" sz="1400" b="1" i="0" u="none" strike="noStrike">
                        <a:solidFill>
                          <a:srgbClr val="000000"/>
                        </a:solidFill>
                        <a:effectLst/>
                        <a:latin typeface="Calibri"/>
                      </a:endParaRPr>
                    </a:p>
                  </a:txBody>
                  <a:tcPr marL="4922" marR="4922" marT="492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solidFill>
                          <a:srgbClr val="000000"/>
                        </a:solidFill>
                        <a:effectLst/>
                        <a:latin typeface="Calibri"/>
                      </a:endParaRPr>
                    </a:p>
                  </a:txBody>
                  <a:tcPr marL="4922" marR="4922" marT="4922"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solidFill>
                          <a:srgbClr val="000000"/>
                        </a:solidFill>
                        <a:effectLst/>
                        <a:latin typeface="Calibri"/>
                      </a:endParaRPr>
                    </a:p>
                  </a:txBody>
                  <a:tcPr marL="4922" marR="4922" marT="4922"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rowSpan="2">
                  <a:txBody>
                    <a:bodyPr/>
                    <a:lstStyle/>
                    <a:p>
                      <a:pPr algn="ctr" fontAlgn="b"/>
                      <a:r>
                        <a:rPr lang="en-US" sz="1400" b="1" i="0" u="none" strike="noStrike">
                          <a:solidFill>
                            <a:srgbClr val="000000"/>
                          </a:solidFill>
                          <a:effectLst/>
                          <a:latin typeface="Calibri"/>
                        </a:rPr>
                        <a:t>Forecast</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gridSpan="3">
                  <a:txBody>
                    <a:bodyPr/>
                    <a:lstStyle/>
                    <a:p>
                      <a:pPr algn="ctr" fontAlgn="b"/>
                      <a:r>
                        <a:rPr lang="en-US" sz="1400" b="1" i="0" u="none" strike="noStrike">
                          <a:solidFill>
                            <a:srgbClr val="000000"/>
                          </a:solidFill>
                          <a:effectLst/>
                          <a:latin typeface="Calibri"/>
                        </a:rPr>
                        <a:t>Actual</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algn="ctr" fontAlgn="b"/>
                      <a:r>
                        <a:rPr lang="en-US" sz="1400" b="1" i="0" u="none" strike="noStrike">
                          <a:solidFill>
                            <a:srgbClr val="000000"/>
                          </a:solidFill>
                          <a:effectLst/>
                          <a:latin typeface="Calibri"/>
                        </a:rPr>
                        <a:t>Actual Through Current Period</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931946">
                <a:tc>
                  <a:txBody>
                    <a:bodyPr/>
                    <a:lstStyle/>
                    <a:p>
                      <a:pPr algn="l" fontAlgn="b"/>
                      <a:r>
                        <a:rPr lang="en-US" sz="1400" b="1" i="0" u="none" strike="noStrike" dirty="0" smtClean="0">
                          <a:solidFill>
                            <a:srgbClr val="000000"/>
                          </a:solidFill>
                          <a:effectLst/>
                          <a:latin typeface="Calibri"/>
                        </a:rPr>
                        <a:t>Category</a:t>
                      </a:r>
                      <a:endParaRPr lang="en-US" sz="1400" b="1"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400" b="1" i="0" u="none" strike="noStrike">
                          <a:solidFill>
                            <a:srgbClr val="000000"/>
                          </a:solidFill>
                          <a:effectLst/>
                          <a:latin typeface="Calibri"/>
                        </a:rPr>
                        <a:t>Planned Completion %</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400" b="1" i="0" u="none" strike="noStrike">
                          <a:solidFill>
                            <a:srgbClr val="000000"/>
                          </a:solidFill>
                          <a:effectLst/>
                          <a:latin typeface="Calibri"/>
                        </a:rPr>
                        <a:t>Actual Completion %</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vMerge="1">
                  <a:txBody>
                    <a:bodyPr/>
                    <a:lstStyle/>
                    <a:p>
                      <a:endParaRPr lang="en-US"/>
                    </a:p>
                  </a:txBody>
                  <a:tcPr/>
                </a:tc>
                <a:tc>
                  <a:txBody>
                    <a:bodyPr/>
                    <a:lstStyle/>
                    <a:p>
                      <a:pPr algn="ctr" fontAlgn="b"/>
                      <a:r>
                        <a:rPr lang="en-US" sz="1200" b="1" i="0" u="none" strike="noStrike" dirty="0">
                          <a:solidFill>
                            <a:srgbClr val="000000"/>
                          </a:solidFill>
                          <a:effectLst/>
                          <a:latin typeface="Calibri"/>
                        </a:rPr>
                        <a:t>Completed</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200" b="1" i="0" u="none" strike="noStrike" dirty="0">
                          <a:solidFill>
                            <a:srgbClr val="000000"/>
                          </a:solidFill>
                          <a:effectLst/>
                          <a:latin typeface="Calibri"/>
                        </a:rPr>
                        <a:t>Rescheduled</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200" b="1" i="0" u="none" strike="noStrike" dirty="0">
                          <a:solidFill>
                            <a:srgbClr val="000000"/>
                          </a:solidFill>
                          <a:effectLst/>
                          <a:latin typeface="Calibri"/>
                        </a:rPr>
                        <a:t>Ineffective</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400" b="1" i="0" u="none" strike="noStrike">
                          <a:solidFill>
                            <a:srgbClr val="000000"/>
                          </a:solidFill>
                          <a:effectLst/>
                          <a:latin typeface="Calibri"/>
                        </a:rPr>
                        <a:t>Total</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400" b="1" i="0" u="none" strike="noStrike">
                          <a:solidFill>
                            <a:srgbClr val="000000"/>
                          </a:solidFill>
                          <a:effectLst/>
                          <a:latin typeface="Calibri"/>
                        </a:rPr>
                        <a:t>Total</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400" b="1" i="0" u="none" strike="noStrike">
                          <a:solidFill>
                            <a:srgbClr val="000000"/>
                          </a:solidFill>
                          <a:effectLst/>
                          <a:latin typeface="Calibri"/>
                        </a:rPr>
                        <a:t>To Complete</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400" b="1" i="0" u="none" strike="noStrike">
                          <a:solidFill>
                            <a:srgbClr val="000000"/>
                          </a:solidFill>
                          <a:effectLst/>
                          <a:latin typeface="Calibri"/>
                        </a:rPr>
                        <a:t>Total Meetings</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200" b="1" i="0" u="none" strike="noStrike" dirty="0">
                          <a:solidFill>
                            <a:srgbClr val="000000"/>
                          </a:solidFill>
                          <a:effectLst/>
                          <a:latin typeface="Calibri"/>
                        </a:rPr>
                        <a:t>Completed</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200" b="1" i="0" u="none" strike="noStrike" dirty="0">
                          <a:solidFill>
                            <a:srgbClr val="000000"/>
                          </a:solidFill>
                          <a:effectLst/>
                          <a:latin typeface="Calibri"/>
                        </a:rPr>
                        <a:t>Rescheduled</a:t>
                      </a:r>
                      <a:br>
                        <a:rPr lang="en-US" sz="1200" b="1" i="0" u="none" strike="noStrike" dirty="0">
                          <a:solidFill>
                            <a:srgbClr val="000000"/>
                          </a:solidFill>
                          <a:effectLst/>
                          <a:latin typeface="Calibri"/>
                        </a:rPr>
                      </a:br>
                      <a:r>
                        <a:rPr lang="en-US" sz="1200" b="1" i="0" u="none" strike="noStrike" dirty="0">
                          <a:solidFill>
                            <a:srgbClr val="000000"/>
                          </a:solidFill>
                          <a:effectLst/>
                          <a:latin typeface="Calibri"/>
                        </a:rPr>
                        <a:t>(not yet </a:t>
                      </a:r>
                      <a:r>
                        <a:rPr lang="en-US" sz="1200" b="1" i="0" u="none" strike="noStrike" dirty="0" err="1">
                          <a:solidFill>
                            <a:srgbClr val="000000"/>
                          </a:solidFill>
                          <a:effectLst/>
                          <a:latin typeface="Calibri"/>
                        </a:rPr>
                        <a:t>reheld</a:t>
                      </a:r>
                      <a:r>
                        <a:rPr lang="en-US" sz="1200" b="1" i="0" u="none" strike="noStrike" dirty="0">
                          <a:solidFill>
                            <a:srgbClr val="000000"/>
                          </a:solidFill>
                          <a:effectLst/>
                          <a:latin typeface="Calibri"/>
                        </a:rPr>
                        <a:t>)</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c>
                  <a:txBody>
                    <a:bodyPr/>
                    <a:lstStyle/>
                    <a:p>
                      <a:pPr algn="ctr" fontAlgn="b"/>
                      <a:r>
                        <a:rPr lang="en-US" sz="1200" b="1" i="0" u="none" strike="noStrike" dirty="0">
                          <a:solidFill>
                            <a:srgbClr val="000000"/>
                          </a:solidFill>
                          <a:effectLst/>
                          <a:latin typeface="Calibri"/>
                        </a:rPr>
                        <a:t>Ineffective (not yet </a:t>
                      </a:r>
                      <a:r>
                        <a:rPr lang="en-US" sz="1200" b="1" i="0" u="none" strike="noStrike" dirty="0" err="1">
                          <a:solidFill>
                            <a:srgbClr val="000000"/>
                          </a:solidFill>
                          <a:effectLst/>
                          <a:latin typeface="Calibri"/>
                        </a:rPr>
                        <a:t>reheld</a:t>
                      </a:r>
                      <a:r>
                        <a:rPr lang="en-US" sz="1200" b="1" i="0" u="none" strike="noStrike" dirty="0">
                          <a:solidFill>
                            <a:srgbClr val="000000"/>
                          </a:solidFill>
                          <a:effectLst/>
                          <a:latin typeface="Calibri"/>
                        </a:rPr>
                        <a:t>)</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A6A6"/>
                    </a:solidFill>
                  </a:tcPr>
                </a:tc>
              </a:tr>
              <a:tr h="226704">
                <a:tc>
                  <a:txBody>
                    <a:bodyPr/>
                    <a:lstStyle/>
                    <a:p>
                      <a:pPr algn="l" fontAlgn="ctr"/>
                      <a:r>
                        <a:rPr lang="en-US" sz="1600" b="0" i="0" u="none" strike="noStrike" dirty="0">
                          <a:solidFill>
                            <a:srgbClr val="000000"/>
                          </a:solidFill>
                          <a:latin typeface="Calibri"/>
                        </a:rPr>
                        <a:t>Finance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smtClean="0">
                          <a:solidFill>
                            <a:srgbClr val="000000"/>
                          </a:solidFill>
                          <a:effectLst/>
                          <a:latin typeface="Calibri"/>
                        </a:rPr>
                        <a:t>0%</a:t>
                      </a:r>
                      <a:endParaRPr lang="en-US" sz="1600" b="0"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smtClean="0">
                          <a:solidFill>
                            <a:srgbClr val="000000"/>
                          </a:solidFill>
                          <a:effectLst/>
                          <a:latin typeface="Calibri"/>
                        </a:rPr>
                        <a:t>0%</a:t>
                      </a:r>
                      <a:endParaRPr lang="en-US" sz="1600" b="0"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704">
                <a:tc>
                  <a:txBody>
                    <a:bodyPr/>
                    <a:lstStyle/>
                    <a:p>
                      <a:pPr algn="l" fontAlgn="ctr"/>
                      <a:r>
                        <a:rPr lang="en-US" sz="1600" b="0" i="0" u="none" strike="noStrike" dirty="0">
                          <a:solidFill>
                            <a:srgbClr val="000000"/>
                          </a:solidFill>
                          <a:latin typeface="Calibri"/>
                        </a:rPr>
                        <a:t>Order Capture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smtClean="0">
                          <a:solidFill>
                            <a:srgbClr val="000000"/>
                          </a:solidFill>
                          <a:effectLst/>
                          <a:latin typeface="Calibri"/>
                        </a:rPr>
                        <a:t>0%</a:t>
                      </a:r>
                      <a:endParaRPr lang="en-US" sz="1600" b="0"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smtClean="0">
                          <a:solidFill>
                            <a:srgbClr val="000000"/>
                          </a:solidFill>
                          <a:effectLst/>
                          <a:latin typeface="Calibri"/>
                        </a:rPr>
                        <a:t>0%</a:t>
                      </a:r>
                      <a:endParaRPr lang="en-US" sz="1600" b="0"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704">
                <a:tc>
                  <a:txBody>
                    <a:bodyPr/>
                    <a:lstStyle/>
                    <a:p>
                      <a:pPr algn="l" fontAlgn="ctr"/>
                      <a:r>
                        <a:rPr lang="en-US" sz="1600" b="0" i="0" u="none" strike="noStrike" dirty="0">
                          <a:solidFill>
                            <a:srgbClr val="000000"/>
                          </a:solidFill>
                          <a:latin typeface="Calibri"/>
                        </a:rPr>
                        <a:t>Order Fulfillment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704">
                <a:tc>
                  <a:txBody>
                    <a:bodyPr/>
                    <a:lstStyle/>
                    <a:p>
                      <a:pPr algn="l" fontAlgn="ctr"/>
                      <a:r>
                        <a:rPr lang="en-US" sz="1600" b="0" i="0" u="none" strike="noStrike" dirty="0">
                          <a:solidFill>
                            <a:srgbClr val="000000"/>
                          </a:solidFill>
                          <a:latin typeface="Calibri"/>
                        </a:rPr>
                        <a:t>Marketing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704">
                <a:tc>
                  <a:txBody>
                    <a:bodyPr/>
                    <a:lstStyle/>
                    <a:p>
                      <a:pPr algn="l" fontAlgn="ctr"/>
                      <a:r>
                        <a:rPr lang="en-US" sz="1600" b="0" i="0" u="none" strike="noStrike" dirty="0">
                          <a:solidFill>
                            <a:srgbClr val="000000"/>
                          </a:solidFill>
                          <a:latin typeface="Calibri"/>
                        </a:rPr>
                        <a:t>Field Management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307">
                <a:tc>
                  <a:txBody>
                    <a:bodyPr/>
                    <a:lstStyle/>
                    <a:p>
                      <a:pPr algn="l" fontAlgn="ctr"/>
                      <a:r>
                        <a:rPr lang="en-US" sz="1600" b="0" i="0" u="none" strike="noStrike" dirty="0">
                          <a:solidFill>
                            <a:srgbClr val="000000"/>
                          </a:solidFill>
                          <a:latin typeface="Calibri"/>
                        </a:rPr>
                        <a:t>Avon Call Center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704">
                <a:tc>
                  <a:txBody>
                    <a:bodyPr/>
                    <a:lstStyle/>
                    <a:p>
                      <a:pPr algn="l" fontAlgn="ctr"/>
                      <a:r>
                        <a:rPr lang="en-US" sz="1600" b="0" i="0" u="none" strike="noStrike" dirty="0" err="1">
                          <a:solidFill>
                            <a:srgbClr val="000000"/>
                          </a:solidFill>
                          <a:latin typeface="Calibri"/>
                        </a:rPr>
                        <a:t>eCommerce</a:t>
                      </a:r>
                      <a:r>
                        <a:rPr lang="en-US" sz="1600" b="0"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704">
                <a:tc>
                  <a:txBody>
                    <a:bodyPr/>
                    <a:lstStyle/>
                    <a:p>
                      <a:pPr algn="l" fontAlgn="ctr"/>
                      <a:r>
                        <a:rPr lang="en-US" sz="1600" b="0" i="0" u="none" strike="noStrike" dirty="0">
                          <a:solidFill>
                            <a:srgbClr val="000000"/>
                          </a:solidFill>
                          <a:latin typeface="Calibri"/>
                        </a:rPr>
                        <a:t>Reporting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704">
                <a:tc>
                  <a:txBody>
                    <a:bodyPr/>
                    <a:lstStyle/>
                    <a:p>
                      <a:pPr algn="l" fontAlgn="ctr"/>
                      <a:r>
                        <a:rPr lang="en-US" sz="1600" b="0" i="0" u="none" strike="noStrike" dirty="0">
                          <a:solidFill>
                            <a:srgbClr val="000000"/>
                          </a:solidFill>
                          <a:latin typeface="Calibri"/>
                        </a:rPr>
                        <a:t>Master Data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704">
                <a:tc>
                  <a:txBody>
                    <a:bodyPr/>
                    <a:lstStyle/>
                    <a:p>
                      <a:pPr algn="l" fontAlgn="ctr"/>
                      <a:r>
                        <a:rPr lang="en-US" sz="1600" b="0" i="0" u="none" strike="noStrike" dirty="0">
                          <a:solidFill>
                            <a:srgbClr val="000000"/>
                          </a:solidFill>
                          <a:latin typeface="Calibri"/>
                        </a:rPr>
                        <a:t>SAP Development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3307">
                <a:tc>
                  <a:txBody>
                    <a:bodyPr/>
                    <a:lstStyle/>
                    <a:p>
                      <a:pPr algn="l" fontAlgn="ctr"/>
                      <a:r>
                        <a:rPr lang="en-US" sz="1600" b="0" i="0" u="none" strike="noStrike" dirty="0">
                          <a:solidFill>
                            <a:srgbClr val="000000"/>
                          </a:solidFill>
                          <a:latin typeface="Calibri"/>
                        </a:rPr>
                        <a:t>Middleware (DS &amp; PI)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smtClean="0">
                          <a:solidFill>
                            <a:srgbClr val="000000"/>
                          </a:solidFill>
                          <a:effectLst/>
                          <a:latin typeface="Calibri"/>
                        </a:rPr>
                        <a:t>0%</a:t>
                      </a:r>
                      <a:endParaRPr lang="en-US" sz="1600" b="0"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smtClean="0">
                          <a:solidFill>
                            <a:srgbClr val="000000"/>
                          </a:solidFill>
                          <a:effectLst/>
                          <a:latin typeface="Calibri"/>
                        </a:rPr>
                        <a:t>0%</a:t>
                      </a:r>
                      <a:endParaRPr lang="en-US" sz="1600" b="0"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704">
                <a:tc>
                  <a:txBody>
                    <a:bodyPr/>
                    <a:lstStyle/>
                    <a:p>
                      <a:pPr algn="l" fontAlgn="ctr"/>
                      <a:r>
                        <a:rPr lang="en-US" sz="1600" b="0" i="0" u="none" strike="noStrike" dirty="0">
                          <a:solidFill>
                            <a:srgbClr val="000000"/>
                          </a:solidFill>
                          <a:latin typeface="Calibri"/>
                        </a:rPr>
                        <a:t>Basis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704">
                <a:tc>
                  <a:txBody>
                    <a:bodyPr/>
                    <a:lstStyle/>
                    <a:p>
                      <a:pPr algn="l" fontAlgn="ctr"/>
                      <a:r>
                        <a:rPr lang="en-US" sz="1600" b="0" i="0" u="none" strike="noStrike" dirty="0">
                          <a:solidFill>
                            <a:srgbClr val="000000"/>
                          </a:solidFill>
                          <a:latin typeface="Calibri"/>
                        </a:rPr>
                        <a:t>Security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6704">
                <a:tc>
                  <a:txBody>
                    <a:bodyPr/>
                    <a:lstStyle/>
                    <a:p>
                      <a:pPr algn="l" fontAlgn="ctr"/>
                      <a:r>
                        <a:rPr lang="en-US" sz="1600" b="0" i="0" u="none" strike="noStrike" dirty="0">
                          <a:solidFill>
                            <a:srgbClr val="000000"/>
                          </a:solidFill>
                          <a:latin typeface="Calibri"/>
                        </a:rPr>
                        <a:t>SMT Methodology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214">
                <a:tc>
                  <a:txBody>
                    <a:bodyPr/>
                    <a:lstStyle/>
                    <a:p>
                      <a:pPr marL="0" marR="0" indent="0" algn="l" defTabSz="1463040" rtl="0" eaLnBrk="1" fontAlgn="ctr" latinLnBrk="0" hangingPunct="1">
                        <a:lnSpc>
                          <a:spcPct val="100000"/>
                        </a:lnSpc>
                        <a:spcBef>
                          <a:spcPts val="0"/>
                        </a:spcBef>
                        <a:spcAft>
                          <a:spcPts val="0"/>
                        </a:spcAft>
                        <a:buClrTx/>
                        <a:buSzTx/>
                        <a:buFontTx/>
                        <a:buNone/>
                        <a:tabLst/>
                        <a:defRPr/>
                      </a:pPr>
                      <a:r>
                        <a:rPr lang="en-US" sz="1600" b="0" i="0" u="none" strike="noStrike" dirty="0" smtClean="0">
                          <a:solidFill>
                            <a:srgbClr val="000000"/>
                          </a:solidFill>
                          <a:latin typeface="Calibri"/>
                        </a:rPr>
                        <a:t>ACC / Voice Integration</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4922" marR="4922" marT="492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4922" marR="4922" marT="492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4922" marR="4922" marT="492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4922" marR="4922" marT="4922"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1600" b="1" i="0" u="none" strike="noStrike" dirty="0">
                        <a:solidFill>
                          <a:srgbClr val="000000"/>
                        </a:solidFill>
                        <a:effectLst/>
                        <a:latin typeface="Calibri"/>
                      </a:endParaRPr>
                    </a:p>
                  </a:txBody>
                  <a:tcPr marL="4922" marR="4922" marT="4922" marB="0" anchor="b">
                    <a:lnL w="12700" cap="flat" cmpd="sng" algn="ctr">
                      <a:solidFill>
                        <a:schemeClr val="tx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1"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1"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1"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1"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1"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endParaRPr lang="en-US" sz="1600" b="1"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57214">
                <a:tc>
                  <a:txBody>
                    <a:bodyPr/>
                    <a:lstStyle/>
                    <a:p>
                      <a:pPr algn="l" fontAlgn="ctr"/>
                      <a:endParaRPr lang="en-US" sz="1600" b="0" i="0" u="none" strike="noStrike" dirty="0">
                        <a:solidFill>
                          <a:srgbClr val="000000"/>
                        </a:solidFill>
                        <a:latin typeface="Calibri"/>
                      </a:endParaRP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1600" b="0" i="0" u="none" strike="noStrike" dirty="0" smtClean="0">
                          <a:solidFill>
                            <a:srgbClr val="000000"/>
                          </a:solidFill>
                          <a:effectLst/>
                          <a:latin typeface="Calibri"/>
                        </a:rPr>
                        <a:t>0%</a:t>
                      </a:r>
                      <a:endParaRPr lang="en-US" sz="1600" b="0"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smtClean="0">
                          <a:solidFill>
                            <a:srgbClr val="000000"/>
                          </a:solidFill>
                          <a:effectLst/>
                          <a:latin typeface="Calibri"/>
                        </a:rPr>
                        <a:t>0%</a:t>
                      </a:r>
                      <a:endParaRPr lang="en-US" sz="1600" b="0"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600" b="0"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1600" b="0" i="0" u="none" strike="noStrike" dirty="0">
                        <a:solidFill>
                          <a:srgbClr val="000000"/>
                        </a:solidFill>
                        <a:effectLst/>
                        <a:latin typeface="Calibri"/>
                      </a:endParaRPr>
                    </a:p>
                  </a:txBody>
                  <a:tcPr marL="4922" marR="4922" marT="4922"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1600" b="0" i="0" u="none" strike="noStrike" dirty="0">
                        <a:solidFill>
                          <a:srgbClr val="000000"/>
                        </a:solidFill>
                        <a:effectLst/>
                        <a:latin typeface="Calibri"/>
                      </a:endParaRPr>
                    </a:p>
                  </a:txBody>
                  <a:tcPr marL="4922" marR="4922" marT="4922"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1600" b="0" i="0" u="none" strike="noStrike" dirty="0">
                        <a:solidFill>
                          <a:srgbClr val="000000"/>
                        </a:solidFill>
                        <a:effectLst/>
                        <a:latin typeface="Calibri"/>
                      </a:endParaRPr>
                    </a:p>
                  </a:txBody>
                  <a:tcPr marL="4922" marR="4922" marT="4922" marB="0" anchor="b">
                    <a:lnL>
                      <a:noFill/>
                    </a:lnL>
                    <a:lnR w="63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r" fontAlgn="b"/>
                      <a:r>
                        <a:rPr lang="en-US" sz="1600" b="1" i="0" u="none" strike="noStrike" dirty="0" smtClean="0">
                          <a:solidFill>
                            <a:srgbClr val="000000"/>
                          </a:solidFill>
                          <a:effectLst/>
                          <a:latin typeface="Calibri"/>
                        </a:rPr>
                        <a:t>0</a:t>
                      </a:r>
                      <a:endParaRPr lang="en-US" sz="1600" b="1"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dirty="0" smtClean="0">
                          <a:solidFill>
                            <a:srgbClr val="000000"/>
                          </a:solidFill>
                          <a:effectLst/>
                          <a:latin typeface="Calibri"/>
                        </a:rPr>
                        <a:t>0</a:t>
                      </a:r>
                      <a:endParaRPr lang="en-US" sz="1600" b="1"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dirty="0" smtClean="0">
                          <a:solidFill>
                            <a:srgbClr val="000000"/>
                          </a:solidFill>
                          <a:effectLst/>
                          <a:latin typeface="Calibri"/>
                        </a:rPr>
                        <a:t>0</a:t>
                      </a:r>
                      <a:endParaRPr lang="en-US" sz="1600" b="1"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dirty="0" smtClean="0">
                          <a:solidFill>
                            <a:srgbClr val="000000"/>
                          </a:solidFill>
                          <a:effectLst/>
                          <a:latin typeface="Calibri"/>
                        </a:rPr>
                        <a:t>0</a:t>
                      </a:r>
                      <a:endParaRPr lang="en-US" sz="1600" b="1"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dirty="0" smtClean="0">
                          <a:solidFill>
                            <a:srgbClr val="000000"/>
                          </a:solidFill>
                          <a:effectLst/>
                          <a:latin typeface="Calibri"/>
                        </a:rPr>
                        <a:t>0</a:t>
                      </a:r>
                      <a:endParaRPr lang="en-US" sz="1600" b="1"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dirty="0" smtClean="0">
                          <a:solidFill>
                            <a:srgbClr val="000000"/>
                          </a:solidFill>
                          <a:effectLst/>
                          <a:latin typeface="Calibri"/>
                        </a:rPr>
                        <a:t>0</a:t>
                      </a:r>
                      <a:endParaRPr lang="en-US" sz="1600" b="1" i="0" u="none" strike="noStrike" dirty="0">
                        <a:solidFill>
                          <a:srgbClr val="000000"/>
                        </a:solidFill>
                        <a:effectLst/>
                        <a:latin typeface="Calibri"/>
                      </a:endParaRP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1" i="0" u="none" strike="noStrike" dirty="0">
                          <a:solidFill>
                            <a:srgbClr val="000000"/>
                          </a:solidFill>
                          <a:effectLst/>
                          <a:latin typeface="Calibri"/>
                        </a:rPr>
                        <a:t>0</a:t>
                      </a:r>
                    </a:p>
                  </a:txBody>
                  <a:tcPr marL="4922" marR="4922" marT="49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63757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KT Session</a:t>
            </a:r>
            <a:endParaRPr lang="en-US" dirty="0"/>
          </a:p>
        </p:txBody>
      </p:sp>
      <p:sp>
        <p:nvSpPr>
          <p:cNvPr id="4" name="Content Placeholder 2"/>
          <p:cNvSpPr>
            <a:spLocks noGrp="1"/>
          </p:cNvSpPr>
          <p:nvPr>
            <p:ph idx="1"/>
          </p:nvPr>
        </p:nvSpPr>
        <p:spPr>
          <a:xfrm>
            <a:off x="481387" y="1295400"/>
            <a:ext cx="13704512" cy="6154421"/>
          </a:xfrm>
        </p:spPr>
        <p:txBody>
          <a:bodyPr/>
          <a:lstStyle/>
          <a:p>
            <a:r>
              <a:rPr lang="en-US" sz="2400" dirty="0" smtClean="0"/>
              <a:t>KT Consumer has 2 business days to fill out the rating template</a:t>
            </a:r>
          </a:p>
          <a:p>
            <a:endParaRPr lang="en-US" sz="2400" dirty="0" smtClean="0"/>
          </a:p>
          <a:p>
            <a:r>
              <a:rPr lang="en-US" sz="2400" dirty="0" smtClean="0"/>
              <a:t>Attendees rate the session 1-5</a:t>
            </a:r>
          </a:p>
          <a:p>
            <a:endParaRPr lang="en-US" sz="2400" dirty="0" smtClean="0"/>
          </a:p>
          <a:p>
            <a:r>
              <a:rPr lang="en-US" sz="2400" dirty="0" smtClean="0"/>
              <a:t>Minimum rating of 3 required to validate the quality of the session</a:t>
            </a:r>
          </a:p>
          <a:p>
            <a:pPr lvl="1"/>
            <a:r>
              <a:rPr lang="en-US" sz="1800" dirty="0" smtClean="0"/>
              <a:t>If less than 3, remediation session will be scheduled</a:t>
            </a:r>
          </a:p>
          <a:p>
            <a:endParaRPr lang="en-US" sz="2400" dirty="0" smtClean="0"/>
          </a:p>
          <a:p>
            <a:r>
              <a:rPr lang="en-US" sz="2400" dirty="0" smtClean="0"/>
              <a:t>Reverse KT will be provided by the consumer back to Avon reflecting their understanding of the session</a:t>
            </a:r>
          </a:p>
          <a:p>
            <a:endParaRPr lang="en-US" sz="2400" dirty="0" smtClean="0"/>
          </a:p>
        </p:txBody>
      </p:sp>
      <p:sp>
        <p:nvSpPr>
          <p:cNvPr id="5" name="AutoShape 6"/>
          <p:cNvSpPr>
            <a:spLocks noChangeArrowheads="1"/>
          </p:cNvSpPr>
          <p:nvPr/>
        </p:nvSpPr>
        <p:spPr bwMode="auto">
          <a:xfrm>
            <a:off x="1206500" y="6400801"/>
            <a:ext cx="1333559" cy="773113"/>
          </a:xfrm>
          <a:prstGeom prst="chevron">
            <a:avLst>
              <a:gd name="adj" fmla="val 38766"/>
            </a:avLst>
          </a:prstGeom>
          <a:solidFill>
            <a:schemeClr val="bg1">
              <a:lumMod val="75000"/>
            </a:schemeClr>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TP</a:t>
            </a:r>
            <a:endParaRPr lang="en-US" sz="2400" b="1" dirty="0">
              <a:latin typeface="Tahoma" pitchFamily="34" charset="0"/>
              <a:ea typeface="MS Mincho" pitchFamily="49" charset="-128"/>
            </a:endParaRPr>
          </a:p>
        </p:txBody>
      </p:sp>
      <p:sp>
        <p:nvSpPr>
          <p:cNvPr id="6" name="AutoShape 7"/>
          <p:cNvSpPr>
            <a:spLocks noChangeArrowheads="1"/>
          </p:cNvSpPr>
          <p:nvPr/>
        </p:nvSpPr>
        <p:spPr bwMode="auto">
          <a:xfrm>
            <a:off x="8597900" y="6400800"/>
            <a:ext cx="3517900" cy="773113"/>
          </a:xfrm>
          <a:prstGeom prst="chevron">
            <a:avLst>
              <a:gd name="adj" fmla="val 28223"/>
            </a:avLst>
          </a:prstGeom>
          <a:solidFill>
            <a:schemeClr val="accent1"/>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PS</a:t>
            </a:r>
            <a:endParaRPr lang="en-US" sz="2400" b="1" dirty="0">
              <a:latin typeface="Tahoma" pitchFamily="34" charset="0"/>
              <a:ea typeface="MS Mincho" pitchFamily="49" charset="-128"/>
            </a:endParaRPr>
          </a:p>
        </p:txBody>
      </p:sp>
      <p:sp>
        <p:nvSpPr>
          <p:cNvPr id="7" name="AutoShape 8"/>
          <p:cNvSpPr>
            <a:spLocks noChangeArrowheads="1"/>
          </p:cNvSpPr>
          <p:nvPr/>
        </p:nvSpPr>
        <p:spPr bwMode="auto">
          <a:xfrm>
            <a:off x="5374370" y="6400800"/>
            <a:ext cx="3501461" cy="773113"/>
          </a:xfrm>
          <a:prstGeom prst="chevron">
            <a:avLst>
              <a:gd name="adj" fmla="val 32062"/>
            </a:avLst>
          </a:prstGeom>
          <a:solidFill>
            <a:schemeClr val="accent1"/>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SS</a:t>
            </a:r>
            <a:endParaRPr lang="en-US" sz="2400" b="1" dirty="0">
              <a:latin typeface="Tahoma" pitchFamily="34" charset="0"/>
              <a:ea typeface="MS Mincho" pitchFamily="49" charset="-128"/>
            </a:endParaRPr>
          </a:p>
        </p:txBody>
      </p:sp>
      <p:sp>
        <p:nvSpPr>
          <p:cNvPr id="8" name="AutoShape 9"/>
          <p:cNvSpPr>
            <a:spLocks noChangeArrowheads="1"/>
          </p:cNvSpPr>
          <p:nvPr/>
        </p:nvSpPr>
        <p:spPr bwMode="auto">
          <a:xfrm>
            <a:off x="2230438" y="6400801"/>
            <a:ext cx="3485022" cy="773113"/>
          </a:xfrm>
          <a:prstGeom prst="chevron">
            <a:avLst>
              <a:gd name="adj" fmla="val 25692"/>
            </a:avLst>
          </a:prstGeom>
          <a:solidFill>
            <a:schemeClr val="bg2">
              <a:lumMod val="40000"/>
              <a:lumOff val="60000"/>
            </a:schemeClr>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KT</a:t>
            </a:r>
            <a:endParaRPr lang="en-US" sz="2400" b="1" dirty="0">
              <a:latin typeface="Tahoma" pitchFamily="34" charset="0"/>
              <a:ea typeface="MS Mincho" pitchFamily="49" charset="-128"/>
            </a:endParaRPr>
          </a:p>
        </p:txBody>
      </p:sp>
    </p:spTree>
    <p:extLst>
      <p:ext uri="{BB962C8B-B14F-4D97-AF65-F5344CB8AC3E}">
        <p14:creationId xmlns:p14="http://schemas.microsoft.com/office/powerpoint/2010/main" val="1378629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KT Session Rating</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3941225846"/>
              </p:ext>
            </p:extLst>
          </p:nvPr>
        </p:nvGraphicFramePr>
        <p:xfrm>
          <a:off x="600075" y="1297019"/>
          <a:ext cx="12430125" cy="5289711"/>
        </p:xfrm>
        <a:graphic>
          <a:graphicData uri="http://schemas.openxmlformats.org/drawingml/2006/table">
            <a:tbl>
              <a:tblPr/>
              <a:tblGrid>
                <a:gridCol w="12430125"/>
              </a:tblGrid>
              <a:tr h="755673">
                <a:tc>
                  <a:txBody>
                    <a:bodyPr/>
                    <a:lstStyle/>
                    <a:p>
                      <a:pPr algn="l" fontAlgn="ctr"/>
                      <a:r>
                        <a:rPr lang="en-US" sz="1800" b="0" i="0" u="none" strike="noStrike" dirty="0">
                          <a:latin typeface="Arial Narrow"/>
                        </a:rPr>
                        <a:t>Adequate time was allowed for conducting the KT </a:t>
                      </a:r>
                      <a:r>
                        <a:rPr lang="en-US" sz="1800" b="0" i="0" u="none" strike="noStrike" dirty="0" smtClean="0">
                          <a:latin typeface="Arial Narrow"/>
                        </a:rPr>
                        <a:t>sessions.</a:t>
                      </a:r>
                      <a:endParaRPr lang="en-US" sz="1800" b="0" i="0" u="none" strike="noStrike" dirty="0">
                        <a:latin typeface="Arial Narrow"/>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5673">
                <a:tc>
                  <a:txBody>
                    <a:bodyPr/>
                    <a:lstStyle/>
                    <a:p>
                      <a:pPr algn="l" fontAlgn="ctr"/>
                      <a:r>
                        <a:rPr lang="en-US" sz="1800" b="0" i="0" u="none" strike="noStrike" dirty="0">
                          <a:latin typeface="Arial Narrow"/>
                        </a:rPr>
                        <a:t>Functional knowledge relating to the application is </a:t>
                      </a:r>
                      <a:r>
                        <a:rPr lang="en-US" sz="1800" b="0" i="0" u="none" strike="noStrike" dirty="0" smtClean="0">
                          <a:latin typeface="Arial Narrow"/>
                        </a:rPr>
                        <a:t>explained </a:t>
                      </a:r>
                      <a:r>
                        <a:rPr lang="en-US" sz="1800" b="0" i="0" u="none" strike="noStrike" dirty="0">
                          <a:latin typeface="Arial Narrow"/>
                        </a:rPr>
                        <a:t>and </a:t>
                      </a:r>
                      <a:r>
                        <a:rPr lang="en-US" sz="1800" b="0" i="0" u="none" strike="noStrike" dirty="0" smtClean="0">
                          <a:latin typeface="Arial Narrow"/>
                        </a:rPr>
                        <a:t>understood.</a:t>
                      </a:r>
                      <a:endParaRPr lang="en-US" sz="1800" b="0" i="0" u="none" strike="noStrike" dirty="0">
                        <a:latin typeface="Arial Narrow"/>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5673">
                <a:tc>
                  <a:txBody>
                    <a:bodyPr/>
                    <a:lstStyle/>
                    <a:p>
                      <a:pPr algn="l" fontAlgn="ctr"/>
                      <a:r>
                        <a:rPr lang="en-US" sz="1800" b="0" i="0" u="none" strike="noStrike" dirty="0">
                          <a:latin typeface="Arial Narrow"/>
                        </a:rPr>
                        <a:t>Operational knowledge relating to the application is </a:t>
                      </a:r>
                      <a:r>
                        <a:rPr lang="en-US" sz="1800" b="0" i="0" u="none" strike="noStrike" dirty="0" smtClean="0">
                          <a:latin typeface="Arial Narrow"/>
                        </a:rPr>
                        <a:t>explained </a:t>
                      </a:r>
                      <a:r>
                        <a:rPr lang="en-US" sz="1800" b="0" i="0" u="none" strike="noStrike" dirty="0">
                          <a:latin typeface="Arial Narrow"/>
                        </a:rPr>
                        <a:t>and </a:t>
                      </a:r>
                      <a:r>
                        <a:rPr lang="en-US" sz="1800" b="0" i="0" u="none" strike="noStrike" dirty="0" smtClean="0">
                          <a:latin typeface="Arial Narrow"/>
                        </a:rPr>
                        <a:t>understood.</a:t>
                      </a:r>
                      <a:endParaRPr lang="en-US" sz="1800" b="0" i="0" u="none" strike="noStrike" dirty="0">
                        <a:latin typeface="Arial Narrow"/>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5673">
                <a:tc>
                  <a:txBody>
                    <a:bodyPr/>
                    <a:lstStyle/>
                    <a:p>
                      <a:pPr algn="l" fontAlgn="ctr"/>
                      <a:r>
                        <a:rPr lang="en-US" sz="1800" b="0" i="0" u="none" strike="noStrike" dirty="0">
                          <a:latin typeface="Arial Narrow"/>
                        </a:rPr>
                        <a:t>All non-core activities have been explained </a:t>
                      </a:r>
                      <a:r>
                        <a:rPr lang="en-US" sz="1800" b="0" i="0" u="none" strike="noStrike" dirty="0" smtClean="0">
                          <a:latin typeface="Arial Narrow"/>
                        </a:rPr>
                        <a:t>and understood.</a:t>
                      </a:r>
                      <a:endParaRPr lang="en-US" sz="1800" b="0" i="0" u="none" strike="noStrike" dirty="0">
                        <a:latin typeface="Arial Narrow"/>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5673">
                <a:tc>
                  <a:txBody>
                    <a:bodyPr/>
                    <a:lstStyle/>
                    <a:p>
                      <a:pPr algn="l" fontAlgn="ctr"/>
                      <a:r>
                        <a:rPr lang="en-US" sz="1800" b="0" i="0" u="none" strike="noStrike" dirty="0">
                          <a:latin typeface="Arial Narrow"/>
                        </a:rPr>
                        <a:t>The Application technical environment (e.g. </a:t>
                      </a:r>
                      <a:r>
                        <a:rPr lang="en-US" sz="1800" b="0" i="0" u="none" strike="noStrike" dirty="0" smtClean="0">
                          <a:latin typeface="Arial Narrow"/>
                        </a:rPr>
                        <a:t>Integrations, Infrastructure, Dependencies) </a:t>
                      </a:r>
                      <a:r>
                        <a:rPr lang="en-US" sz="1800" b="0" i="0" u="none" strike="noStrike" dirty="0">
                          <a:latin typeface="Arial Narrow"/>
                        </a:rPr>
                        <a:t>has been explained </a:t>
                      </a:r>
                      <a:r>
                        <a:rPr lang="en-US" sz="1800" b="0" i="0" u="none" strike="noStrike" dirty="0" smtClean="0">
                          <a:latin typeface="Arial Narrow"/>
                        </a:rPr>
                        <a:t>and understood.</a:t>
                      </a:r>
                      <a:endParaRPr lang="en-US" sz="1800" b="0" i="0" u="none" strike="noStrike" dirty="0">
                        <a:latin typeface="Arial Narrow"/>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5673">
                <a:tc>
                  <a:txBody>
                    <a:bodyPr/>
                    <a:lstStyle/>
                    <a:p>
                      <a:pPr algn="l" fontAlgn="ctr"/>
                      <a:r>
                        <a:rPr lang="en-US" sz="1800" b="0" i="0" u="none" strike="noStrike" dirty="0">
                          <a:latin typeface="Arial Narrow"/>
                        </a:rPr>
                        <a:t>Technical knowledge relating to the application is explained </a:t>
                      </a:r>
                      <a:r>
                        <a:rPr lang="en-US" sz="1800" b="0" i="0" u="none" strike="noStrike" dirty="0" smtClean="0">
                          <a:latin typeface="Arial Narrow"/>
                        </a:rPr>
                        <a:t>and understood.</a:t>
                      </a:r>
                      <a:endParaRPr lang="en-US" sz="1800" b="0" i="0" u="none" strike="noStrike" dirty="0">
                        <a:latin typeface="Arial Narrow"/>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755673">
                <a:tc>
                  <a:txBody>
                    <a:bodyPr/>
                    <a:lstStyle/>
                    <a:p>
                      <a:pPr algn="l" fontAlgn="ctr"/>
                      <a:r>
                        <a:rPr lang="en-US" sz="1800" b="0" i="0" u="none" strike="noStrike" dirty="0">
                          <a:latin typeface="Arial Narrow"/>
                        </a:rPr>
                        <a:t>Business process / Business event knowledge relating to the application is </a:t>
                      </a:r>
                      <a:r>
                        <a:rPr lang="en-US" sz="1800" b="0" i="0" u="none" strike="noStrike" dirty="0" smtClean="0">
                          <a:latin typeface="Arial Narrow"/>
                        </a:rPr>
                        <a:t>explained </a:t>
                      </a:r>
                      <a:r>
                        <a:rPr lang="en-US" sz="1800" b="0" i="0" u="none" strike="noStrike" dirty="0">
                          <a:latin typeface="Arial Narrow"/>
                        </a:rPr>
                        <a:t>and </a:t>
                      </a:r>
                      <a:r>
                        <a:rPr lang="en-US" sz="1800" b="0" i="0" u="none" strike="noStrike" dirty="0" smtClean="0">
                          <a:latin typeface="Arial Narrow"/>
                        </a:rPr>
                        <a:t>understood.</a:t>
                      </a:r>
                      <a:endParaRPr lang="en-US" sz="1800" b="0" i="0" u="none" strike="noStrike" dirty="0">
                        <a:latin typeface="Arial Narrow"/>
                      </a:endParaRPr>
                    </a:p>
                  </a:txBody>
                  <a:tcPr marL="0"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AutoShape 6"/>
          <p:cNvSpPr>
            <a:spLocks noChangeArrowheads="1"/>
          </p:cNvSpPr>
          <p:nvPr/>
        </p:nvSpPr>
        <p:spPr bwMode="auto">
          <a:xfrm>
            <a:off x="1206500" y="6705601"/>
            <a:ext cx="1333559" cy="773113"/>
          </a:xfrm>
          <a:prstGeom prst="chevron">
            <a:avLst>
              <a:gd name="adj" fmla="val 38766"/>
            </a:avLst>
          </a:prstGeom>
          <a:solidFill>
            <a:schemeClr val="bg1">
              <a:lumMod val="75000"/>
            </a:schemeClr>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TP</a:t>
            </a:r>
            <a:endParaRPr lang="en-US" sz="2400" b="1" dirty="0">
              <a:latin typeface="Tahoma" pitchFamily="34" charset="0"/>
              <a:ea typeface="MS Mincho" pitchFamily="49" charset="-128"/>
            </a:endParaRPr>
          </a:p>
        </p:txBody>
      </p:sp>
      <p:sp>
        <p:nvSpPr>
          <p:cNvPr id="6" name="AutoShape 7"/>
          <p:cNvSpPr>
            <a:spLocks noChangeArrowheads="1"/>
          </p:cNvSpPr>
          <p:nvPr/>
        </p:nvSpPr>
        <p:spPr bwMode="auto">
          <a:xfrm>
            <a:off x="8597900" y="6705600"/>
            <a:ext cx="3517900" cy="773113"/>
          </a:xfrm>
          <a:prstGeom prst="chevron">
            <a:avLst>
              <a:gd name="adj" fmla="val 28223"/>
            </a:avLst>
          </a:prstGeom>
          <a:solidFill>
            <a:schemeClr val="accent1"/>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PS</a:t>
            </a:r>
            <a:endParaRPr lang="en-US" sz="2400" b="1" dirty="0">
              <a:latin typeface="Tahoma" pitchFamily="34" charset="0"/>
              <a:ea typeface="MS Mincho" pitchFamily="49" charset="-128"/>
            </a:endParaRPr>
          </a:p>
        </p:txBody>
      </p:sp>
      <p:sp>
        <p:nvSpPr>
          <p:cNvPr id="7" name="AutoShape 8"/>
          <p:cNvSpPr>
            <a:spLocks noChangeArrowheads="1"/>
          </p:cNvSpPr>
          <p:nvPr/>
        </p:nvSpPr>
        <p:spPr bwMode="auto">
          <a:xfrm>
            <a:off x="5374370" y="6705600"/>
            <a:ext cx="3501461" cy="773113"/>
          </a:xfrm>
          <a:prstGeom prst="chevron">
            <a:avLst>
              <a:gd name="adj" fmla="val 32062"/>
            </a:avLst>
          </a:prstGeom>
          <a:solidFill>
            <a:schemeClr val="accent1"/>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SS</a:t>
            </a:r>
            <a:endParaRPr lang="en-US" sz="2400" b="1" dirty="0">
              <a:latin typeface="Tahoma" pitchFamily="34" charset="0"/>
              <a:ea typeface="MS Mincho" pitchFamily="49" charset="-128"/>
            </a:endParaRPr>
          </a:p>
        </p:txBody>
      </p:sp>
      <p:sp>
        <p:nvSpPr>
          <p:cNvPr id="8" name="AutoShape 9"/>
          <p:cNvSpPr>
            <a:spLocks noChangeArrowheads="1"/>
          </p:cNvSpPr>
          <p:nvPr/>
        </p:nvSpPr>
        <p:spPr bwMode="auto">
          <a:xfrm>
            <a:off x="2230438" y="6705601"/>
            <a:ext cx="3485022" cy="773113"/>
          </a:xfrm>
          <a:prstGeom prst="chevron">
            <a:avLst>
              <a:gd name="adj" fmla="val 25692"/>
            </a:avLst>
          </a:prstGeom>
          <a:solidFill>
            <a:schemeClr val="bg2">
              <a:lumMod val="40000"/>
              <a:lumOff val="60000"/>
            </a:schemeClr>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KT</a:t>
            </a:r>
            <a:endParaRPr lang="en-US" sz="2400" b="1" dirty="0">
              <a:latin typeface="Tahoma" pitchFamily="34" charset="0"/>
              <a:ea typeface="MS Mincho" pitchFamily="49" charset="-128"/>
            </a:endParaRPr>
          </a:p>
        </p:txBody>
      </p:sp>
    </p:spTree>
    <p:extLst>
      <p:ext uri="{BB962C8B-B14F-4D97-AF65-F5344CB8AC3E}">
        <p14:creationId xmlns:p14="http://schemas.microsoft.com/office/powerpoint/2010/main" val="2636513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Secondary Support</a:t>
            </a:r>
            <a:endParaRPr lang="en-US" dirty="0"/>
          </a:p>
        </p:txBody>
      </p:sp>
      <p:sp>
        <p:nvSpPr>
          <p:cNvPr id="5" name="Rectangle 13"/>
          <p:cNvSpPr>
            <a:spLocks noChangeArrowheads="1"/>
          </p:cNvSpPr>
          <p:nvPr/>
        </p:nvSpPr>
        <p:spPr bwMode="auto">
          <a:xfrm>
            <a:off x="481013" y="2076450"/>
            <a:ext cx="6636526" cy="408431"/>
          </a:xfrm>
          <a:prstGeom prst="rect">
            <a:avLst/>
          </a:prstGeom>
          <a:solidFill>
            <a:srgbClr val="003366"/>
          </a:solidFill>
          <a:ln w="9525">
            <a:solidFill>
              <a:schemeClr val="bg2"/>
            </a:solidFill>
            <a:miter lim="800000"/>
            <a:headEnd/>
            <a:tailEnd/>
          </a:ln>
        </p:spPr>
        <p:txBody>
          <a:bodyPr wrap="none" anchor="ctr"/>
          <a:lstStyle/>
          <a:p>
            <a:r>
              <a:rPr lang="en-US" sz="1600" i="1" dirty="0">
                <a:solidFill>
                  <a:schemeClr val="bg1"/>
                </a:solidFill>
                <a:latin typeface="Trebuchet MS" pitchFamily="34" charset="0"/>
              </a:rPr>
              <a:t>Hands-on</a:t>
            </a:r>
          </a:p>
        </p:txBody>
      </p:sp>
      <p:sp>
        <p:nvSpPr>
          <p:cNvPr id="6" name="Rectangle 14"/>
          <p:cNvSpPr>
            <a:spLocks noChangeArrowheads="1"/>
          </p:cNvSpPr>
          <p:nvPr/>
        </p:nvSpPr>
        <p:spPr bwMode="auto">
          <a:xfrm>
            <a:off x="481013" y="2469564"/>
            <a:ext cx="6636526" cy="1798796"/>
          </a:xfrm>
          <a:prstGeom prst="rect">
            <a:avLst/>
          </a:prstGeom>
          <a:solidFill>
            <a:srgbClr val="E2ECF6"/>
          </a:solidFill>
          <a:ln w="9525">
            <a:solidFill>
              <a:schemeClr val="bg2"/>
            </a:solidFill>
            <a:miter lim="800000"/>
            <a:headEnd/>
            <a:tailEnd/>
          </a:ln>
        </p:spPr>
        <p:txBody>
          <a:bodyPr/>
          <a:lstStyle/>
          <a:p>
            <a:pPr marL="177800" indent="-177800">
              <a:spcBef>
                <a:spcPct val="20000"/>
              </a:spcBef>
              <a:spcAft>
                <a:spcPct val="20000"/>
              </a:spcAft>
              <a:buFontTx/>
              <a:buChar char="•"/>
            </a:pPr>
            <a:r>
              <a:rPr lang="en-US" sz="1600" dirty="0">
                <a:latin typeface="Trebuchet MS" pitchFamily="34" charset="0"/>
              </a:rPr>
              <a:t>Impact Analysis</a:t>
            </a:r>
          </a:p>
          <a:p>
            <a:pPr marL="177800" indent="-177800">
              <a:spcBef>
                <a:spcPct val="20000"/>
              </a:spcBef>
              <a:spcAft>
                <a:spcPct val="20000"/>
              </a:spcAft>
              <a:buFontTx/>
              <a:buChar char="•"/>
            </a:pPr>
            <a:r>
              <a:rPr lang="en-US" sz="1600" dirty="0">
                <a:latin typeface="Trebuchet MS" pitchFamily="34" charset="0"/>
              </a:rPr>
              <a:t>Low priority incident resolution</a:t>
            </a:r>
          </a:p>
          <a:p>
            <a:pPr marL="177800" indent="-177800">
              <a:spcBef>
                <a:spcPct val="20000"/>
              </a:spcBef>
              <a:spcAft>
                <a:spcPct val="20000"/>
              </a:spcAft>
              <a:buFontTx/>
              <a:buChar char="•"/>
            </a:pPr>
            <a:r>
              <a:rPr lang="en-US" sz="1600" dirty="0">
                <a:latin typeface="Trebuchet MS" pitchFamily="34" charset="0"/>
              </a:rPr>
              <a:t>Mock incident </a:t>
            </a:r>
            <a:r>
              <a:rPr lang="en-US" sz="1600" dirty="0" smtClean="0">
                <a:latin typeface="Trebuchet MS" pitchFamily="34" charset="0"/>
              </a:rPr>
              <a:t>resolution if required due to low volumes</a:t>
            </a:r>
            <a:endParaRPr lang="en-US" sz="1600" dirty="0">
              <a:latin typeface="Trebuchet MS" pitchFamily="34" charset="0"/>
            </a:endParaRPr>
          </a:p>
          <a:p>
            <a:pPr marL="177800" indent="-177800">
              <a:spcBef>
                <a:spcPct val="20000"/>
              </a:spcBef>
              <a:spcAft>
                <a:spcPct val="20000"/>
              </a:spcAft>
              <a:buFontTx/>
              <a:buChar char="•"/>
            </a:pPr>
            <a:r>
              <a:rPr lang="en-US" sz="1600" dirty="0">
                <a:latin typeface="Trebuchet MS" pitchFamily="34" charset="0"/>
              </a:rPr>
              <a:t>End-of-period processes</a:t>
            </a:r>
          </a:p>
          <a:p>
            <a:pPr marL="177800" indent="-177800">
              <a:spcBef>
                <a:spcPct val="20000"/>
              </a:spcBef>
              <a:spcAft>
                <a:spcPct val="20000"/>
              </a:spcAft>
              <a:buFontTx/>
              <a:buChar char="•"/>
            </a:pPr>
            <a:r>
              <a:rPr lang="en-US" sz="1600" dirty="0">
                <a:latin typeface="Trebuchet MS" pitchFamily="34" charset="0"/>
              </a:rPr>
              <a:t>Review of high priority incidents</a:t>
            </a:r>
          </a:p>
        </p:txBody>
      </p:sp>
      <p:sp>
        <p:nvSpPr>
          <p:cNvPr id="7" name="Rectangle 15"/>
          <p:cNvSpPr>
            <a:spLocks noChangeArrowheads="1"/>
          </p:cNvSpPr>
          <p:nvPr/>
        </p:nvSpPr>
        <p:spPr bwMode="auto">
          <a:xfrm>
            <a:off x="7384274" y="1314450"/>
            <a:ext cx="6636526" cy="408431"/>
          </a:xfrm>
          <a:prstGeom prst="rect">
            <a:avLst/>
          </a:prstGeom>
          <a:solidFill>
            <a:schemeClr val="bg2">
              <a:lumMod val="50000"/>
            </a:schemeClr>
          </a:solidFill>
          <a:ln w="9525">
            <a:solidFill>
              <a:schemeClr val="bg2"/>
            </a:solidFill>
            <a:miter lim="800000"/>
            <a:headEnd/>
            <a:tailEnd/>
          </a:ln>
        </p:spPr>
        <p:txBody>
          <a:bodyPr wrap="none" anchor="ctr"/>
          <a:lstStyle/>
          <a:p>
            <a:r>
              <a:rPr lang="en-US" sz="1600" i="1">
                <a:solidFill>
                  <a:schemeClr val="bg1"/>
                </a:solidFill>
                <a:latin typeface="Trebuchet MS" pitchFamily="34" charset="0"/>
              </a:rPr>
              <a:t>Mode of Support</a:t>
            </a:r>
          </a:p>
        </p:txBody>
      </p:sp>
      <p:sp>
        <p:nvSpPr>
          <p:cNvPr id="8" name="Rectangle 16"/>
          <p:cNvSpPr>
            <a:spLocks noChangeArrowheads="1"/>
          </p:cNvSpPr>
          <p:nvPr/>
        </p:nvSpPr>
        <p:spPr bwMode="auto">
          <a:xfrm>
            <a:off x="7384274" y="1707564"/>
            <a:ext cx="6636526" cy="1798796"/>
          </a:xfrm>
          <a:prstGeom prst="rect">
            <a:avLst/>
          </a:prstGeom>
          <a:solidFill>
            <a:schemeClr val="bg2">
              <a:lumMod val="85000"/>
            </a:schemeClr>
          </a:solidFill>
          <a:ln w="9525" algn="ctr">
            <a:solidFill>
              <a:schemeClr val="bg2"/>
            </a:solidFill>
            <a:miter lim="800000"/>
            <a:headEnd/>
            <a:tailEnd/>
          </a:ln>
        </p:spPr>
        <p:txBody>
          <a:bodyPr/>
          <a:lstStyle/>
          <a:p>
            <a:pPr marL="177800" indent="-177800">
              <a:spcBef>
                <a:spcPct val="20000"/>
              </a:spcBef>
              <a:spcAft>
                <a:spcPct val="20000"/>
              </a:spcAft>
              <a:buFontTx/>
              <a:buChar char="•"/>
            </a:pPr>
            <a:r>
              <a:rPr lang="en-US" sz="1600" dirty="0">
                <a:latin typeface="Trebuchet MS" pitchFamily="34" charset="0"/>
              </a:rPr>
              <a:t>Independently handle low priority incidents</a:t>
            </a:r>
          </a:p>
          <a:p>
            <a:pPr marL="177800" indent="-177800">
              <a:spcBef>
                <a:spcPct val="20000"/>
              </a:spcBef>
              <a:spcAft>
                <a:spcPct val="20000"/>
              </a:spcAft>
              <a:buFontTx/>
              <a:buChar char="•"/>
            </a:pPr>
            <a:r>
              <a:rPr lang="en-US" sz="1600" dirty="0">
                <a:latin typeface="Trebuchet MS" pitchFamily="34" charset="0"/>
              </a:rPr>
              <a:t>“Look-over-the-shoulder” for high priority incidents</a:t>
            </a:r>
          </a:p>
        </p:txBody>
      </p:sp>
      <p:sp>
        <p:nvSpPr>
          <p:cNvPr id="9" name="Rectangle 17"/>
          <p:cNvSpPr>
            <a:spLocks noChangeArrowheads="1"/>
          </p:cNvSpPr>
          <p:nvPr/>
        </p:nvSpPr>
        <p:spPr bwMode="auto">
          <a:xfrm>
            <a:off x="481013" y="4382378"/>
            <a:ext cx="6636526" cy="408431"/>
          </a:xfrm>
          <a:prstGeom prst="rect">
            <a:avLst/>
          </a:prstGeom>
          <a:solidFill>
            <a:srgbClr val="525129"/>
          </a:solidFill>
          <a:ln w="9525">
            <a:solidFill>
              <a:schemeClr val="bg2"/>
            </a:solidFill>
            <a:miter lim="800000"/>
            <a:headEnd/>
            <a:tailEnd/>
          </a:ln>
        </p:spPr>
        <p:txBody>
          <a:bodyPr wrap="none" anchor="ctr"/>
          <a:lstStyle/>
          <a:p>
            <a:r>
              <a:rPr lang="en-US" sz="1600" i="1" dirty="0" smtClean="0">
                <a:solidFill>
                  <a:schemeClr val="bg1"/>
                </a:solidFill>
                <a:latin typeface="Trebuchet MS" pitchFamily="34" charset="0"/>
              </a:rPr>
              <a:t>Support </a:t>
            </a:r>
            <a:r>
              <a:rPr lang="en-US" sz="1600" i="1" dirty="0">
                <a:solidFill>
                  <a:schemeClr val="bg1"/>
                </a:solidFill>
                <a:latin typeface="Trebuchet MS" pitchFamily="34" charset="0"/>
              </a:rPr>
              <a:t>Process</a:t>
            </a:r>
          </a:p>
        </p:txBody>
      </p:sp>
      <p:sp>
        <p:nvSpPr>
          <p:cNvPr id="10" name="Rectangle 18"/>
          <p:cNvSpPr>
            <a:spLocks noChangeArrowheads="1"/>
          </p:cNvSpPr>
          <p:nvPr/>
        </p:nvSpPr>
        <p:spPr bwMode="auto">
          <a:xfrm>
            <a:off x="481013" y="4792512"/>
            <a:ext cx="6636526" cy="1380154"/>
          </a:xfrm>
          <a:prstGeom prst="rect">
            <a:avLst/>
          </a:prstGeom>
          <a:solidFill>
            <a:srgbClr val="E0DFC2"/>
          </a:solidFill>
          <a:ln w="9525" algn="ctr">
            <a:solidFill>
              <a:schemeClr val="bg2"/>
            </a:solidFill>
            <a:miter lim="800000"/>
            <a:headEnd/>
            <a:tailEnd/>
          </a:ln>
        </p:spPr>
        <p:txBody>
          <a:bodyPr/>
          <a:lstStyle/>
          <a:p>
            <a:pPr marL="177800" indent="-177800">
              <a:spcBef>
                <a:spcPct val="20000"/>
              </a:spcBef>
              <a:spcAft>
                <a:spcPct val="20000"/>
              </a:spcAft>
              <a:buFontTx/>
              <a:buChar char="•"/>
            </a:pPr>
            <a:r>
              <a:rPr lang="en-US" sz="1600" dirty="0" smtClean="0">
                <a:latin typeface="Trebuchet MS" pitchFamily="34" charset="0"/>
              </a:rPr>
              <a:t>Establish Onsite/Offshore support process and </a:t>
            </a:r>
            <a:r>
              <a:rPr lang="en-US" sz="1600" dirty="0" err="1" smtClean="0">
                <a:latin typeface="Trebuchet MS" pitchFamily="34" charset="0"/>
              </a:rPr>
              <a:t>PoC’s</a:t>
            </a:r>
            <a:endParaRPr lang="en-US" sz="1600" dirty="0">
              <a:latin typeface="Trebuchet MS" pitchFamily="34" charset="0"/>
            </a:endParaRPr>
          </a:p>
        </p:txBody>
      </p:sp>
      <p:sp>
        <p:nvSpPr>
          <p:cNvPr id="11" name="Rectangle 19"/>
          <p:cNvSpPr>
            <a:spLocks noChangeArrowheads="1"/>
          </p:cNvSpPr>
          <p:nvPr/>
        </p:nvSpPr>
        <p:spPr bwMode="auto">
          <a:xfrm>
            <a:off x="7384274" y="3544179"/>
            <a:ext cx="6636526" cy="408431"/>
          </a:xfrm>
          <a:prstGeom prst="rect">
            <a:avLst/>
          </a:prstGeom>
          <a:solidFill>
            <a:schemeClr val="bg2">
              <a:lumMod val="50000"/>
            </a:schemeClr>
          </a:solidFill>
          <a:ln w="9525">
            <a:solidFill>
              <a:schemeClr val="bg2"/>
            </a:solidFill>
            <a:miter lim="800000"/>
            <a:headEnd/>
            <a:tailEnd/>
          </a:ln>
        </p:spPr>
        <p:txBody>
          <a:bodyPr wrap="none" anchor="ctr"/>
          <a:lstStyle/>
          <a:p>
            <a:r>
              <a:rPr lang="en-US" sz="1600" i="1">
                <a:solidFill>
                  <a:schemeClr val="bg1"/>
                </a:solidFill>
                <a:latin typeface="Trebuchet MS" pitchFamily="34" charset="0"/>
              </a:rPr>
              <a:t>Expectations from SMEs</a:t>
            </a:r>
          </a:p>
        </p:txBody>
      </p:sp>
      <p:sp>
        <p:nvSpPr>
          <p:cNvPr id="12" name="Rectangle 20"/>
          <p:cNvSpPr>
            <a:spLocks noChangeArrowheads="1"/>
          </p:cNvSpPr>
          <p:nvPr/>
        </p:nvSpPr>
        <p:spPr bwMode="auto">
          <a:xfrm>
            <a:off x="7384274" y="3954312"/>
            <a:ext cx="6636526" cy="1380154"/>
          </a:xfrm>
          <a:prstGeom prst="rect">
            <a:avLst/>
          </a:prstGeom>
          <a:solidFill>
            <a:schemeClr val="bg2">
              <a:lumMod val="85000"/>
            </a:schemeClr>
          </a:solidFill>
          <a:ln w="9525" algn="ctr">
            <a:solidFill>
              <a:schemeClr val="bg2"/>
            </a:solidFill>
            <a:miter lim="800000"/>
            <a:headEnd/>
            <a:tailEnd/>
          </a:ln>
        </p:spPr>
        <p:txBody>
          <a:bodyPr/>
          <a:lstStyle/>
          <a:p>
            <a:pPr marL="177800" indent="-177800">
              <a:spcBef>
                <a:spcPct val="20000"/>
              </a:spcBef>
              <a:spcAft>
                <a:spcPct val="20000"/>
              </a:spcAft>
              <a:buFontTx/>
              <a:buChar char="•"/>
            </a:pPr>
            <a:r>
              <a:rPr lang="en-US" sz="1600" dirty="0">
                <a:latin typeface="Trebuchet MS" pitchFamily="34" charset="0"/>
              </a:rPr>
              <a:t>Review &amp; feedback on support </a:t>
            </a:r>
            <a:r>
              <a:rPr lang="en-US" sz="1600" dirty="0" smtClean="0">
                <a:latin typeface="Trebuchet MS" pitchFamily="34" charset="0"/>
              </a:rPr>
              <a:t>activities</a:t>
            </a:r>
            <a:endParaRPr lang="en-US" sz="1600" dirty="0">
              <a:latin typeface="Trebuchet MS" pitchFamily="34" charset="0"/>
            </a:endParaRPr>
          </a:p>
          <a:p>
            <a:pPr marL="177800" indent="-177800">
              <a:spcBef>
                <a:spcPct val="20000"/>
              </a:spcBef>
              <a:spcAft>
                <a:spcPct val="20000"/>
              </a:spcAft>
              <a:buFontTx/>
              <a:buChar char="•"/>
            </a:pPr>
            <a:r>
              <a:rPr lang="en-US" sz="1600" dirty="0">
                <a:latin typeface="Trebuchet MS" pitchFamily="34" charset="0"/>
              </a:rPr>
              <a:t>Joint walkthrough of complex code changes and bug-fixes done by incumbent team</a:t>
            </a:r>
          </a:p>
          <a:p>
            <a:pPr marL="177800" indent="-177800">
              <a:spcBef>
                <a:spcPct val="20000"/>
              </a:spcBef>
              <a:spcAft>
                <a:spcPct val="20000"/>
              </a:spcAft>
              <a:buFontTx/>
              <a:buChar char="•"/>
            </a:pPr>
            <a:endParaRPr lang="en-US" sz="1600" dirty="0">
              <a:latin typeface="Trebuchet MS" pitchFamily="34" charset="0"/>
            </a:endParaRPr>
          </a:p>
        </p:txBody>
      </p:sp>
      <p:sp>
        <p:nvSpPr>
          <p:cNvPr id="13" name="Rectangle 21"/>
          <p:cNvSpPr>
            <a:spLocks noChangeArrowheads="1"/>
          </p:cNvSpPr>
          <p:nvPr/>
        </p:nvSpPr>
        <p:spPr bwMode="auto">
          <a:xfrm>
            <a:off x="7393626" y="5363065"/>
            <a:ext cx="6636526" cy="319937"/>
          </a:xfrm>
          <a:prstGeom prst="rect">
            <a:avLst/>
          </a:prstGeom>
          <a:solidFill>
            <a:schemeClr val="bg2">
              <a:lumMod val="50000"/>
            </a:schemeClr>
          </a:solidFill>
          <a:ln w="9525">
            <a:solidFill>
              <a:schemeClr val="bg2"/>
            </a:solidFill>
            <a:miter lim="800000"/>
            <a:headEnd/>
            <a:tailEnd/>
          </a:ln>
        </p:spPr>
        <p:txBody>
          <a:bodyPr wrap="none" anchor="ctr"/>
          <a:lstStyle/>
          <a:p>
            <a:r>
              <a:rPr lang="en-US" sz="1600" i="1">
                <a:solidFill>
                  <a:schemeClr val="bg1"/>
                </a:solidFill>
                <a:latin typeface="Trebuchet MS" pitchFamily="34" charset="0"/>
              </a:rPr>
              <a:t>Acceptance Criteria</a:t>
            </a:r>
          </a:p>
        </p:txBody>
      </p:sp>
      <p:sp>
        <p:nvSpPr>
          <p:cNvPr id="14" name="Rectangle 22"/>
          <p:cNvSpPr>
            <a:spLocks noChangeArrowheads="1"/>
          </p:cNvSpPr>
          <p:nvPr/>
        </p:nvSpPr>
        <p:spPr bwMode="auto">
          <a:xfrm>
            <a:off x="7393626" y="5681680"/>
            <a:ext cx="6636526" cy="1136798"/>
          </a:xfrm>
          <a:prstGeom prst="rect">
            <a:avLst/>
          </a:prstGeom>
          <a:solidFill>
            <a:schemeClr val="bg2">
              <a:lumMod val="85000"/>
            </a:schemeClr>
          </a:solidFill>
          <a:ln w="9525" algn="ctr">
            <a:solidFill>
              <a:schemeClr val="bg2"/>
            </a:solidFill>
            <a:miter lim="800000"/>
            <a:headEnd/>
            <a:tailEnd/>
          </a:ln>
        </p:spPr>
        <p:txBody>
          <a:bodyPr/>
          <a:lstStyle/>
          <a:p>
            <a:pPr marL="177800" indent="-177800">
              <a:spcBef>
                <a:spcPct val="20000"/>
              </a:spcBef>
              <a:spcAft>
                <a:spcPct val="20000"/>
              </a:spcAft>
              <a:buFontTx/>
              <a:buChar char="•"/>
            </a:pPr>
            <a:r>
              <a:rPr lang="en-US" sz="1600" dirty="0">
                <a:latin typeface="Trebuchet MS" pitchFamily="34" charset="0"/>
              </a:rPr>
              <a:t>Number of tickets </a:t>
            </a:r>
            <a:r>
              <a:rPr lang="en-US" sz="1600" dirty="0" smtClean="0">
                <a:latin typeface="Trebuchet MS" pitchFamily="34" charset="0"/>
              </a:rPr>
              <a:t>addressed independently (TBD)</a:t>
            </a:r>
          </a:p>
          <a:p>
            <a:pPr marL="177800" indent="-177800">
              <a:spcBef>
                <a:spcPct val="20000"/>
              </a:spcBef>
              <a:spcAft>
                <a:spcPct val="20000"/>
              </a:spcAft>
              <a:buFontTx/>
              <a:buChar char="•"/>
            </a:pPr>
            <a:r>
              <a:rPr lang="en-US" sz="1600" dirty="0" smtClean="0">
                <a:latin typeface="Trebuchet MS" pitchFamily="34" charset="0"/>
              </a:rPr>
              <a:t>Key concerns coming out of KT can be implemented as an acceptance Criteria.</a:t>
            </a:r>
          </a:p>
          <a:p>
            <a:pPr marL="177800" indent="-177800">
              <a:spcBef>
                <a:spcPct val="20000"/>
              </a:spcBef>
              <a:spcAft>
                <a:spcPct val="20000"/>
              </a:spcAft>
              <a:buFontTx/>
              <a:buChar char="•"/>
            </a:pPr>
            <a:endParaRPr lang="en-US" sz="1600" dirty="0">
              <a:latin typeface="Trebuchet MS" pitchFamily="34" charset="0"/>
            </a:endParaRPr>
          </a:p>
        </p:txBody>
      </p:sp>
      <p:sp>
        <p:nvSpPr>
          <p:cNvPr id="15" name="AutoShape 6"/>
          <p:cNvSpPr>
            <a:spLocks noChangeArrowheads="1"/>
          </p:cNvSpPr>
          <p:nvPr/>
        </p:nvSpPr>
        <p:spPr bwMode="auto">
          <a:xfrm>
            <a:off x="1206500" y="7010401"/>
            <a:ext cx="1333559" cy="773113"/>
          </a:xfrm>
          <a:prstGeom prst="chevron">
            <a:avLst>
              <a:gd name="adj" fmla="val 38766"/>
            </a:avLst>
          </a:prstGeom>
          <a:solidFill>
            <a:schemeClr val="bg1">
              <a:lumMod val="75000"/>
            </a:schemeClr>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TP</a:t>
            </a:r>
            <a:endParaRPr lang="en-US" sz="2400" b="1" dirty="0">
              <a:latin typeface="Tahoma" pitchFamily="34" charset="0"/>
              <a:ea typeface="MS Mincho" pitchFamily="49" charset="-128"/>
            </a:endParaRPr>
          </a:p>
        </p:txBody>
      </p:sp>
      <p:sp>
        <p:nvSpPr>
          <p:cNvPr id="16" name="AutoShape 7"/>
          <p:cNvSpPr>
            <a:spLocks noChangeArrowheads="1"/>
          </p:cNvSpPr>
          <p:nvPr/>
        </p:nvSpPr>
        <p:spPr bwMode="auto">
          <a:xfrm>
            <a:off x="8597900" y="7010400"/>
            <a:ext cx="3517900" cy="773113"/>
          </a:xfrm>
          <a:prstGeom prst="chevron">
            <a:avLst>
              <a:gd name="adj" fmla="val 28223"/>
            </a:avLst>
          </a:prstGeom>
          <a:solidFill>
            <a:schemeClr val="accent1"/>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PS</a:t>
            </a:r>
            <a:endParaRPr lang="en-US" sz="2400" b="1" dirty="0">
              <a:latin typeface="Tahoma" pitchFamily="34" charset="0"/>
              <a:ea typeface="MS Mincho" pitchFamily="49" charset="-128"/>
            </a:endParaRPr>
          </a:p>
        </p:txBody>
      </p:sp>
      <p:sp>
        <p:nvSpPr>
          <p:cNvPr id="17" name="AutoShape 8"/>
          <p:cNvSpPr>
            <a:spLocks noChangeArrowheads="1"/>
          </p:cNvSpPr>
          <p:nvPr/>
        </p:nvSpPr>
        <p:spPr bwMode="auto">
          <a:xfrm>
            <a:off x="5374370" y="7010400"/>
            <a:ext cx="3501461" cy="773113"/>
          </a:xfrm>
          <a:prstGeom prst="chevron">
            <a:avLst>
              <a:gd name="adj" fmla="val 32062"/>
            </a:avLst>
          </a:prstGeom>
          <a:solidFill>
            <a:schemeClr val="bg2">
              <a:lumMod val="40000"/>
              <a:lumOff val="60000"/>
            </a:schemeClr>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SS</a:t>
            </a:r>
            <a:endParaRPr lang="en-US" sz="2400" b="1" dirty="0">
              <a:latin typeface="Tahoma" pitchFamily="34" charset="0"/>
              <a:ea typeface="MS Mincho" pitchFamily="49" charset="-128"/>
            </a:endParaRPr>
          </a:p>
        </p:txBody>
      </p:sp>
      <p:sp>
        <p:nvSpPr>
          <p:cNvPr id="18" name="AutoShape 9"/>
          <p:cNvSpPr>
            <a:spLocks noChangeArrowheads="1"/>
          </p:cNvSpPr>
          <p:nvPr/>
        </p:nvSpPr>
        <p:spPr bwMode="auto">
          <a:xfrm>
            <a:off x="2230438" y="7010401"/>
            <a:ext cx="3485022" cy="773113"/>
          </a:xfrm>
          <a:prstGeom prst="chevron">
            <a:avLst>
              <a:gd name="adj" fmla="val 25692"/>
            </a:avLst>
          </a:prstGeom>
          <a:solidFill>
            <a:schemeClr val="bg1">
              <a:lumMod val="75000"/>
            </a:schemeClr>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KT</a:t>
            </a:r>
            <a:endParaRPr lang="en-US" sz="2400" b="1" dirty="0">
              <a:latin typeface="Tahoma" pitchFamily="34" charset="0"/>
              <a:ea typeface="MS Mincho" pitchFamily="49" charset="-128"/>
            </a:endParaRPr>
          </a:p>
        </p:txBody>
      </p:sp>
    </p:spTree>
    <p:extLst>
      <p:ext uri="{BB962C8B-B14F-4D97-AF65-F5344CB8AC3E}">
        <p14:creationId xmlns:p14="http://schemas.microsoft.com/office/powerpoint/2010/main" val="4150015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Support</a:t>
            </a:r>
            <a:endParaRPr lang="en-US" dirty="0"/>
          </a:p>
        </p:txBody>
      </p:sp>
      <p:sp>
        <p:nvSpPr>
          <p:cNvPr id="5" name="Rectangle 13"/>
          <p:cNvSpPr>
            <a:spLocks noChangeArrowheads="1"/>
          </p:cNvSpPr>
          <p:nvPr/>
        </p:nvSpPr>
        <p:spPr bwMode="auto">
          <a:xfrm>
            <a:off x="481381" y="2095501"/>
            <a:ext cx="6636667" cy="430622"/>
          </a:xfrm>
          <a:prstGeom prst="rect">
            <a:avLst/>
          </a:prstGeom>
          <a:solidFill>
            <a:srgbClr val="003366"/>
          </a:solidFill>
          <a:ln w="9525">
            <a:solidFill>
              <a:schemeClr val="bg2"/>
            </a:solidFill>
            <a:miter lim="800000"/>
            <a:headEnd/>
            <a:tailEnd/>
          </a:ln>
        </p:spPr>
        <p:txBody>
          <a:bodyPr wrap="none" anchor="ctr"/>
          <a:lstStyle/>
          <a:p>
            <a:r>
              <a:rPr lang="en-US" sz="1600" i="1">
                <a:solidFill>
                  <a:schemeClr val="bg1"/>
                </a:solidFill>
                <a:latin typeface="Trebuchet MS" pitchFamily="34" charset="0"/>
              </a:rPr>
              <a:t>Support</a:t>
            </a:r>
          </a:p>
        </p:txBody>
      </p:sp>
      <p:sp>
        <p:nvSpPr>
          <p:cNvPr id="6" name="Rectangle 14"/>
          <p:cNvSpPr>
            <a:spLocks noChangeArrowheads="1"/>
          </p:cNvSpPr>
          <p:nvPr/>
        </p:nvSpPr>
        <p:spPr bwMode="auto">
          <a:xfrm>
            <a:off x="481381" y="2512005"/>
            <a:ext cx="6636667" cy="926543"/>
          </a:xfrm>
          <a:prstGeom prst="rect">
            <a:avLst/>
          </a:prstGeom>
          <a:solidFill>
            <a:srgbClr val="E2ECF6"/>
          </a:solidFill>
          <a:ln w="9525">
            <a:solidFill>
              <a:schemeClr val="bg2"/>
            </a:solidFill>
            <a:miter lim="800000"/>
            <a:headEnd/>
            <a:tailEnd/>
          </a:ln>
        </p:spPr>
        <p:txBody>
          <a:bodyPr/>
          <a:lstStyle/>
          <a:p>
            <a:pPr marL="177800" indent="-177800">
              <a:spcBef>
                <a:spcPct val="20000"/>
              </a:spcBef>
              <a:spcAft>
                <a:spcPct val="20000"/>
              </a:spcAft>
              <a:buFontTx/>
              <a:buChar char="•"/>
            </a:pPr>
            <a:r>
              <a:rPr lang="en-US" sz="1600">
                <a:latin typeface="Trebuchet MS" pitchFamily="34" charset="0"/>
              </a:rPr>
              <a:t>Independently handle most support Incidents</a:t>
            </a:r>
          </a:p>
        </p:txBody>
      </p:sp>
      <p:sp>
        <p:nvSpPr>
          <p:cNvPr id="7" name="Rectangle 15"/>
          <p:cNvSpPr>
            <a:spLocks noChangeArrowheads="1"/>
          </p:cNvSpPr>
          <p:nvPr/>
        </p:nvSpPr>
        <p:spPr bwMode="auto">
          <a:xfrm>
            <a:off x="7384133" y="1447801"/>
            <a:ext cx="6636667" cy="430622"/>
          </a:xfrm>
          <a:prstGeom prst="rect">
            <a:avLst/>
          </a:prstGeom>
          <a:solidFill>
            <a:schemeClr val="bg2">
              <a:lumMod val="50000"/>
            </a:schemeClr>
          </a:solidFill>
          <a:ln w="9525">
            <a:solidFill>
              <a:schemeClr val="bg2"/>
            </a:solidFill>
            <a:miter lim="800000"/>
            <a:headEnd/>
            <a:tailEnd/>
          </a:ln>
        </p:spPr>
        <p:txBody>
          <a:bodyPr wrap="none" anchor="ctr"/>
          <a:lstStyle/>
          <a:p>
            <a:r>
              <a:rPr lang="en-US" sz="1600" i="1">
                <a:solidFill>
                  <a:schemeClr val="bg1"/>
                </a:solidFill>
                <a:latin typeface="Trebuchet MS" pitchFamily="34" charset="0"/>
              </a:rPr>
              <a:t>Mode of Support</a:t>
            </a:r>
          </a:p>
        </p:txBody>
      </p:sp>
      <p:sp>
        <p:nvSpPr>
          <p:cNvPr id="8" name="Rectangle 16"/>
          <p:cNvSpPr>
            <a:spLocks noChangeArrowheads="1"/>
          </p:cNvSpPr>
          <p:nvPr/>
        </p:nvSpPr>
        <p:spPr bwMode="auto">
          <a:xfrm>
            <a:off x="7384133" y="1864305"/>
            <a:ext cx="6636667" cy="926543"/>
          </a:xfrm>
          <a:prstGeom prst="rect">
            <a:avLst/>
          </a:prstGeom>
          <a:solidFill>
            <a:schemeClr val="bg2">
              <a:lumMod val="85000"/>
            </a:schemeClr>
          </a:solidFill>
          <a:ln w="9525" algn="ctr">
            <a:solidFill>
              <a:schemeClr val="bg2"/>
            </a:solidFill>
            <a:miter lim="800000"/>
            <a:headEnd/>
            <a:tailEnd/>
          </a:ln>
        </p:spPr>
        <p:txBody>
          <a:bodyPr/>
          <a:lstStyle/>
          <a:p>
            <a:pPr marL="177800" indent="-177800">
              <a:spcBef>
                <a:spcPct val="20000"/>
              </a:spcBef>
              <a:spcAft>
                <a:spcPct val="20000"/>
              </a:spcAft>
              <a:buFontTx/>
              <a:buChar char="•"/>
            </a:pPr>
            <a:r>
              <a:rPr lang="en-US" sz="1600">
                <a:latin typeface="Trebuchet MS" pitchFamily="34" charset="0"/>
              </a:rPr>
              <a:t>Independently handle most support incidents</a:t>
            </a:r>
          </a:p>
          <a:p>
            <a:pPr marL="177800" indent="-177800">
              <a:spcBef>
                <a:spcPct val="20000"/>
              </a:spcBef>
              <a:spcAft>
                <a:spcPct val="20000"/>
              </a:spcAft>
              <a:buFontTx/>
              <a:buChar char="•"/>
            </a:pPr>
            <a:r>
              <a:rPr lang="en-US" sz="1600">
                <a:latin typeface="Trebuchet MS" pitchFamily="34" charset="0"/>
              </a:rPr>
              <a:t>Avon SMEs available as back-up if required</a:t>
            </a:r>
          </a:p>
        </p:txBody>
      </p:sp>
      <p:sp>
        <p:nvSpPr>
          <p:cNvPr id="9" name="Rectangle 17"/>
          <p:cNvSpPr>
            <a:spLocks noChangeArrowheads="1"/>
          </p:cNvSpPr>
          <p:nvPr/>
        </p:nvSpPr>
        <p:spPr bwMode="auto">
          <a:xfrm>
            <a:off x="481013" y="3561723"/>
            <a:ext cx="6636667" cy="430622"/>
          </a:xfrm>
          <a:prstGeom prst="rect">
            <a:avLst/>
          </a:prstGeom>
          <a:solidFill>
            <a:srgbClr val="525129"/>
          </a:solidFill>
          <a:ln w="9525">
            <a:solidFill>
              <a:schemeClr val="bg2"/>
            </a:solidFill>
            <a:miter lim="800000"/>
            <a:headEnd/>
            <a:tailEnd/>
          </a:ln>
        </p:spPr>
        <p:txBody>
          <a:bodyPr wrap="none" anchor="ctr"/>
          <a:lstStyle/>
          <a:p>
            <a:r>
              <a:rPr lang="en-US" sz="1600" i="1">
                <a:solidFill>
                  <a:schemeClr val="bg1"/>
                </a:solidFill>
                <a:latin typeface="Trebuchet MS" pitchFamily="34" charset="0"/>
              </a:rPr>
              <a:t>Readiness Review</a:t>
            </a:r>
          </a:p>
        </p:txBody>
      </p:sp>
      <p:sp>
        <p:nvSpPr>
          <p:cNvPr id="10" name="Rectangle 18"/>
          <p:cNvSpPr>
            <a:spLocks noChangeArrowheads="1"/>
          </p:cNvSpPr>
          <p:nvPr/>
        </p:nvSpPr>
        <p:spPr bwMode="auto">
          <a:xfrm>
            <a:off x="481013" y="3994110"/>
            <a:ext cx="6636667" cy="2617264"/>
          </a:xfrm>
          <a:prstGeom prst="rect">
            <a:avLst/>
          </a:prstGeom>
          <a:solidFill>
            <a:srgbClr val="E0DFC2"/>
          </a:solidFill>
          <a:ln w="9525" algn="ctr">
            <a:solidFill>
              <a:schemeClr val="bg2"/>
            </a:solidFill>
            <a:miter lim="800000"/>
            <a:headEnd/>
            <a:tailEnd/>
          </a:ln>
        </p:spPr>
        <p:txBody>
          <a:bodyPr/>
          <a:lstStyle/>
          <a:p>
            <a:pPr marL="177800" indent="-177800">
              <a:spcBef>
                <a:spcPct val="20000"/>
              </a:spcBef>
              <a:spcAft>
                <a:spcPct val="20000"/>
              </a:spcAft>
              <a:buFontTx/>
              <a:buChar char="•"/>
            </a:pPr>
            <a:r>
              <a:rPr lang="en-US" sz="1600">
                <a:latin typeface="Trebuchet MS" pitchFamily="34" charset="0"/>
              </a:rPr>
              <a:t>Review onsite &amp; offshore infrastructure readiness</a:t>
            </a:r>
          </a:p>
          <a:p>
            <a:pPr marL="177800" indent="-177800">
              <a:spcBef>
                <a:spcPct val="20000"/>
              </a:spcBef>
              <a:spcAft>
                <a:spcPct val="20000"/>
              </a:spcAft>
              <a:buFontTx/>
              <a:buChar char="•"/>
            </a:pPr>
            <a:r>
              <a:rPr lang="en-US" sz="1600">
                <a:latin typeface="Trebuchet MS" pitchFamily="34" charset="0"/>
              </a:rPr>
              <a:t>Review hardware/software readiness </a:t>
            </a:r>
          </a:p>
          <a:p>
            <a:pPr marL="177800" indent="-177800">
              <a:spcBef>
                <a:spcPct val="20000"/>
              </a:spcBef>
              <a:spcAft>
                <a:spcPct val="20000"/>
              </a:spcAft>
              <a:buFontTx/>
              <a:buChar char="•"/>
            </a:pPr>
            <a:r>
              <a:rPr lang="en-US" sz="1600">
                <a:latin typeface="Trebuchet MS" pitchFamily="34" charset="0"/>
              </a:rPr>
              <a:t>Review steady state governance readiness</a:t>
            </a:r>
          </a:p>
          <a:p>
            <a:pPr marL="177800" indent="-177800">
              <a:spcBef>
                <a:spcPct val="20000"/>
              </a:spcBef>
              <a:spcAft>
                <a:spcPct val="20000"/>
              </a:spcAft>
              <a:buFontTx/>
              <a:buChar char="•"/>
            </a:pPr>
            <a:r>
              <a:rPr lang="en-US" sz="1600">
                <a:latin typeface="Trebuchet MS" pitchFamily="34" charset="0"/>
              </a:rPr>
              <a:t>Review support process readiness</a:t>
            </a:r>
          </a:p>
          <a:p>
            <a:pPr marL="177800" indent="-177800">
              <a:spcBef>
                <a:spcPct val="20000"/>
              </a:spcBef>
              <a:spcAft>
                <a:spcPct val="20000"/>
              </a:spcAft>
              <a:buFontTx/>
              <a:buChar char="•"/>
            </a:pPr>
            <a:r>
              <a:rPr lang="en-US" sz="1600">
                <a:latin typeface="Trebuchet MS" pitchFamily="34" charset="0"/>
              </a:rPr>
              <a:t>Ability to independently handle incidents</a:t>
            </a:r>
          </a:p>
        </p:txBody>
      </p:sp>
      <p:sp>
        <p:nvSpPr>
          <p:cNvPr id="11" name="Rectangle 19"/>
          <p:cNvSpPr>
            <a:spLocks noChangeArrowheads="1"/>
          </p:cNvSpPr>
          <p:nvPr/>
        </p:nvSpPr>
        <p:spPr bwMode="auto">
          <a:xfrm>
            <a:off x="7384133" y="2952123"/>
            <a:ext cx="6636667" cy="430622"/>
          </a:xfrm>
          <a:prstGeom prst="rect">
            <a:avLst/>
          </a:prstGeom>
          <a:solidFill>
            <a:schemeClr val="bg2">
              <a:lumMod val="50000"/>
            </a:schemeClr>
          </a:solidFill>
          <a:ln w="9525">
            <a:solidFill>
              <a:schemeClr val="bg2"/>
            </a:solidFill>
            <a:miter lim="800000"/>
            <a:headEnd/>
            <a:tailEnd/>
          </a:ln>
        </p:spPr>
        <p:txBody>
          <a:bodyPr wrap="none" anchor="ctr"/>
          <a:lstStyle/>
          <a:p>
            <a:r>
              <a:rPr lang="en-US" sz="1600" i="1">
                <a:solidFill>
                  <a:schemeClr val="bg1"/>
                </a:solidFill>
                <a:latin typeface="Trebuchet MS" pitchFamily="34" charset="0"/>
              </a:rPr>
              <a:t>Expectations from SMEs</a:t>
            </a:r>
          </a:p>
        </p:txBody>
      </p:sp>
      <p:sp>
        <p:nvSpPr>
          <p:cNvPr id="12" name="Rectangle 20"/>
          <p:cNvSpPr>
            <a:spLocks noChangeArrowheads="1"/>
          </p:cNvSpPr>
          <p:nvPr/>
        </p:nvSpPr>
        <p:spPr bwMode="auto">
          <a:xfrm>
            <a:off x="7384133" y="3384510"/>
            <a:ext cx="6636667" cy="2158199"/>
          </a:xfrm>
          <a:prstGeom prst="rect">
            <a:avLst/>
          </a:prstGeom>
          <a:solidFill>
            <a:schemeClr val="bg2">
              <a:lumMod val="85000"/>
            </a:schemeClr>
          </a:solidFill>
          <a:ln w="9525" algn="ctr">
            <a:solidFill>
              <a:schemeClr val="bg2"/>
            </a:solidFill>
            <a:miter lim="800000"/>
            <a:headEnd/>
            <a:tailEnd/>
          </a:ln>
        </p:spPr>
        <p:txBody>
          <a:bodyPr/>
          <a:lstStyle/>
          <a:p>
            <a:pPr marL="177800" indent="-177800">
              <a:spcBef>
                <a:spcPct val="20000"/>
              </a:spcBef>
              <a:spcAft>
                <a:spcPct val="20000"/>
              </a:spcAft>
              <a:buFontTx/>
              <a:buChar char="•"/>
            </a:pPr>
            <a:r>
              <a:rPr lang="en-US" sz="1600" dirty="0">
                <a:latin typeface="Trebuchet MS" pitchFamily="34" charset="0"/>
              </a:rPr>
              <a:t>Review &amp; feedback on support </a:t>
            </a:r>
            <a:r>
              <a:rPr lang="en-US" sz="1600" dirty="0" smtClean="0">
                <a:latin typeface="Trebuchet MS" pitchFamily="34" charset="0"/>
              </a:rPr>
              <a:t>activities</a:t>
            </a:r>
            <a:endParaRPr lang="en-US" sz="1600" dirty="0">
              <a:latin typeface="Trebuchet MS" pitchFamily="34" charset="0"/>
            </a:endParaRPr>
          </a:p>
          <a:p>
            <a:pPr marL="177800" indent="-177800">
              <a:spcBef>
                <a:spcPct val="20000"/>
              </a:spcBef>
              <a:spcAft>
                <a:spcPct val="20000"/>
              </a:spcAft>
              <a:buFontTx/>
              <a:buChar char="•"/>
            </a:pPr>
            <a:r>
              <a:rPr lang="en-US" sz="1600" dirty="0">
                <a:latin typeface="Trebuchet MS" pitchFamily="34" charset="0"/>
              </a:rPr>
              <a:t>Assist </a:t>
            </a:r>
            <a:r>
              <a:rPr lang="en-US" sz="1600" dirty="0" err="1" smtClean="0">
                <a:latin typeface="Trebuchet MS" pitchFamily="34" charset="0"/>
              </a:rPr>
              <a:t>iSoftStone</a:t>
            </a:r>
            <a:r>
              <a:rPr lang="en-US" sz="1600" dirty="0" smtClean="0">
                <a:latin typeface="Trebuchet MS" pitchFamily="34" charset="0"/>
              </a:rPr>
              <a:t> team </a:t>
            </a:r>
            <a:r>
              <a:rPr lang="en-US" sz="1600" dirty="0">
                <a:latin typeface="Trebuchet MS" pitchFamily="34" charset="0"/>
              </a:rPr>
              <a:t>in resolving incidents and requests, if </a:t>
            </a:r>
            <a:r>
              <a:rPr lang="en-US" sz="1600" dirty="0" smtClean="0">
                <a:latin typeface="Trebuchet MS" pitchFamily="34" charset="0"/>
              </a:rPr>
              <a:t>escalated</a:t>
            </a:r>
            <a:endParaRPr lang="en-US" sz="1600" dirty="0">
              <a:latin typeface="Trebuchet MS" pitchFamily="34" charset="0"/>
            </a:endParaRPr>
          </a:p>
          <a:p>
            <a:pPr marL="177800" indent="-177800">
              <a:spcBef>
                <a:spcPct val="20000"/>
              </a:spcBef>
              <a:spcAft>
                <a:spcPct val="20000"/>
              </a:spcAft>
              <a:buFontTx/>
              <a:buChar char="•"/>
            </a:pPr>
            <a:endParaRPr lang="en-US" sz="1600" dirty="0">
              <a:latin typeface="Trebuchet MS" pitchFamily="34" charset="0"/>
            </a:endParaRPr>
          </a:p>
        </p:txBody>
      </p:sp>
      <p:sp>
        <p:nvSpPr>
          <p:cNvPr id="13" name="Rectangle 21"/>
          <p:cNvSpPr>
            <a:spLocks noChangeArrowheads="1"/>
          </p:cNvSpPr>
          <p:nvPr/>
        </p:nvSpPr>
        <p:spPr bwMode="auto">
          <a:xfrm>
            <a:off x="7416943" y="5639394"/>
            <a:ext cx="6636667" cy="432387"/>
          </a:xfrm>
          <a:prstGeom prst="rect">
            <a:avLst/>
          </a:prstGeom>
          <a:solidFill>
            <a:schemeClr val="bg2">
              <a:lumMod val="50000"/>
            </a:schemeClr>
          </a:solidFill>
          <a:ln w="9525">
            <a:solidFill>
              <a:schemeClr val="bg2"/>
            </a:solidFill>
            <a:miter lim="800000"/>
            <a:headEnd/>
            <a:tailEnd/>
          </a:ln>
        </p:spPr>
        <p:txBody>
          <a:bodyPr wrap="none" anchor="ctr"/>
          <a:lstStyle/>
          <a:p>
            <a:r>
              <a:rPr lang="en-US" sz="1600" i="1" dirty="0">
                <a:solidFill>
                  <a:schemeClr val="bg1"/>
                </a:solidFill>
                <a:latin typeface="Trebuchet MS" pitchFamily="34" charset="0"/>
              </a:rPr>
              <a:t>Acceptance Criteria</a:t>
            </a:r>
          </a:p>
        </p:txBody>
      </p:sp>
      <p:sp>
        <p:nvSpPr>
          <p:cNvPr id="14" name="Rectangle 22"/>
          <p:cNvSpPr>
            <a:spLocks noChangeArrowheads="1"/>
          </p:cNvSpPr>
          <p:nvPr/>
        </p:nvSpPr>
        <p:spPr bwMode="auto">
          <a:xfrm>
            <a:off x="7416943" y="6055898"/>
            <a:ext cx="6636667" cy="908117"/>
          </a:xfrm>
          <a:prstGeom prst="rect">
            <a:avLst/>
          </a:prstGeom>
          <a:solidFill>
            <a:schemeClr val="bg2">
              <a:lumMod val="85000"/>
            </a:schemeClr>
          </a:solidFill>
          <a:ln w="9525" algn="ctr">
            <a:solidFill>
              <a:schemeClr val="bg2"/>
            </a:solidFill>
            <a:miter lim="800000"/>
            <a:headEnd/>
            <a:tailEnd/>
          </a:ln>
        </p:spPr>
        <p:txBody>
          <a:bodyPr/>
          <a:lstStyle/>
          <a:p>
            <a:pPr marL="177800" indent="-177800">
              <a:spcBef>
                <a:spcPct val="20000"/>
              </a:spcBef>
              <a:spcAft>
                <a:spcPct val="20000"/>
              </a:spcAft>
              <a:buFontTx/>
              <a:buChar char="•"/>
            </a:pPr>
            <a:r>
              <a:rPr lang="en-US" sz="1600" dirty="0">
                <a:latin typeface="Trebuchet MS" pitchFamily="34" charset="0"/>
              </a:rPr>
              <a:t>Number of tickets resolved </a:t>
            </a:r>
            <a:r>
              <a:rPr lang="en-US" sz="1600" dirty="0" smtClean="0">
                <a:latin typeface="Trebuchet MS" pitchFamily="34" charset="0"/>
              </a:rPr>
              <a:t>independently (TBD)</a:t>
            </a:r>
            <a:endParaRPr lang="en-US" sz="1600" dirty="0">
              <a:latin typeface="Trebuchet MS" pitchFamily="34" charset="0"/>
            </a:endParaRPr>
          </a:p>
          <a:p>
            <a:pPr marL="177800" indent="-177800">
              <a:spcBef>
                <a:spcPct val="20000"/>
              </a:spcBef>
              <a:spcAft>
                <a:spcPct val="20000"/>
              </a:spcAft>
              <a:buFontTx/>
              <a:buChar char="•"/>
            </a:pPr>
            <a:r>
              <a:rPr lang="en-US" sz="1600" dirty="0" smtClean="0">
                <a:latin typeface="Trebuchet MS" pitchFamily="34" charset="0"/>
              </a:rPr>
              <a:t>Key concerns coming out of Secondary Support can be implemented as an acceptance Criteria.</a:t>
            </a:r>
          </a:p>
        </p:txBody>
      </p:sp>
      <p:sp>
        <p:nvSpPr>
          <p:cNvPr id="15" name="AutoShape 6"/>
          <p:cNvSpPr>
            <a:spLocks noChangeArrowheads="1"/>
          </p:cNvSpPr>
          <p:nvPr/>
        </p:nvSpPr>
        <p:spPr bwMode="auto">
          <a:xfrm>
            <a:off x="1206500" y="7025641"/>
            <a:ext cx="1333559" cy="773113"/>
          </a:xfrm>
          <a:prstGeom prst="chevron">
            <a:avLst>
              <a:gd name="adj" fmla="val 38766"/>
            </a:avLst>
          </a:prstGeom>
          <a:solidFill>
            <a:schemeClr val="bg1">
              <a:lumMod val="75000"/>
            </a:schemeClr>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TP</a:t>
            </a:r>
            <a:endParaRPr lang="en-US" sz="2400" b="1" dirty="0">
              <a:latin typeface="Tahoma" pitchFamily="34" charset="0"/>
              <a:ea typeface="MS Mincho" pitchFamily="49" charset="-128"/>
            </a:endParaRPr>
          </a:p>
        </p:txBody>
      </p:sp>
      <p:sp>
        <p:nvSpPr>
          <p:cNvPr id="16" name="AutoShape 7"/>
          <p:cNvSpPr>
            <a:spLocks noChangeArrowheads="1"/>
          </p:cNvSpPr>
          <p:nvPr/>
        </p:nvSpPr>
        <p:spPr bwMode="auto">
          <a:xfrm>
            <a:off x="8597900" y="7025640"/>
            <a:ext cx="3517900" cy="773113"/>
          </a:xfrm>
          <a:prstGeom prst="chevron">
            <a:avLst>
              <a:gd name="adj" fmla="val 28223"/>
            </a:avLst>
          </a:prstGeom>
          <a:solidFill>
            <a:schemeClr val="bg2">
              <a:lumMod val="40000"/>
              <a:lumOff val="60000"/>
            </a:schemeClr>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PS</a:t>
            </a:r>
            <a:endParaRPr lang="en-US" sz="2400" b="1" dirty="0">
              <a:latin typeface="Tahoma" pitchFamily="34" charset="0"/>
              <a:ea typeface="MS Mincho" pitchFamily="49" charset="-128"/>
            </a:endParaRPr>
          </a:p>
        </p:txBody>
      </p:sp>
      <p:sp>
        <p:nvSpPr>
          <p:cNvPr id="17" name="AutoShape 8"/>
          <p:cNvSpPr>
            <a:spLocks noChangeArrowheads="1"/>
          </p:cNvSpPr>
          <p:nvPr/>
        </p:nvSpPr>
        <p:spPr bwMode="auto">
          <a:xfrm>
            <a:off x="5374370" y="7025640"/>
            <a:ext cx="3501461" cy="773113"/>
          </a:xfrm>
          <a:prstGeom prst="chevron">
            <a:avLst>
              <a:gd name="adj" fmla="val 32062"/>
            </a:avLst>
          </a:prstGeom>
          <a:solidFill>
            <a:schemeClr val="bg1">
              <a:lumMod val="75000"/>
            </a:schemeClr>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SS</a:t>
            </a:r>
            <a:endParaRPr lang="en-US" sz="2400" b="1" dirty="0">
              <a:latin typeface="Tahoma" pitchFamily="34" charset="0"/>
              <a:ea typeface="MS Mincho" pitchFamily="49" charset="-128"/>
            </a:endParaRPr>
          </a:p>
        </p:txBody>
      </p:sp>
      <p:sp>
        <p:nvSpPr>
          <p:cNvPr id="18" name="AutoShape 9"/>
          <p:cNvSpPr>
            <a:spLocks noChangeArrowheads="1"/>
          </p:cNvSpPr>
          <p:nvPr/>
        </p:nvSpPr>
        <p:spPr bwMode="auto">
          <a:xfrm>
            <a:off x="2230438" y="7025641"/>
            <a:ext cx="3485022" cy="773113"/>
          </a:xfrm>
          <a:prstGeom prst="chevron">
            <a:avLst>
              <a:gd name="adj" fmla="val 25692"/>
            </a:avLst>
          </a:prstGeom>
          <a:solidFill>
            <a:schemeClr val="bg1">
              <a:lumMod val="75000"/>
            </a:schemeClr>
          </a:solidFill>
          <a:ln w="19050" algn="ctr">
            <a:solidFill>
              <a:schemeClr val="tx1"/>
            </a:solidFill>
            <a:miter lim="800000"/>
            <a:headEnd/>
            <a:tailEnd/>
          </a:ln>
          <a:effectLst/>
        </p:spPr>
        <p:txBody>
          <a:bodyPr anchor="ctr" anchorCtr="1"/>
          <a:lstStyle/>
          <a:p>
            <a:pPr>
              <a:defRPr/>
            </a:pPr>
            <a:r>
              <a:rPr lang="en-US" altLang="ja-JP" sz="2400" b="1" dirty="0">
                <a:latin typeface="Tahoma" pitchFamily="34" charset="0"/>
                <a:ea typeface="MS Mincho" pitchFamily="49" charset="-128"/>
              </a:rPr>
              <a:t>KT</a:t>
            </a:r>
            <a:endParaRPr lang="en-US" sz="2400" b="1" dirty="0">
              <a:latin typeface="Tahoma" pitchFamily="34" charset="0"/>
              <a:ea typeface="MS Mincho" pitchFamily="49" charset="-128"/>
            </a:endParaRPr>
          </a:p>
        </p:txBody>
      </p:sp>
    </p:spTree>
    <p:extLst>
      <p:ext uri="{BB962C8B-B14F-4D97-AF65-F5344CB8AC3E}">
        <p14:creationId xmlns:p14="http://schemas.microsoft.com/office/powerpoint/2010/main" val="848398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235" y="170332"/>
            <a:ext cx="13733931" cy="1039906"/>
          </a:xfrm>
        </p:spPr>
        <p:txBody>
          <a:bodyPr/>
          <a:lstStyle/>
          <a:p>
            <a:r>
              <a:rPr lang="en-US" dirty="0" smtClean="0"/>
              <a:t>Transition Management Structure</a:t>
            </a:r>
            <a:endParaRPr lang="en-US" dirty="0"/>
          </a:p>
        </p:txBody>
      </p:sp>
      <p:sp>
        <p:nvSpPr>
          <p:cNvPr id="4" name="Rectangle 3"/>
          <p:cNvSpPr/>
          <p:nvPr/>
        </p:nvSpPr>
        <p:spPr>
          <a:xfrm>
            <a:off x="2446019" y="1457413"/>
            <a:ext cx="2735581" cy="6305843"/>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a:lstStyle/>
          <a:p>
            <a:pPr algn="ctr">
              <a:defRPr/>
            </a:pPr>
            <a:r>
              <a:rPr lang="en-US" sz="1600" b="1" dirty="0" smtClean="0">
                <a:solidFill>
                  <a:schemeClr val="tx1"/>
                </a:solidFill>
                <a:latin typeface="Arial" panose="020B0604020202020204" pitchFamily="34" charset="0"/>
                <a:cs typeface="Arial" panose="020B0604020202020204" pitchFamily="34" charset="0"/>
              </a:rPr>
              <a:t>AVON Regional</a:t>
            </a:r>
            <a:endParaRPr lang="en-US" sz="1600" b="1" dirty="0">
              <a:solidFill>
                <a:schemeClr val="tx1"/>
              </a:solidFill>
              <a:latin typeface="Arial" panose="020B0604020202020204" pitchFamily="34" charset="0"/>
              <a:cs typeface="Arial" panose="020B0604020202020204" pitchFamily="34" charset="0"/>
            </a:endParaRPr>
          </a:p>
          <a:p>
            <a:pPr algn="ctr">
              <a:defRPr/>
            </a:pPr>
            <a:endParaRPr lang="en-US" sz="1600" b="1" dirty="0" smtClean="0">
              <a:solidFill>
                <a:schemeClr val="tx1"/>
              </a:solidFill>
              <a:latin typeface="Arial" panose="020B0604020202020204" pitchFamily="34" charset="0"/>
              <a:cs typeface="Arial" panose="020B0604020202020204" pitchFamily="34" charset="0"/>
            </a:endParaRPr>
          </a:p>
          <a:p>
            <a:pPr algn="ctr">
              <a:defRPr/>
            </a:pPr>
            <a:r>
              <a:rPr lang="en-US" sz="1600" b="1" dirty="0" err="1" smtClean="0">
                <a:solidFill>
                  <a:schemeClr val="tx1"/>
                </a:solidFill>
                <a:latin typeface="Arial" panose="020B0604020202020204" pitchFamily="34" charset="0"/>
                <a:cs typeface="Arial" panose="020B0604020202020204" pitchFamily="34" charset="0"/>
              </a:rPr>
              <a:t>Nilesh</a:t>
            </a:r>
            <a:r>
              <a:rPr lang="en-US" sz="1600" b="1" dirty="0" smtClean="0">
                <a:solidFill>
                  <a:schemeClr val="tx1"/>
                </a:solidFill>
                <a:latin typeface="Arial" panose="020B0604020202020204" pitchFamily="34" charset="0"/>
                <a:cs typeface="Arial" panose="020B0604020202020204" pitchFamily="34" charset="0"/>
              </a:rPr>
              <a:t> Patel</a:t>
            </a:r>
          </a:p>
          <a:p>
            <a:pPr algn="ctr">
              <a:defRPr/>
            </a:pPr>
            <a:r>
              <a:rPr lang="en-US" sz="1600" b="1" dirty="0" err="1">
                <a:solidFill>
                  <a:schemeClr val="tx1"/>
                </a:solidFill>
                <a:latin typeface="Arial" panose="020B0604020202020204" pitchFamily="34" charset="0"/>
                <a:cs typeface="Arial" panose="020B0604020202020204" pitchFamily="34" charset="0"/>
              </a:rPr>
              <a:t>Karunakaran</a:t>
            </a:r>
            <a:r>
              <a:rPr lang="en-US" sz="1600" b="1" dirty="0">
                <a:solidFill>
                  <a:schemeClr val="tx1"/>
                </a:solidFill>
                <a:latin typeface="Arial" panose="020B0604020202020204" pitchFamily="34" charset="0"/>
                <a:cs typeface="Arial" panose="020B0604020202020204" pitchFamily="34" charset="0"/>
              </a:rPr>
              <a:t> </a:t>
            </a:r>
            <a:r>
              <a:rPr lang="en-US" sz="1600" b="1" dirty="0" smtClean="0">
                <a:solidFill>
                  <a:schemeClr val="tx1"/>
                </a:solidFill>
                <a:latin typeface="Arial" panose="020B0604020202020204" pitchFamily="34" charset="0"/>
                <a:cs typeface="Arial" panose="020B0604020202020204" pitchFamily="34" charset="0"/>
              </a:rPr>
              <a:t> M.</a:t>
            </a:r>
            <a:endParaRPr lang="en-US" sz="1600" b="1" dirty="0">
              <a:solidFill>
                <a:schemeClr val="tx1"/>
              </a:solidFill>
              <a:latin typeface="Arial" panose="020B0604020202020204" pitchFamily="34" charset="0"/>
              <a:cs typeface="Arial" panose="020B0604020202020204" pitchFamily="34" charset="0"/>
            </a:endParaRPr>
          </a:p>
          <a:p>
            <a:pPr algn="ctr">
              <a:defRPr/>
            </a:pPr>
            <a:r>
              <a:rPr lang="en-US" sz="1600" b="1" dirty="0" smtClean="0">
                <a:solidFill>
                  <a:schemeClr val="tx1"/>
                </a:solidFill>
                <a:latin typeface="Arial" panose="020B0604020202020204" pitchFamily="34" charset="0"/>
                <a:cs typeface="Arial" panose="020B0604020202020204" pitchFamily="34" charset="0"/>
              </a:rPr>
              <a:t>Laurent Low</a:t>
            </a:r>
          </a:p>
          <a:p>
            <a:pPr algn="ctr">
              <a:defRPr/>
            </a:pPr>
            <a:endParaRPr lang="en-US" sz="1600" b="1" dirty="0">
              <a:solidFill>
                <a:schemeClr val="tx1"/>
              </a:solidFill>
              <a:latin typeface="Arial" panose="020B0604020202020204" pitchFamily="34" charset="0"/>
              <a:cs typeface="Arial" panose="020B0604020202020204" pitchFamily="34" charset="0"/>
            </a:endParaRPr>
          </a:p>
          <a:p>
            <a:pPr algn="ctr">
              <a:defRPr/>
            </a:pPr>
            <a:endParaRPr lang="en-US" sz="1600" b="1" dirty="0" smtClean="0">
              <a:solidFill>
                <a:schemeClr val="tx1"/>
              </a:solidFill>
              <a:latin typeface="Arial" panose="020B0604020202020204" pitchFamily="34" charset="0"/>
              <a:cs typeface="Arial" panose="020B0604020202020204" pitchFamily="34" charset="0"/>
            </a:endParaRPr>
          </a:p>
          <a:p>
            <a:pPr algn="ctr">
              <a:defRPr/>
            </a:pPr>
            <a:endParaRPr lang="en-US" sz="1600" b="1" dirty="0" smtClean="0">
              <a:solidFill>
                <a:schemeClr val="tx1"/>
              </a:solidFill>
              <a:latin typeface="Arial" panose="020B0604020202020204" pitchFamily="34" charset="0"/>
              <a:cs typeface="Arial" panose="020B0604020202020204" pitchFamily="34" charset="0"/>
            </a:endParaRPr>
          </a:p>
          <a:p>
            <a:pPr algn="ctr">
              <a:defRPr/>
            </a:pPr>
            <a:endParaRPr lang="en-US" sz="1600" b="1" dirty="0">
              <a:solidFill>
                <a:schemeClr val="tx1"/>
              </a:solidFill>
              <a:latin typeface="Arial" panose="020B0604020202020204" pitchFamily="34" charset="0"/>
              <a:cs typeface="Arial" panose="020B0604020202020204" pitchFamily="34" charset="0"/>
            </a:endParaRPr>
          </a:p>
          <a:p>
            <a:pPr algn="ctr">
              <a:defRPr/>
            </a:pPr>
            <a:endParaRPr lang="en-US" sz="1600" b="1" dirty="0">
              <a:solidFill>
                <a:schemeClr val="tx1"/>
              </a:solidFill>
              <a:latin typeface="Arial" panose="020B0604020202020204" pitchFamily="34" charset="0"/>
              <a:cs typeface="Arial" panose="020B0604020202020204" pitchFamily="34" charset="0"/>
            </a:endParaRPr>
          </a:p>
          <a:p>
            <a:pPr algn="ctr">
              <a:defRPr/>
            </a:pPr>
            <a:r>
              <a:rPr lang="en-US" sz="1600" b="1" dirty="0" smtClean="0">
                <a:solidFill>
                  <a:schemeClr val="tx1"/>
                </a:solidFill>
                <a:latin typeface="Arial" panose="020B0604020202020204" pitchFamily="34" charset="0"/>
                <a:cs typeface="Arial" panose="020B0604020202020204" pitchFamily="34" charset="0"/>
              </a:rPr>
              <a:t>Martin </a:t>
            </a:r>
            <a:r>
              <a:rPr lang="en-US" sz="1600" b="1" dirty="0" err="1" smtClean="0">
                <a:solidFill>
                  <a:schemeClr val="tx1"/>
                </a:solidFill>
                <a:latin typeface="Arial" panose="020B0604020202020204" pitchFamily="34" charset="0"/>
                <a:cs typeface="Arial" panose="020B0604020202020204" pitchFamily="34" charset="0"/>
              </a:rPr>
              <a:t>Tsoi</a:t>
            </a:r>
            <a:endParaRPr lang="en-US" sz="1600" b="1" dirty="0" smtClean="0">
              <a:solidFill>
                <a:schemeClr val="tx1"/>
              </a:solidFill>
              <a:latin typeface="Arial" panose="020B0604020202020204" pitchFamily="34" charset="0"/>
              <a:cs typeface="Arial" panose="020B0604020202020204" pitchFamily="34" charset="0"/>
            </a:endParaRPr>
          </a:p>
          <a:p>
            <a:pPr algn="ctr">
              <a:defRPr/>
            </a:pPr>
            <a:endParaRPr lang="en-US" sz="1600" b="1" dirty="0">
              <a:solidFill>
                <a:schemeClr val="tx1"/>
              </a:solidFill>
              <a:latin typeface="Arial" panose="020B0604020202020204" pitchFamily="34" charset="0"/>
              <a:cs typeface="Arial" panose="020B0604020202020204" pitchFamily="34" charset="0"/>
            </a:endParaRPr>
          </a:p>
          <a:p>
            <a:pPr algn="ctr">
              <a:defRPr/>
            </a:pPr>
            <a:endParaRPr lang="en-US" sz="1600" b="1" dirty="0" smtClean="0">
              <a:solidFill>
                <a:schemeClr val="tx1"/>
              </a:solidFill>
              <a:latin typeface="Arial" panose="020B0604020202020204" pitchFamily="34" charset="0"/>
              <a:cs typeface="Arial" panose="020B0604020202020204" pitchFamily="34" charset="0"/>
            </a:endParaRPr>
          </a:p>
          <a:p>
            <a:pPr algn="ctr">
              <a:defRPr/>
            </a:pPr>
            <a:endParaRPr lang="en-US" sz="1600" b="1" dirty="0">
              <a:solidFill>
                <a:schemeClr val="tx1"/>
              </a:solidFill>
              <a:latin typeface="Arial" panose="020B0604020202020204" pitchFamily="34" charset="0"/>
              <a:cs typeface="Arial" panose="020B0604020202020204" pitchFamily="34" charset="0"/>
            </a:endParaRPr>
          </a:p>
          <a:p>
            <a:pPr algn="ctr">
              <a:defRPr/>
            </a:pPr>
            <a:endParaRPr lang="en-US" sz="1600" b="1" dirty="0" smtClean="0">
              <a:solidFill>
                <a:schemeClr val="tx1"/>
              </a:solidFill>
              <a:latin typeface="Arial" panose="020B0604020202020204" pitchFamily="34" charset="0"/>
              <a:cs typeface="Arial" panose="020B0604020202020204" pitchFamily="34" charset="0"/>
            </a:endParaRPr>
          </a:p>
          <a:p>
            <a:pPr algn="ctr">
              <a:defRPr/>
            </a:pPr>
            <a:endParaRPr lang="en-US" sz="1600" b="1" dirty="0" smtClean="0">
              <a:solidFill>
                <a:schemeClr val="tx1"/>
              </a:solidFill>
              <a:latin typeface="Arial" panose="020B0604020202020204" pitchFamily="34" charset="0"/>
              <a:cs typeface="Arial" panose="020B0604020202020204" pitchFamily="34" charset="0"/>
            </a:endParaRPr>
          </a:p>
          <a:p>
            <a:pPr algn="ctr">
              <a:defRPr/>
            </a:pPr>
            <a:r>
              <a:rPr lang="en-US" sz="1600" b="1" dirty="0" smtClean="0">
                <a:solidFill>
                  <a:schemeClr val="tx1"/>
                </a:solidFill>
                <a:latin typeface="Arial" panose="020B0604020202020204" pitchFamily="34" charset="0"/>
                <a:cs typeface="Arial" panose="020B0604020202020204" pitchFamily="34" charset="0"/>
              </a:rPr>
              <a:t>Tan Yu Ting</a:t>
            </a:r>
          </a:p>
          <a:p>
            <a:pPr algn="ctr">
              <a:defRPr/>
            </a:pPr>
            <a:endParaRPr lang="en-US" sz="1600" b="1" dirty="0">
              <a:solidFill>
                <a:schemeClr val="tx1"/>
              </a:solidFill>
              <a:latin typeface="Arial" panose="020B0604020202020204" pitchFamily="34" charset="0"/>
              <a:cs typeface="Arial" panose="020B0604020202020204" pitchFamily="34" charset="0"/>
            </a:endParaRPr>
          </a:p>
          <a:p>
            <a:pPr algn="ctr">
              <a:defRPr/>
            </a:pPr>
            <a:endParaRPr lang="en-US" sz="1600" b="1" dirty="0" smtClean="0">
              <a:solidFill>
                <a:schemeClr val="tx1"/>
              </a:solidFill>
              <a:latin typeface="Arial" panose="020B0604020202020204" pitchFamily="34" charset="0"/>
              <a:cs typeface="Arial" panose="020B0604020202020204" pitchFamily="34" charset="0"/>
            </a:endParaRPr>
          </a:p>
          <a:p>
            <a:pPr algn="ctr">
              <a:defRPr/>
            </a:pPr>
            <a:endParaRPr lang="en-US" sz="1600" b="1" dirty="0" smtClean="0">
              <a:solidFill>
                <a:schemeClr val="tx1"/>
              </a:solidFill>
              <a:latin typeface="Arial" panose="020B0604020202020204" pitchFamily="34" charset="0"/>
              <a:cs typeface="Arial" panose="020B0604020202020204" pitchFamily="34" charset="0"/>
            </a:endParaRPr>
          </a:p>
          <a:p>
            <a:pPr algn="ctr">
              <a:defRPr/>
            </a:pPr>
            <a:endParaRPr lang="en-US" sz="1600" b="1" dirty="0" smtClean="0">
              <a:solidFill>
                <a:schemeClr val="tx1"/>
              </a:solidFill>
              <a:latin typeface="Arial" panose="020B0604020202020204" pitchFamily="34" charset="0"/>
              <a:cs typeface="Arial" panose="020B0604020202020204" pitchFamily="34" charset="0"/>
            </a:endParaRPr>
          </a:p>
          <a:p>
            <a:pPr algn="ctr">
              <a:defRPr/>
            </a:pPr>
            <a:endParaRPr lang="en-US" sz="1600" b="1" dirty="0">
              <a:solidFill>
                <a:schemeClr val="tx1"/>
              </a:solidFill>
              <a:latin typeface="Arial" panose="020B0604020202020204" pitchFamily="34" charset="0"/>
              <a:cs typeface="Arial" panose="020B0604020202020204" pitchFamily="34" charset="0"/>
            </a:endParaRPr>
          </a:p>
          <a:p>
            <a:pPr algn="ctr">
              <a:defRPr/>
            </a:pPr>
            <a:r>
              <a:rPr lang="en-US" sz="1600" b="1" dirty="0">
                <a:solidFill>
                  <a:schemeClr val="tx1"/>
                </a:solidFill>
                <a:latin typeface="Arial" panose="020B0604020202020204" pitchFamily="34" charset="0"/>
                <a:cs typeface="Arial" panose="020B0604020202020204" pitchFamily="34" charset="0"/>
              </a:rPr>
              <a:t>Tan Yu </a:t>
            </a:r>
            <a:r>
              <a:rPr lang="en-US" sz="1600" b="1" dirty="0" smtClean="0">
                <a:solidFill>
                  <a:schemeClr val="tx1"/>
                </a:solidFill>
                <a:latin typeface="Arial" panose="020B0604020202020204" pitchFamily="34" charset="0"/>
                <a:cs typeface="Arial" panose="020B0604020202020204" pitchFamily="34" charset="0"/>
              </a:rPr>
              <a:t>Ting</a:t>
            </a:r>
            <a:endParaRPr lang="en-US" sz="1600" b="1" dirty="0">
              <a:solidFill>
                <a:schemeClr val="tx1"/>
              </a:solidFill>
              <a:latin typeface="Arial" panose="020B0604020202020204" pitchFamily="34" charset="0"/>
              <a:cs typeface="Arial" panose="020B0604020202020204" pitchFamily="34" charset="0"/>
            </a:endParaRPr>
          </a:p>
        </p:txBody>
      </p:sp>
      <p:sp>
        <p:nvSpPr>
          <p:cNvPr id="5" name="Rectangle 4"/>
          <p:cNvSpPr/>
          <p:nvPr/>
        </p:nvSpPr>
        <p:spPr>
          <a:xfrm>
            <a:off x="5341619" y="1438656"/>
            <a:ext cx="2735581" cy="6324600"/>
          </a:xfrm>
          <a:prstGeom prst="rect">
            <a:avLst/>
          </a:prstGeom>
          <a:solidFill>
            <a:schemeClr val="accent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a:lstStyle/>
          <a:p>
            <a:pPr algn="ctr">
              <a:defRPr/>
            </a:pPr>
            <a:r>
              <a:rPr lang="en-US" sz="1600" b="1" dirty="0" smtClean="0">
                <a:solidFill>
                  <a:schemeClr val="tx1"/>
                </a:solidFill>
                <a:latin typeface="Arial" panose="020B0604020202020204" pitchFamily="34" charset="0"/>
                <a:cs typeface="Arial" panose="020B0604020202020204" pitchFamily="34" charset="0"/>
              </a:rPr>
              <a:t>AVON Global IT</a:t>
            </a:r>
          </a:p>
          <a:p>
            <a:pPr algn="ctr">
              <a:defRPr/>
            </a:pPr>
            <a:endParaRPr lang="en-US" sz="1600" b="1" dirty="0">
              <a:solidFill>
                <a:schemeClr val="tx1"/>
              </a:solidFill>
              <a:latin typeface="Arial" panose="020B0604020202020204" pitchFamily="34" charset="0"/>
              <a:cs typeface="Arial" panose="020B0604020202020204" pitchFamily="34" charset="0"/>
            </a:endParaRPr>
          </a:p>
          <a:p>
            <a:pPr algn="ctr">
              <a:defRPr/>
            </a:pPr>
            <a:endParaRPr lang="en-US" sz="1600" b="1" dirty="0" smtClean="0">
              <a:solidFill>
                <a:schemeClr val="tx1"/>
              </a:solidFill>
              <a:latin typeface="Arial" panose="020B0604020202020204" pitchFamily="34" charset="0"/>
              <a:cs typeface="Arial" panose="020B0604020202020204" pitchFamily="34" charset="0"/>
            </a:endParaRPr>
          </a:p>
          <a:p>
            <a:pPr algn="ctr">
              <a:defRPr/>
            </a:pPr>
            <a:r>
              <a:rPr lang="en-US" sz="1600" b="1" dirty="0" smtClean="0">
                <a:solidFill>
                  <a:schemeClr val="tx1"/>
                </a:solidFill>
                <a:latin typeface="Arial" panose="020B0604020202020204" pitchFamily="34" charset="0"/>
                <a:cs typeface="Arial" panose="020B0604020202020204" pitchFamily="34" charset="0"/>
              </a:rPr>
              <a:t>Donagh Herlihy</a:t>
            </a:r>
          </a:p>
          <a:p>
            <a:pPr algn="ctr">
              <a:defRPr/>
            </a:pPr>
            <a:r>
              <a:rPr lang="en-US" sz="1600" b="1" dirty="0" smtClean="0">
                <a:solidFill>
                  <a:schemeClr val="tx1"/>
                </a:solidFill>
                <a:latin typeface="Arial" panose="020B0604020202020204" pitchFamily="34" charset="0"/>
                <a:cs typeface="Arial" panose="020B0604020202020204" pitchFamily="34" charset="0"/>
              </a:rPr>
              <a:t>Sue </a:t>
            </a:r>
            <a:r>
              <a:rPr lang="en-US" sz="1600" b="1" dirty="0" err="1" smtClean="0">
                <a:solidFill>
                  <a:schemeClr val="tx1"/>
                </a:solidFill>
                <a:latin typeface="Arial" panose="020B0604020202020204" pitchFamily="34" charset="0"/>
                <a:cs typeface="Arial" panose="020B0604020202020204" pitchFamily="34" charset="0"/>
              </a:rPr>
              <a:t>Liddie</a:t>
            </a:r>
            <a:endParaRPr lang="en-US" sz="1600" b="1" dirty="0" smtClean="0">
              <a:solidFill>
                <a:schemeClr val="tx1"/>
              </a:solidFill>
              <a:latin typeface="Arial" panose="020B0604020202020204" pitchFamily="34" charset="0"/>
              <a:cs typeface="Arial" panose="020B0604020202020204" pitchFamily="34" charset="0"/>
            </a:endParaRPr>
          </a:p>
          <a:p>
            <a:pPr algn="ctr">
              <a:defRPr/>
            </a:pPr>
            <a:endParaRPr lang="en-US" sz="1600" b="1" dirty="0">
              <a:solidFill>
                <a:schemeClr val="tx1"/>
              </a:solidFill>
              <a:latin typeface="Arial" panose="020B0604020202020204" pitchFamily="34" charset="0"/>
              <a:cs typeface="Arial" panose="020B0604020202020204" pitchFamily="34" charset="0"/>
            </a:endParaRPr>
          </a:p>
          <a:p>
            <a:pPr algn="ctr">
              <a:defRPr/>
            </a:pPr>
            <a:endParaRPr lang="en-US" sz="1600" b="1" dirty="0" smtClean="0">
              <a:solidFill>
                <a:schemeClr val="tx1"/>
              </a:solidFill>
              <a:latin typeface="Arial" panose="020B0604020202020204" pitchFamily="34" charset="0"/>
              <a:cs typeface="Arial" panose="020B0604020202020204" pitchFamily="34" charset="0"/>
            </a:endParaRPr>
          </a:p>
          <a:p>
            <a:pPr algn="ctr">
              <a:defRPr/>
            </a:pPr>
            <a:endParaRPr lang="en-US" sz="1600" b="1" dirty="0" smtClean="0">
              <a:solidFill>
                <a:schemeClr val="tx1"/>
              </a:solidFill>
              <a:latin typeface="Arial" panose="020B0604020202020204" pitchFamily="34" charset="0"/>
              <a:cs typeface="Arial" panose="020B0604020202020204" pitchFamily="34" charset="0"/>
            </a:endParaRPr>
          </a:p>
          <a:p>
            <a:pPr algn="ctr">
              <a:defRPr/>
            </a:pPr>
            <a:endParaRPr lang="en-US" sz="1600" b="1" dirty="0" smtClean="0">
              <a:solidFill>
                <a:schemeClr val="tx1"/>
              </a:solidFill>
              <a:latin typeface="Arial" panose="020B0604020202020204" pitchFamily="34" charset="0"/>
              <a:cs typeface="Arial" panose="020B0604020202020204" pitchFamily="34" charset="0"/>
            </a:endParaRPr>
          </a:p>
          <a:p>
            <a:pPr algn="ctr">
              <a:defRPr/>
            </a:pPr>
            <a:endParaRPr lang="en-US" sz="1600" b="1" dirty="0">
              <a:solidFill>
                <a:schemeClr val="tx1"/>
              </a:solidFill>
              <a:latin typeface="Arial" panose="020B0604020202020204" pitchFamily="34" charset="0"/>
              <a:cs typeface="Arial" panose="020B0604020202020204" pitchFamily="34" charset="0"/>
            </a:endParaRPr>
          </a:p>
          <a:p>
            <a:pPr algn="ctr">
              <a:defRPr/>
            </a:pPr>
            <a:r>
              <a:rPr lang="en-US" sz="1600" b="1" dirty="0" err="1" smtClean="0">
                <a:solidFill>
                  <a:schemeClr val="tx1"/>
                </a:solidFill>
                <a:latin typeface="Arial" panose="020B0604020202020204" pitchFamily="34" charset="0"/>
                <a:cs typeface="Arial" panose="020B0604020202020204" pitchFamily="34" charset="0"/>
              </a:rPr>
              <a:t>Rollie</a:t>
            </a:r>
            <a:r>
              <a:rPr lang="en-US" sz="1600" b="1" dirty="0" smtClean="0">
                <a:solidFill>
                  <a:schemeClr val="tx1"/>
                </a:solidFill>
                <a:latin typeface="Arial" panose="020B0604020202020204" pitchFamily="34" charset="0"/>
                <a:cs typeface="Arial" panose="020B0604020202020204" pitchFamily="34" charset="0"/>
              </a:rPr>
              <a:t> </a:t>
            </a:r>
            <a:r>
              <a:rPr lang="en-US" sz="1600" b="1" dirty="0" err="1" smtClean="0">
                <a:solidFill>
                  <a:schemeClr val="tx1"/>
                </a:solidFill>
                <a:latin typeface="Arial" panose="020B0604020202020204" pitchFamily="34" charset="0"/>
                <a:cs typeface="Arial" panose="020B0604020202020204" pitchFamily="34" charset="0"/>
              </a:rPr>
              <a:t>Tadena</a:t>
            </a:r>
            <a:endParaRPr lang="en-US" sz="1600" b="1" dirty="0" smtClean="0">
              <a:solidFill>
                <a:schemeClr val="tx1"/>
              </a:solidFill>
              <a:latin typeface="Arial" panose="020B0604020202020204" pitchFamily="34" charset="0"/>
              <a:cs typeface="Arial" panose="020B0604020202020204" pitchFamily="34" charset="0"/>
            </a:endParaRPr>
          </a:p>
          <a:p>
            <a:pPr algn="ctr">
              <a:defRPr/>
            </a:pPr>
            <a:endParaRPr lang="en-US" sz="1600" b="1" dirty="0" smtClean="0">
              <a:solidFill>
                <a:schemeClr val="tx1"/>
              </a:solidFill>
              <a:latin typeface="Arial" panose="020B0604020202020204" pitchFamily="34" charset="0"/>
              <a:cs typeface="Arial" panose="020B0604020202020204" pitchFamily="34" charset="0"/>
            </a:endParaRPr>
          </a:p>
          <a:p>
            <a:pPr algn="ctr">
              <a:defRPr/>
            </a:pPr>
            <a:endParaRPr lang="en-US" sz="1600" b="1" dirty="0">
              <a:solidFill>
                <a:schemeClr val="tx1"/>
              </a:solidFill>
              <a:latin typeface="Arial" panose="020B0604020202020204" pitchFamily="34" charset="0"/>
              <a:cs typeface="Arial" panose="020B0604020202020204" pitchFamily="34" charset="0"/>
            </a:endParaRPr>
          </a:p>
          <a:p>
            <a:pPr algn="ctr">
              <a:defRPr/>
            </a:pPr>
            <a:endParaRPr lang="en-US" sz="1600" b="1" dirty="0">
              <a:solidFill>
                <a:schemeClr val="tx1"/>
              </a:solidFill>
              <a:latin typeface="Arial" panose="020B0604020202020204" pitchFamily="34" charset="0"/>
              <a:cs typeface="Arial" panose="020B0604020202020204" pitchFamily="34" charset="0"/>
            </a:endParaRPr>
          </a:p>
          <a:p>
            <a:pPr algn="ctr">
              <a:defRPr/>
            </a:pPr>
            <a:endParaRPr lang="en-US" sz="1600" b="1" dirty="0">
              <a:solidFill>
                <a:schemeClr val="tx1"/>
              </a:solidFill>
              <a:latin typeface="Arial" panose="020B0604020202020204" pitchFamily="34" charset="0"/>
              <a:cs typeface="Arial" panose="020B0604020202020204" pitchFamily="34" charset="0"/>
            </a:endParaRPr>
          </a:p>
          <a:p>
            <a:pPr algn="ctr">
              <a:defRPr/>
            </a:pPr>
            <a:endParaRPr lang="en-US" sz="1600" b="1" dirty="0">
              <a:solidFill>
                <a:schemeClr val="tx1"/>
              </a:solidFill>
              <a:latin typeface="Arial" panose="020B0604020202020204" pitchFamily="34" charset="0"/>
              <a:cs typeface="Arial" panose="020B0604020202020204" pitchFamily="34" charset="0"/>
            </a:endParaRPr>
          </a:p>
          <a:p>
            <a:pPr algn="ctr">
              <a:defRPr/>
            </a:pPr>
            <a:r>
              <a:rPr lang="en-US" sz="1600" b="1" dirty="0" smtClean="0">
                <a:solidFill>
                  <a:schemeClr val="tx1"/>
                </a:solidFill>
                <a:latin typeface="Arial" panose="020B0604020202020204" pitchFamily="34" charset="0"/>
                <a:cs typeface="Arial" panose="020B0604020202020204" pitchFamily="34" charset="0"/>
              </a:rPr>
              <a:t>Erik Dillon</a:t>
            </a:r>
            <a:endParaRPr lang="en-US" sz="1600" b="1" dirty="0">
              <a:solidFill>
                <a:schemeClr val="tx1"/>
              </a:solidFill>
              <a:latin typeface="Arial" panose="020B0604020202020204" pitchFamily="34" charset="0"/>
              <a:cs typeface="Arial" panose="020B0604020202020204" pitchFamily="34" charset="0"/>
            </a:endParaRPr>
          </a:p>
        </p:txBody>
      </p:sp>
      <p:sp>
        <p:nvSpPr>
          <p:cNvPr id="6" name="Rectangle 5"/>
          <p:cNvSpPr/>
          <p:nvPr/>
        </p:nvSpPr>
        <p:spPr>
          <a:xfrm>
            <a:off x="8305801" y="1438656"/>
            <a:ext cx="2735580" cy="6324600"/>
          </a:xfrm>
          <a:prstGeom prst="rect">
            <a:avLst/>
          </a:prstGeom>
          <a:solidFill>
            <a:schemeClr val="accent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a:lstStyle/>
          <a:p>
            <a:pPr algn="ctr">
              <a:defRPr/>
            </a:pPr>
            <a:r>
              <a:rPr lang="en-US" sz="1600" b="1" dirty="0" err="1" smtClean="0">
                <a:solidFill>
                  <a:schemeClr val="bg1"/>
                </a:solidFill>
                <a:latin typeface="Arial" panose="020B0604020202020204" pitchFamily="34" charset="0"/>
                <a:cs typeface="Arial" panose="020B0604020202020204" pitchFamily="34" charset="0"/>
              </a:rPr>
              <a:t>iSoftStone</a:t>
            </a:r>
            <a:r>
              <a:rPr lang="en-US" sz="1600" b="1" dirty="0" smtClean="0">
                <a:solidFill>
                  <a:schemeClr val="bg1"/>
                </a:solidFill>
                <a:latin typeface="Arial" panose="020B0604020202020204" pitchFamily="34" charset="0"/>
                <a:cs typeface="Arial" panose="020B0604020202020204" pitchFamily="34" charset="0"/>
              </a:rPr>
              <a:t> Regional</a:t>
            </a:r>
          </a:p>
          <a:p>
            <a:pPr algn="ctr">
              <a:defRPr/>
            </a:pPr>
            <a:endParaRPr lang="en-US" sz="1600" b="1" dirty="0" smtClean="0">
              <a:solidFill>
                <a:schemeClr val="bg1"/>
              </a:solidFill>
              <a:latin typeface="Arial" panose="020B0604020202020204" pitchFamily="34" charset="0"/>
              <a:cs typeface="Arial" panose="020B0604020202020204" pitchFamily="34" charset="0"/>
            </a:endParaRPr>
          </a:p>
          <a:p>
            <a:pPr algn="ctr">
              <a:defRPr/>
            </a:pPr>
            <a:endParaRPr lang="en-US" sz="1600" b="1" dirty="0">
              <a:solidFill>
                <a:schemeClr val="bg1"/>
              </a:solidFill>
              <a:latin typeface="Arial" panose="020B0604020202020204" pitchFamily="34" charset="0"/>
              <a:cs typeface="Arial" panose="020B0604020202020204" pitchFamily="34" charset="0"/>
            </a:endParaRPr>
          </a:p>
          <a:p>
            <a:pPr algn="ctr">
              <a:defRPr/>
            </a:pPr>
            <a:r>
              <a:rPr lang="en-US" sz="1600" b="1" dirty="0" smtClean="0">
                <a:solidFill>
                  <a:schemeClr val="bg1"/>
                </a:solidFill>
                <a:latin typeface="Arial" panose="020B0604020202020204" pitchFamily="34" charset="0"/>
                <a:cs typeface="Arial" panose="020B0604020202020204" pitchFamily="34" charset="0"/>
              </a:rPr>
              <a:t>Anna </a:t>
            </a:r>
            <a:r>
              <a:rPr lang="en-US" sz="1600" b="1" dirty="0" err="1" smtClean="0">
                <a:solidFill>
                  <a:schemeClr val="bg1"/>
                </a:solidFill>
                <a:latin typeface="Arial" panose="020B0604020202020204" pitchFamily="34" charset="0"/>
                <a:cs typeface="Arial" panose="020B0604020202020204" pitchFamily="34" charset="0"/>
              </a:rPr>
              <a:t>xu</a:t>
            </a:r>
            <a:endParaRPr lang="en-US" sz="1600" b="1" dirty="0" smtClean="0">
              <a:solidFill>
                <a:schemeClr val="bg1"/>
              </a:solidFill>
              <a:latin typeface="Arial" panose="020B0604020202020204" pitchFamily="34" charset="0"/>
              <a:cs typeface="Arial" panose="020B0604020202020204" pitchFamily="34" charset="0"/>
            </a:endParaRPr>
          </a:p>
          <a:p>
            <a:pPr algn="ctr">
              <a:defRPr/>
            </a:pPr>
            <a:endParaRPr lang="en-US" sz="1600" b="1" dirty="0" smtClean="0">
              <a:solidFill>
                <a:schemeClr val="bg1"/>
              </a:solidFill>
              <a:latin typeface="Arial" panose="020B0604020202020204" pitchFamily="34" charset="0"/>
              <a:cs typeface="Arial" panose="020B0604020202020204" pitchFamily="34" charset="0"/>
            </a:endParaRPr>
          </a:p>
          <a:p>
            <a:pPr algn="ctr">
              <a:defRPr/>
            </a:pPr>
            <a:endParaRPr lang="en-US" sz="1600" b="1" dirty="0">
              <a:solidFill>
                <a:schemeClr val="bg1"/>
              </a:solidFill>
              <a:latin typeface="Arial" panose="020B0604020202020204" pitchFamily="34" charset="0"/>
              <a:cs typeface="Arial" panose="020B0604020202020204" pitchFamily="34" charset="0"/>
            </a:endParaRPr>
          </a:p>
          <a:p>
            <a:pPr algn="ctr">
              <a:defRPr/>
            </a:pPr>
            <a:endParaRPr lang="en-US" sz="1600" b="1" dirty="0" smtClean="0">
              <a:solidFill>
                <a:schemeClr val="bg1"/>
              </a:solidFill>
              <a:latin typeface="Arial" panose="020B0604020202020204" pitchFamily="34" charset="0"/>
              <a:cs typeface="Arial" panose="020B0604020202020204" pitchFamily="34" charset="0"/>
            </a:endParaRPr>
          </a:p>
          <a:p>
            <a:pPr algn="ctr">
              <a:defRPr/>
            </a:pPr>
            <a:endParaRPr lang="en-US" sz="1600" b="1" dirty="0" smtClean="0">
              <a:solidFill>
                <a:schemeClr val="bg1"/>
              </a:solidFill>
              <a:latin typeface="Arial" panose="020B0604020202020204" pitchFamily="34" charset="0"/>
              <a:cs typeface="Arial" panose="020B0604020202020204" pitchFamily="34" charset="0"/>
            </a:endParaRPr>
          </a:p>
          <a:p>
            <a:pPr algn="ctr">
              <a:defRPr/>
            </a:pPr>
            <a:endParaRPr lang="en-US" sz="1600" b="1" dirty="0" smtClean="0">
              <a:solidFill>
                <a:schemeClr val="bg1"/>
              </a:solidFill>
              <a:latin typeface="Arial" panose="020B0604020202020204" pitchFamily="34" charset="0"/>
              <a:cs typeface="Arial" panose="020B0604020202020204" pitchFamily="34" charset="0"/>
            </a:endParaRPr>
          </a:p>
          <a:p>
            <a:pPr algn="ctr">
              <a:defRPr/>
            </a:pPr>
            <a:endParaRPr lang="en-US" sz="1600" b="1" dirty="0">
              <a:solidFill>
                <a:schemeClr val="bg1"/>
              </a:solidFill>
              <a:latin typeface="Arial" panose="020B0604020202020204" pitchFamily="34" charset="0"/>
              <a:cs typeface="Arial" panose="020B0604020202020204" pitchFamily="34" charset="0"/>
            </a:endParaRPr>
          </a:p>
          <a:p>
            <a:pPr algn="ctr">
              <a:defRPr/>
            </a:pPr>
            <a:r>
              <a:rPr lang="en-US" sz="1600" b="1" dirty="0" smtClean="0">
                <a:solidFill>
                  <a:schemeClr val="bg1"/>
                </a:solidFill>
                <a:latin typeface="Arial" panose="020B0604020202020204" pitchFamily="34" charset="0"/>
                <a:cs typeface="Arial" panose="020B0604020202020204" pitchFamily="34" charset="0"/>
              </a:rPr>
              <a:t>Linda Huang</a:t>
            </a:r>
            <a:endParaRPr lang="en-US" sz="1600" b="1" dirty="0">
              <a:solidFill>
                <a:schemeClr val="bg1"/>
              </a:solidFill>
              <a:latin typeface="Arial" panose="020B0604020202020204" pitchFamily="34" charset="0"/>
              <a:cs typeface="Arial" panose="020B0604020202020204" pitchFamily="34" charset="0"/>
            </a:endParaRPr>
          </a:p>
          <a:p>
            <a:pPr algn="ctr">
              <a:defRPr/>
            </a:pPr>
            <a:endParaRPr lang="en-US" sz="1600" b="1" dirty="0" smtClean="0">
              <a:solidFill>
                <a:schemeClr val="bg1"/>
              </a:solidFill>
              <a:latin typeface="Arial" panose="020B0604020202020204" pitchFamily="34" charset="0"/>
              <a:cs typeface="Arial" panose="020B0604020202020204" pitchFamily="34" charset="0"/>
            </a:endParaRPr>
          </a:p>
          <a:p>
            <a:pPr algn="ctr">
              <a:defRPr/>
            </a:pPr>
            <a:endParaRPr lang="en-US" sz="1600" b="1" dirty="0">
              <a:solidFill>
                <a:schemeClr val="bg1"/>
              </a:solidFill>
              <a:latin typeface="Arial" panose="020B0604020202020204" pitchFamily="34" charset="0"/>
              <a:cs typeface="Arial" panose="020B0604020202020204" pitchFamily="34" charset="0"/>
            </a:endParaRPr>
          </a:p>
          <a:p>
            <a:pPr algn="ctr">
              <a:defRPr/>
            </a:pPr>
            <a:endParaRPr lang="en-US" sz="1600" b="1" dirty="0" smtClean="0">
              <a:solidFill>
                <a:schemeClr val="bg1"/>
              </a:solidFill>
              <a:latin typeface="Arial" panose="020B0604020202020204" pitchFamily="34" charset="0"/>
              <a:cs typeface="Arial" panose="020B0604020202020204" pitchFamily="34" charset="0"/>
            </a:endParaRPr>
          </a:p>
          <a:p>
            <a:pPr algn="ctr">
              <a:defRPr/>
            </a:pPr>
            <a:endParaRPr lang="en-US" sz="1600" b="1" dirty="0">
              <a:solidFill>
                <a:schemeClr val="bg1"/>
              </a:solidFill>
              <a:latin typeface="Arial" panose="020B0604020202020204" pitchFamily="34" charset="0"/>
              <a:cs typeface="Arial" panose="020B0604020202020204" pitchFamily="34" charset="0"/>
            </a:endParaRPr>
          </a:p>
          <a:p>
            <a:pPr algn="ctr">
              <a:defRPr/>
            </a:pPr>
            <a:endParaRPr lang="en-US" sz="1600" b="1" dirty="0" smtClean="0">
              <a:solidFill>
                <a:schemeClr val="bg1"/>
              </a:solidFill>
              <a:latin typeface="Arial" panose="020B0604020202020204" pitchFamily="34" charset="0"/>
              <a:cs typeface="Arial" panose="020B0604020202020204" pitchFamily="34" charset="0"/>
            </a:endParaRPr>
          </a:p>
          <a:p>
            <a:pPr algn="ctr">
              <a:defRPr/>
            </a:pPr>
            <a:r>
              <a:rPr lang="en-US" sz="1600" b="1" dirty="0" smtClean="0">
                <a:solidFill>
                  <a:schemeClr val="bg1"/>
                </a:solidFill>
                <a:latin typeface="Arial" panose="020B0604020202020204" pitchFamily="34" charset="0"/>
                <a:cs typeface="Arial" panose="020B0604020202020204" pitchFamily="34" charset="0"/>
              </a:rPr>
              <a:t>TBD</a:t>
            </a:r>
            <a:endParaRPr lang="en-US" sz="1600" b="1" dirty="0">
              <a:solidFill>
                <a:schemeClr val="bg1"/>
              </a:solidFill>
              <a:latin typeface="Arial" panose="020B0604020202020204" pitchFamily="34" charset="0"/>
              <a:cs typeface="Arial" panose="020B0604020202020204" pitchFamily="34" charset="0"/>
            </a:endParaRPr>
          </a:p>
          <a:p>
            <a:pPr algn="ctr">
              <a:defRPr/>
            </a:pPr>
            <a:endParaRPr lang="en-US" sz="1600" b="1" dirty="0" smtClean="0">
              <a:solidFill>
                <a:schemeClr val="bg1"/>
              </a:solidFill>
              <a:latin typeface="Arial" panose="020B0604020202020204" pitchFamily="34" charset="0"/>
              <a:cs typeface="Arial" panose="020B0604020202020204" pitchFamily="34" charset="0"/>
            </a:endParaRPr>
          </a:p>
          <a:p>
            <a:pPr algn="ctr">
              <a:defRPr/>
            </a:pPr>
            <a:endParaRPr lang="en-US" sz="1600" b="1" dirty="0">
              <a:solidFill>
                <a:schemeClr val="bg1"/>
              </a:solidFill>
              <a:latin typeface="Arial" panose="020B0604020202020204" pitchFamily="34" charset="0"/>
              <a:cs typeface="Arial" panose="020B0604020202020204" pitchFamily="34" charset="0"/>
            </a:endParaRPr>
          </a:p>
          <a:p>
            <a:pPr algn="ctr">
              <a:defRPr/>
            </a:pPr>
            <a:endParaRPr lang="en-US" sz="1600" b="1" dirty="0" smtClean="0">
              <a:solidFill>
                <a:schemeClr val="bg1"/>
              </a:solidFill>
              <a:latin typeface="Arial" panose="020B0604020202020204" pitchFamily="34" charset="0"/>
              <a:cs typeface="Arial" panose="020B0604020202020204" pitchFamily="34" charset="0"/>
            </a:endParaRPr>
          </a:p>
          <a:p>
            <a:pPr algn="ctr">
              <a:defRPr/>
            </a:pPr>
            <a:endParaRPr lang="en-US" sz="1600" b="1" dirty="0">
              <a:solidFill>
                <a:schemeClr val="bg1"/>
              </a:solidFill>
              <a:latin typeface="Arial" panose="020B0604020202020204" pitchFamily="34" charset="0"/>
              <a:cs typeface="Arial" panose="020B0604020202020204" pitchFamily="34" charset="0"/>
            </a:endParaRPr>
          </a:p>
          <a:p>
            <a:pPr algn="ctr">
              <a:defRPr/>
            </a:pPr>
            <a:r>
              <a:rPr lang="en-US" sz="1600" b="1" dirty="0" smtClean="0">
                <a:solidFill>
                  <a:schemeClr val="bg1"/>
                </a:solidFill>
                <a:latin typeface="Arial" panose="020B0604020202020204" pitchFamily="34" charset="0"/>
                <a:cs typeface="Arial" panose="020B0604020202020204" pitchFamily="34" charset="0"/>
              </a:rPr>
              <a:t>Tower </a:t>
            </a:r>
            <a:r>
              <a:rPr lang="en-US" sz="1600" b="1" dirty="0" err="1" smtClean="0">
                <a:solidFill>
                  <a:schemeClr val="bg1"/>
                </a:solidFill>
                <a:latin typeface="Arial" panose="020B0604020202020204" pitchFamily="34" charset="0"/>
                <a:cs typeface="Arial" panose="020B0604020202020204" pitchFamily="34" charset="0"/>
              </a:rPr>
              <a:t>Mgr</a:t>
            </a:r>
            <a:r>
              <a:rPr lang="en-US" sz="1600" b="1" dirty="0" smtClean="0">
                <a:solidFill>
                  <a:schemeClr val="bg1"/>
                </a:solidFill>
                <a:latin typeface="Arial" panose="020B0604020202020204" pitchFamily="34" charset="0"/>
                <a:cs typeface="Arial" panose="020B0604020202020204" pitchFamily="34" charset="0"/>
              </a:rPr>
              <a:t> </a:t>
            </a:r>
            <a:r>
              <a:rPr lang="en-US" sz="1600" b="1" dirty="0" smtClean="0">
                <a:solidFill>
                  <a:schemeClr val="bg1"/>
                </a:solidFill>
                <a:latin typeface="Arial" panose="020B0604020202020204" pitchFamily="34" charset="0"/>
                <a:cs typeface="Arial" panose="020B0604020202020204" pitchFamily="34" charset="0"/>
              </a:rPr>
              <a:t>Samson Hu</a:t>
            </a:r>
            <a:endParaRPr lang="en-US" sz="1600" b="1" dirty="0" smtClean="0">
              <a:solidFill>
                <a:schemeClr val="bg1"/>
              </a:solidFill>
              <a:latin typeface="Arial" panose="020B0604020202020204" pitchFamily="34" charset="0"/>
              <a:cs typeface="Arial" panose="020B0604020202020204" pitchFamily="34" charset="0"/>
            </a:endParaRPr>
          </a:p>
          <a:p>
            <a:pPr algn="ctr">
              <a:defRPr/>
            </a:pPr>
            <a:r>
              <a:rPr lang="en-US" sz="1600" b="1" dirty="0" smtClean="0">
                <a:solidFill>
                  <a:schemeClr val="bg1"/>
                </a:solidFill>
                <a:latin typeface="Arial" panose="020B0604020202020204" pitchFamily="34" charset="0"/>
                <a:cs typeface="Arial" panose="020B0604020202020204" pitchFamily="34" charset="0"/>
              </a:rPr>
              <a:t>App Lead </a:t>
            </a:r>
            <a:r>
              <a:rPr lang="en-US" sz="1600" b="1" dirty="0" smtClean="0">
                <a:solidFill>
                  <a:schemeClr val="bg1"/>
                </a:solidFill>
                <a:latin typeface="Arial" panose="020B0604020202020204" pitchFamily="34" charset="0"/>
                <a:cs typeface="Arial" panose="020B0604020202020204" pitchFamily="34" charset="0"/>
              </a:rPr>
              <a:t>Johnsen Zhang </a:t>
            </a:r>
            <a:r>
              <a:rPr lang="en-US" sz="1600" b="1" smtClean="0">
                <a:solidFill>
                  <a:schemeClr val="bg1"/>
                </a:solidFill>
                <a:latin typeface="Arial" panose="020B0604020202020204" pitchFamily="34" charset="0"/>
                <a:cs typeface="Arial" panose="020B0604020202020204" pitchFamily="34" charset="0"/>
              </a:rPr>
              <a:t>/ William Feng</a:t>
            </a:r>
            <a:endParaRPr lang="en-US" sz="1600" b="1" dirty="0" smtClean="0">
              <a:solidFill>
                <a:schemeClr val="bg1"/>
              </a:solidFill>
              <a:latin typeface="Arial" panose="020B0604020202020204" pitchFamily="34" charset="0"/>
              <a:cs typeface="Arial" panose="020B0604020202020204" pitchFamily="34" charset="0"/>
            </a:endParaRPr>
          </a:p>
        </p:txBody>
      </p:sp>
      <p:sp>
        <p:nvSpPr>
          <p:cNvPr id="7" name="Rounded Rectangle 6"/>
          <p:cNvSpPr/>
          <p:nvPr/>
        </p:nvSpPr>
        <p:spPr>
          <a:xfrm>
            <a:off x="457200" y="3572256"/>
            <a:ext cx="10971830" cy="1051560"/>
          </a:xfrm>
          <a:prstGeom prst="roundRect">
            <a:avLst/>
          </a:prstGeom>
          <a:solidFill>
            <a:schemeClr val="bg1">
              <a:lumMod val="85000"/>
              <a:alpha val="50000"/>
            </a:schemeClr>
          </a:solidFill>
          <a:ln w="25400" cap="flat" cmpd="sng" algn="ctr">
            <a:solidFill>
              <a:schemeClr val="accent1"/>
            </a:solidFill>
            <a:prstDash val="solid"/>
          </a:ln>
          <a:effectLst/>
        </p:spPr>
        <p:txBody>
          <a:bodyPr lIns="146304" tIns="73152" rIns="146304" bIns="73152" rtlCol="0" anchor="ctr"/>
          <a:lstStyle/>
          <a:p>
            <a:pPr marL="0" marR="0" indent="0" defTabSz="1463040" eaLnBrk="1" fontAlgn="auto" latinLnBrk="0" hangingPunct="1">
              <a:lnSpc>
                <a:spcPct val="100000"/>
              </a:lnSpc>
              <a:spcBef>
                <a:spcPts val="0"/>
              </a:spcBef>
              <a:spcAft>
                <a:spcPts val="0"/>
              </a:spcAft>
              <a:buClrTx/>
              <a:buSzTx/>
              <a:buFontTx/>
              <a:buNone/>
              <a:tabLst/>
            </a:pPr>
            <a:r>
              <a:rPr lang="en-US" sz="2000" kern="0" dirty="0" smtClean="0">
                <a:solidFill>
                  <a:srgbClr val="141313"/>
                </a:solidFill>
              </a:rPr>
              <a:t>Execution </a:t>
            </a:r>
          </a:p>
          <a:p>
            <a:pPr marL="0" marR="0" indent="0" defTabSz="1463040" eaLnBrk="1" fontAlgn="auto" latinLnBrk="0" hangingPunct="1">
              <a:lnSpc>
                <a:spcPct val="100000"/>
              </a:lnSpc>
              <a:spcBef>
                <a:spcPts val="0"/>
              </a:spcBef>
              <a:spcAft>
                <a:spcPts val="0"/>
              </a:spcAft>
              <a:buClrTx/>
              <a:buSzTx/>
              <a:buFontTx/>
              <a:buNone/>
              <a:tabLst/>
            </a:pPr>
            <a:r>
              <a:rPr lang="en-US" sz="2000" kern="0" dirty="0" smtClean="0">
                <a:solidFill>
                  <a:srgbClr val="141313"/>
                </a:solidFill>
              </a:rPr>
              <a:t>Leadership</a:t>
            </a:r>
          </a:p>
        </p:txBody>
      </p:sp>
      <p:sp>
        <p:nvSpPr>
          <p:cNvPr id="8" name="Rounded Rectangle 7"/>
          <p:cNvSpPr/>
          <p:nvPr/>
        </p:nvSpPr>
        <p:spPr>
          <a:xfrm>
            <a:off x="481386" y="1857756"/>
            <a:ext cx="10948614" cy="1143000"/>
          </a:xfrm>
          <a:prstGeom prst="roundRect">
            <a:avLst/>
          </a:prstGeom>
          <a:solidFill>
            <a:schemeClr val="bg1">
              <a:lumMod val="95000"/>
              <a:alpha val="50000"/>
            </a:schemeClr>
          </a:solidFill>
          <a:ln w="25400" cap="flat" cmpd="sng" algn="ctr">
            <a:solidFill>
              <a:schemeClr val="accent1"/>
            </a:solidFill>
            <a:prstDash val="solid"/>
          </a:ln>
          <a:effectLst/>
        </p:spPr>
        <p:txBody>
          <a:bodyPr lIns="146304" tIns="73152" rIns="146304" bIns="73152" rtlCol="0" anchor="ctr"/>
          <a:lstStyle/>
          <a:p>
            <a:pPr marL="0" marR="0" indent="0" defTabSz="1463040" eaLnBrk="1" fontAlgn="auto" latinLnBrk="0" hangingPunct="1">
              <a:lnSpc>
                <a:spcPct val="100000"/>
              </a:lnSpc>
              <a:spcBef>
                <a:spcPts val="0"/>
              </a:spcBef>
              <a:spcAft>
                <a:spcPts val="0"/>
              </a:spcAft>
              <a:buClrTx/>
              <a:buSzTx/>
              <a:buFontTx/>
              <a:buNone/>
              <a:tabLst/>
            </a:pPr>
            <a:r>
              <a:rPr lang="en-US" sz="2000" kern="0" dirty="0" smtClean="0">
                <a:solidFill>
                  <a:srgbClr val="141313"/>
                </a:solidFill>
                <a:latin typeface="+mj-lt"/>
              </a:rPr>
              <a:t>Steering</a:t>
            </a:r>
          </a:p>
          <a:p>
            <a:pPr marL="0" marR="0" indent="0" defTabSz="1463040" eaLnBrk="1" fontAlgn="auto" latinLnBrk="0" hangingPunct="1">
              <a:lnSpc>
                <a:spcPct val="100000"/>
              </a:lnSpc>
              <a:spcBef>
                <a:spcPts val="0"/>
              </a:spcBef>
              <a:spcAft>
                <a:spcPts val="0"/>
              </a:spcAft>
              <a:buClrTx/>
              <a:buSzTx/>
              <a:buFontTx/>
              <a:buNone/>
              <a:tabLst/>
            </a:pPr>
            <a:r>
              <a:rPr lang="en-US" sz="2000" kern="0" dirty="0" smtClean="0">
                <a:solidFill>
                  <a:srgbClr val="141313"/>
                </a:solidFill>
                <a:latin typeface="+mj-lt"/>
              </a:rPr>
              <a:t>Committee</a:t>
            </a:r>
            <a:endParaRPr kumimoji="0" lang="en-US" sz="2000" b="0" i="0" u="none" strike="noStrike" kern="0" cap="none" spc="0" normalizeH="0" baseline="0" dirty="0">
              <a:ln>
                <a:noFill/>
              </a:ln>
              <a:solidFill>
                <a:srgbClr val="141313"/>
              </a:solidFill>
              <a:effectLst/>
              <a:uLnTx/>
              <a:uFillTx/>
              <a:latin typeface="+mj-lt"/>
            </a:endParaRPr>
          </a:p>
        </p:txBody>
      </p:sp>
      <p:sp>
        <p:nvSpPr>
          <p:cNvPr id="9" name="Rectangle 8"/>
          <p:cNvSpPr/>
          <p:nvPr/>
        </p:nvSpPr>
        <p:spPr>
          <a:xfrm>
            <a:off x="12039600" y="1362456"/>
            <a:ext cx="2362200" cy="2133600"/>
          </a:xfrm>
          <a:prstGeom prst="rect">
            <a:avLst/>
          </a:prstGeom>
          <a:solidFill>
            <a:schemeClr val="accent1">
              <a:lumMod val="75000"/>
            </a:schemeClr>
          </a:solidFill>
          <a:ln w="25400" cap="flat" cmpd="sng" algn="ctr">
            <a:noFill/>
            <a:prstDash val="solid"/>
          </a:ln>
          <a:effectLst/>
        </p:spPr>
        <p:txBody>
          <a:bodyPr lIns="146304" tIns="73152" rIns="146304" bIns="73152" rtlCol="0" anchor="ctr"/>
          <a:lstStyle/>
          <a:p>
            <a:pPr marL="0" marR="0" indent="0" algn="ctr" defTabSz="1463040" eaLnBrk="1" fontAlgn="auto" latinLnBrk="0" hangingPunct="1">
              <a:lnSpc>
                <a:spcPct val="100000"/>
              </a:lnSpc>
              <a:spcBef>
                <a:spcPts val="0"/>
              </a:spcBef>
              <a:spcAft>
                <a:spcPts val="0"/>
              </a:spcAft>
              <a:buClrTx/>
              <a:buSzTx/>
              <a:buFontTx/>
              <a:buNone/>
              <a:tabLst/>
            </a:pPr>
            <a:r>
              <a:rPr kumimoji="0" lang="en-US" sz="1800" b="1" i="0" u="none" strike="noStrike" kern="0" cap="none" spc="0" normalizeH="0" baseline="0" dirty="0" err="1" smtClean="0">
                <a:ln>
                  <a:noFill/>
                </a:ln>
                <a:solidFill>
                  <a:schemeClr val="bg1"/>
                </a:solidFill>
                <a:effectLst/>
                <a:uLnTx/>
                <a:uFillTx/>
                <a:latin typeface="+mj-lt"/>
              </a:rPr>
              <a:t>iSoftStone</a:t>
            </a:r>
            <a:r>
              <a:rPr kumimoji="0" lang="en-US" sz="1800" b="1" i="0" u="none" strike="noStrike" kern="0" cap="none" spc="0" normalizeH="0" baseline="0" dirty="0" smtClean="0">
                <a:ln>
                  <a:noFill/>
                </a:ln>
                <a:solidFill>
                  <a:schemeClr val="bg1"/>
                </a:solidFill>
                <a:effectLst/>
                <a:uLnTx/>
                <a:uFillTx/>
                <a:latin typeface="+mj-lt"/>
              </a:rPr>
              <a:t> Global </a:t>
            </a:r>
          </a:p>
          <a:p>
            <a:pPr marL="0" marR="0" indent="0" algn="ctr" defTabSz="1463040" eaLnBrk="1" fontAlgn="auto" latinLnBrk="0" hangingPunct="1">
              <a:lnSpc>
                <a:spcPct val="100000"/>
              </a:lnSpc>
              <a:spcBef>
                <a:spcPts val="0"/>
              </a:spcBef>
              <a:spcAft>
                <a:spcPts val="0"/>
              </a:spcAft>
              <a:buClrTx/>
              <a:buSzTx/>
              <a:buFontTx/>
              <a:buNone/>
              <a:tabLst/>
            </a:pPr>
            <a:endParaRPr lang="en-US" sz="1800" b="1" kern="0" dirty="0">
              <a:solidFill>
                <a:schemeClr val="bg1"/>
              </a:solidFill>
              <a:latin typeface="+mj-lt"/>
            </a:endParaRPr>
          </a:p>
          <a:p>
            <a:pPr marL="0" marR="0" indent="0" algn="ctr" defTabSz="1463040" eaLnBrk="1" fontAlgn="auto" latinLnBrk="0" hangingPunct="1">
              <a:lnSpc>
                <a:spcPct val="100000"/>
              </a:lnSpc>
              <a:spcBef>
                <a:spcPts val="0"/>
              </a:spcBef>
              <a:spcAft>
                <a:spcPts val="0"/>
              </a:spcAft>
              <a:buClrTx/>
              <a:buSzTx/>
              <a:buFontTx/>
              <a:buNone/>
              <a:tabLst/>
            </a:pPr>
            <a:endParaRPr kumimoji="0" lang="en-US" sz="1800" b="1" i="0" u="none" strike="noStrike" kern="0" cap="none" spc="0" normalizeH="0" baseline="0" dirty="0" smtClean="0">
              <a:ln>
                <a:noFill/>
              </a:ln>
              <a:solidFill>
                <a:schemeClr val="bg1"/>
              </a:solidFill>
              <a:effectLst/>
              <a:uLnTx/>
              <a:uFillTx/>
              <a:latin typeface="+mj-lt"/>
            </a:endParaRPr>
          </a:p>
          <a:p>
            <a:pPr marL="0" marR="0" indent="0" algn="ctr" defTabSz="1463040" eaLnBrk="1" fontAlgn="auto" latinLnBrk="0" hangingPunct="1">
              <a:lnSpc>
                <a:spcPct val="100000"/>
              </a:lnSpc>
              <a:spcBef>
                <a:spcPts val="0"/>
              </a:spcBef>
              <a:spcAft>
                <a:spcPts val="0"/>
              </a:spcAft>
              <a:buClrTx/>
              <a:buSzTx/>
              <a:buFontTx/>
              <a:buNone/>
              <a:tabLst/>
            </a:pPr>
            <a:r>
              <a:rPr kumimoji="0" lang="en-US" sz="1800" b="1" i="0" u="none" strike="noStrike" kern="0" cap="none" spc="0" normalizeH="0" baseline="0" dirty="0" smtClean="0">
                <a:ln>
                  <a:noFill/>
                </a:ln>
                <a:solidFill>
                  <a:schemeClr val="bg1"/>
                </a:solidFill>
                <a:effectLst/>
                <a:uLnTx/>
                <a:uFillTx/>
                <a:latin typeface="+mj-lt"/>
              </a:rPr>
              <a:t>Program manager</a:t>
            </a:r>
            <a:r>
              <a:rPr kumimoji="0" lang="en-US" sz="1800" b="1" i="0" u="none" strike="noStrike" kern="0" cap="none" spc="0" normalizeH="0" dirty="0" smtClean="0">
                <a:ln>
                  <a:noFill/>
                </a:ln>
                <a:solidFill>
                  <a:schemeClr val="bg1"/>
                </a:solidFill>
                <a:effectLst/>
                <a:uLnTx/>
                <a:uFillTx/>
                <a:latin typeface="+mj-lt"/>
              </a:rPr>
              <a:t> – Somnath </a:t>
            </a:r>
            <a:r>
              <a:rPr kumimoji="0" lang="en-US" sz="1800" b="1" i="0" u="none" strike="noStrike" kern="0" cap="none" spc="0" normalizeH="0" dirty="0" err="1" smtClean="0">
                <a:ln>
                  <a:noFill/>
                </a:ln>
                <a:solidFill>
                  <a:schemeClr val="bg1"/>
                </a:solidFill>
                <a:effectLst/>
                <a:uLnTx/>
                <a:uFillTx/>
                <a:latin typeface="+mj-lt"/>
              </a:rPr>
              <a:t>Basu</a:t>
            </a:r>
            <a:endParaRPr kumimoji="0" lang="en-US" sz="1800" b="1" i="0" u="none" strike="noStrike" kern="0" cap="none" spc="0" normalizeH="0" baseline="0" dirty="0" smtClean="0">
              <a:ln>
                <a:noFill/>
              </a:ln>
              <a:solidFill>
                <a:schemeClr val="bg1"/>
              </a:solidFill>
              <a:effectLst/>
              <a:uLnTx/>
              <a:uFillTx/>
              <a:latin typeface="+mj-lt"/>
            </a:endParaRPr>
          </a:p>
          <a:p>
            <a:pPr marL="0" marR="0" indent="0" algn="ctr" defTabSz="1463040" eaLnBrk="1" fontAlgn="auto" latinLnBrk="0" hangingPunct="1">
              <a:lnSpc>
                <a:spcPct val="100000"/>
              </a:lnSpc>
              <a:spcBef>
                <a:spcPts val="0"/>
              </a:spcBef>
              <a:spcAft>
                <a:spcPts val="0"/>
              </a:spcAft>
              <a:buClrTx/>
              <a:buSzTx/>
              <a:buFontTx/>
              <a:buNone/>
              <a:tabLst/>
            </a:pPr>
            <a:endParaRPr lang="en-US" sz="1800" kern="0" dirty="0">
              <a:solidFill>
                <a:schemeClr val="bg1"/>
              </a:solidFill>
              <a:latin typeface="+mj-lt"/>
            </a:endParaRPr>
          </a:p>
          <a:p>
            <a:pPr marL="0" marR="0" indent="0" algn="ctr" defTabSz="146304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dirty="0">
              <a:ln>
                <a:noFill/>
              </a:ln>
              <a:solidFill>
                <a:srgbClr val="141313"/>
              </a:solidFill>
              <a:effectLst/>
              <a:uLnTx/>
              <a:uFillTx/>
              <a:latin typeface="+mj-lt"/>
            </a:endParaRPr>
          </a:p>
        </p:txBody>
      </p:sp>
      <p:cxnSp>
        <p:nvCxnSpPr>
          <p:cNvPr id="10" name="Elbow Connector 9"/>
          <p:cNvCxnSpPr/>
          <p:nvPr/>
        </p:nvCxnSpPr>
        <p:spPr>
          <a:xfrm rot="5400000" flipH="1" flipV="1">
            <a:off x="10302240" y="4311397"/>
            <a:ext cx="3657600" cy="2179319"/>
          </a:xfrm>
          <a:prstGeom prst="bentConnector3">
            <a:avLst>
              <a:gd name="adj1" fmla="val 43846"/>
            </a:avLst>
          </a:prstGeom>
          <a:ln>
            <a:prstDash val="sysDot"/>
            <a:tailEnd type="arrow"/>
          </a:ln>
        </p:spPr>
        <p:style>
          <a:lnRef idx="2">
            <a:schemeClr val="accent1"/>
          </a:lnRef>
          <a:fillRef idx="0">
            <a:schemeClr val="accent1"/>
          </a:fillRef>
          <a:effectRef idx="1">
            <a:schemeClr val="accent1"/>
          </a:effectRef>
          <a:fontRef idx="minor">
            <a:schemeClr val="tx1"/>
          </a:fontRef>
        </p:style>
      </p:cxnSp>
      <p:sp>
        <p:nvSpPr>
          <p:cNvPr id="11" name="Rounded Rectangle 10"/>
          <p:cNvSpPr/>
          <p:nvPr/>
        </p:nvSpPr>
        <p:spPr>
          <a:xfrm>
            <a:off x="533400" y="6391656"/>
            <a:ext cx="10895630" cy="1143000"/>
          </a:xfrm>
          <a:prstGeom prst="roundRect">
            <a:avLst/>
          </a:prstGeom>
          <a:solidFill>
            <a:schemeClr val="bg1">
              <a:lumMod val="85000"/>
              <a:alpha val="50000"/>
            </a:schemeClr>
          </a:solidFill>
          <a:ln w="25400" cap="flat" cmpd="sng" algn="ctr">
            <a:solidFill>
              <a:schemeClr val="accent1"/>
            </a:solidFill>
            <a:prstDash val="solid"/>
          </a:ln>
          <a:effectLst/>
        </p:spPr>
        <p:txBody>
          <a:bodyPr lIns="146304" tIns="73152" rIns="146304" bIns="73152" rtlCol="0" anchor="ctr"/>
          <a:lstStyle/>
          <a:p>
            <a:pPr marL="0" marR="0" indent="0" defTabSz="1463040" eaLnBrk="1" fontAlgn="auto" latinLnBrk="0" hangingPunct="1">
              <a:lnSpc>
                <a:spcPct val="100000"/>
              </a:lnSpc>
              <a:spcBef>
                <a:spcPts val="0"/>
              </a:spcBef>
              <a:spcAft>
                <a:spcPts val="0"/>
              </a:spcAft>
              <a:buClrTx/>
              <a:buSzTx/>
              <a:buFontTx/>
              <a:buNone/>
              <a:tabLst/>
            </a:pPr>
            <a:r>
              <a:rPr kumimoji="0" lang="en-US" sz="2000" b="0" i="0" u="none" strike="noStrike" kern="0" cap="none" spc="0" normalizeH="0" baseline="0" dirty="0" smtClean="0">
                <a:ln>
                  <a:noFill/>
                </a:ln>
                <a:solidFill>
                  <a:srgbClr val="141313"/>
                </a:solidFill>
                <a:effectLst/>
                <a:uLnTx/>
                <a:uFillTx/>
                <a:latin typeface="+mj-lt"/>
              </a:rPr>
              <a:t>Program</a:t>
            </a:r>
          </a:p>
          <a:p>
            <a:pPr marL="0" marR="0" indent="0" defTabSz="1463040" eaLnBrk="1" fontAlgn="auto" latinLnBrk="0" hangingPunct="1">
              <a:lnSpc>
                <a:spcPct val="100000"/>
              </a:lnSpc>
              <a:spcBef>
                <a:spcPts val="0"/>
              </a:spcBef>
              <a:spcAft>
                <a:spcPts val="0"/>
              </a:spcAft>
              <a:buClrTx/>
              <a:buSzTx/>
              <a:buFontTx/>
              <a:buNone/>
              <a:tabLst/>
            </a:pPr>
            <a:r>
              <a:rPr lang="en-US" sz="2000" kern="0" dirty="0" smtClean="0">
                <a:solidFill>
                  <a:srgbClr val="141313"/>
                </a:solidFill>
                <a:latin typeface="+mj-lt"/>
              </a:rPr>
              <a:t>Management</a:t>
            </a:r>
          </a:p>
          <a:p>
            <a:pPr marL="0" marR="0" indent="0" defTabSz="1463040" eaLnBrk="1" fontAlgn="auto" latinLnBrk="0" hangingPunct="1">
              <a:lnSpc>
                <a:spcPct val="100000"/>
              </a:lnSpc>
              <a:spcBef>
                <a:spcPts val="0"/>
              </a:spcBef>
              <a:spcAft>
                <a:spcPts val="0"/>
              </a:spcAft>
              <a:buClrTx/>
              <a:buSzTx/>
              <a:buFontTx/>
              <a:buNone/>
              <a:tabLst/>
            </a:pPr>
            <a:r>
              <a:rPr kumimoji="0" lang="en-US" sz="2000" b="0" i="0" u="none" strike="noStrike" kern="0" cap="none" spc="0" normalizeH="0" baseline="0" dirty="0" smtClean="0">
                <a:ln>
                  <a:noFill/>
                </a:ln>
                <a:solidFill>
                  <a:srgbClr val="141313"/>
                </a:solidFill>
                <a:effectLst/>
                <a:uLnTx/>
                <a:uFillTx/>
                <a:latin typeface="+mj-lt"/>
              </a:rPr>
              <a:t>Office					</a:t>
            </a:r>
            <a:endParaRPr kumimoji="0" lang="en-US" sz="2000" b="0" i="0" u="none" strike="noStrike" kern="0" cap="none" spc="0" normalizeH="0" baseline="0" dirty="0">
              <a:ln>
                <a:noFill/>
              </a:ln>
              <a:solidFill>
                <a:srgbClr val="141313"/>
              </a:solidFill>
              <a:effectLst/>
              <a:uLnTx/>
              <a:uFillTx/>
              <a:latin typeface="+mj-lt"/>
            </a:endParaRPr>
          </a:p>
        </p:txBody>
      </p:sp>
      <p:sp>
        <p:nvSpPr>
          <p:cNvPr id="12" name="Rounded Rectangle 11"/>
          <p:cNvSpPr/>
          <p:nvPr/>
        </p:nvSpPr>
        <p:spPr>
          <a:xfrm>
            <a:off x="457200" y="4943856"/>
            <a:ext cx="10971830" cy="1143000"/>
          </a:xfrm>
          <a:prstGeom prst="roundRect">
            <a:avLst/>
          </a:prstGeom>
          <a:solidFill>
            <a:schemeClr val="bg1">
              <a:lumMod val="85000"/>
              <a:alpha val="50000"/>
            </a:schemeClr>
          </a:solidFill>
          <a:ln w="25400" cap="flat" cmpd="sng" algn="ctr">
            <a:solidFill>
              <a:schemeClr val="accent1"/>
            </a:solidFill>
            <a:prstDash val="solid"/>
          </a:ln>
          <a:effectLst/>
        </p:spPr>
        <p:txBody>
          <a:bodyPr lIns="146304" tIns="73152" rIns="146304" bIns="73152" rtlCol="0" anchor="ctr"/>
          <a:lstStyle/>
          <a:p>
            <a:pPr marL="0" marR="0" indent="0" defTabSz="1463040" eaLnBrk="1" fontAlgn="auto" latinLnBrk="0" hangingPunct="1">
              <a:lnSpc>
                <a:spcPct val="100000"/>
              </a:lnSpc>
              <a:spcBef>
                <a:spcPts val="0"/>
              </a:spcBef>
              <a:spcAft>
                <a:spcPts val="0"/>
              </a:spcAft>
              <a:buClrTx/>
              <a:buSzTx/>
              <a:buFontTx/>
              <a:buNone/>
              <a:tabLst/>
            </a:pPr>
            <a:r>
              <a:rPr lang="en-US" sz="2000" kern="0" dirty="0">
                <a:solidFill>
                  <a:srgbClr val="141313"/>
                </a:solidFill>
              </a:rPr>
              <a:t>Transition</a:t>
            </a:r>
          </a:p>
          <a:p>
            <a:pPr marL="0" marR="0" indent="0" defTabSz="1463040" eaLnBrk="1" fontAlgn="auto" latinLnBrk="0" hangingPunct="1">
              <a:lnSpc>
                <a:spcPct val="100000"/>
              </a:lnSpc>
              <a:spcBef>
                <a:spcPts val="0"/>
              </a:spcBef>
              <a:spcAft>
                <a:spcPts val="0"/>
              </a:spcAft>
              <a:buClrTx/>
              <a:buSzTx/>
              <a:buFontTx/>
              <a:buNone/>
              <a:tabLst/>
            </a:pPr>
            <a:r>
              <a:rPr lang="en-US" sz="2000" kern="0" dirty="0" smtClean="0">
                <a:solidFill>
                  <a:srgbClr val="141313"/>
                </a:solidFill>
              </a:rPr>
              <a:t>Management</a:t>
            </a:r>
            <a:endParaRPr lang="en-US" sz="2000" kern="0" dirty="0">
              <a:solidFill>
                <a:srgbClr val="141313"/>
              </a:solidFill>
            </a:endParaRPr>
          </a:p>
          <a:p>
            <a:pPr marL="0" marR="0" indent="0" defTabSz="1463040" eaLnBrk="1" fontAlgn="auto" latinLnBrk="0" hangingPunct="1">
              <a:lnSpc>
                <a:spcPct val="100000"/>
              </a:lnSpc>
              <a:spcBef>
                <a:spcPts val="0"/>
              </a:spcBef>
              <a:spcAft>
                <a:spcPts val="0"/>
              </a:spcAft>
              <a:buClrTx/>
              <a:buSzTx/>
              <a:buFontTx/>
              <a:buNone/>
              <a:tabLst/>
            </a:pPr>
            <a:r>
              <a:rPr lang="en-US" sz="2000" kern="0" dirty="0" smtClean="0">
                <a:solidFill>
                  <a:srgbClr val="141313"/>
                </a:solidFill>
              </a:rPr>
              <a:t>Office		</a:t>
            </a:r>
            <a:r>
              <a:rPr kumimoji="0" lang="en-US" sz="2000" b="0" i="0" u="none" strike="noStrike" kern="0" cap="none" spc="0" normalizeH="0" baseline="0" dirty="0" smtClean="0">
                <a:ln>
                  <a:noFill/>
                </a:ln>
                <a:solidFill>
                  <a:srgbClr val="141313"/>
                </a:solidFill>
                <a:effectLst/>
                <a:uLnTx/>
                <a:uFillTx/>
                <a:latin typeface="+mj-lt"/>
              </a:rPr>
              <a:t>					</a:t>
            </a:r>
            <a:endParaRPr kumimoji="0" lang="en-US" sz="2000" b="0" i="0" u="none" strike="noStrike" kern="0" cap="none" spc="0" normalizeH="0" baseline="0" dirty="0">
              <a:ln>
                <a:noFill/>
              </a:ln>
              <a:solidFill>
                <a:srgbClr val="141313"/>
              </a:solidFill>
              <a:effectLst/>
              <a:uLnTx/>
              <a:uFillTx/>
              <a:latin typeface="+mj-lt"/>
            </a:endParaRPr>
          </a:p>
        </p:txBody>
      </p:sp>
    </p:spTree>
    <p:extLst>
      <p:ext uri="{BB962C8B-B14F-4D97-AF65-F5344CB8AC3E}">
        <p14:creationId xmlns:p14="http://schemas.microsoft.com/office/powerpoint/2010/main" val="3566571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t>Agenda</a:t>
            </a:r>
          </a:p>
        </p:txBody>
      </p:sp>
      <p:sp>
        <p:nvSpPr>
          <p:cNvPr id="18435" name="Content Placeholder 2"/>
          <p:cNvSpPr>
            <a:spLocks noGrp="1"/>
          </p:cNvSpPr>
          <p:nvPr>
            <p:ph idx="1"/>
          </p:nvPr>
        </p:nvSpPr>
        <p:spPr/>
        <p:txBody>
          <a:bodyPr/>
          <a:lstStyle/>
          <a:p>
            <a:r>
              <a:rPr lang="en-US" altLang="en-US" i="1" dirty="0" smtClean="0">
                <a:latin typeface="Times New Roman" panose="02020603050405020304" pitchFamily="18" charset="0"/>
                <a:cs typeface="Times New Roman" panose="02020603050405020304" pitchFamily="18" charset="0"/>
              </a:rPr>
              <a:t>Words from our incoming CIO – Sue </a:t>
            </a:r>
            <a:r>
              <a:rPr lang="en-US" altLang="en-US" i="1" dirty="0" err="1" smtClean="0">
                <a:latin typeface="Times New Roman" panose="02020603050405020304" pitchFamily="18" charset="0"/>
                <a:cs typeface="Times New Roman" panose="02020603050405020304" pitchFamily="18" charset="0"/>
              </a:rPr>
              <a:t>Liddie</a:t>
            </a:r>
            <a:endParaRPr lang="en-US" altLang="en-US" i="1" dirty="0" smtClean="0">
              <a:latin typeface="Times New Roman" panose="02020603050405020304" pitchFamily="18" charset="0"/>
              <a:cs typeface="Times New Roman" panose="02020603050405020304" pitchFamily="18" charset="0"/>
            </a:endParaRPr>
          </a:p>
          <a:p>
            <a:r>
              <a:rPr lang="en-US" altLang="en-US" i="1" dirty="0" smtClean="0">
                <a:latin typeface="Times New Roman" panose="02020603050405020304" pitchFamily="18" charset="0"/>
                <a:cs typeface="Times New Roman" panose="02020603050405020304" pitchFamily="18" charset="0"/>
              </a:rPr>
              <a:t>Current IT environment – Challenges and Opportunities</a:t>
            </a:r>
          </a:p>
          <a:p>
            <a:r>
              <a:rPr lang="en-US" altLang="en-US" i="1" dirty="0" smtClean="0">
                <a:latin typeface="Times New Roman" panose="02020603050405020304" pitchFamily="18" charset="0"/>
                <a:cs typeface="Times New Roman" panose="02020603050405020304" pitchFamily="18" charset="0"/>
              </a:rPr>
              <a:t>IT Transformation Commitment</a:t>
            </a:r>
          </a:p>
          <a:p>
            <a:r>
              <a:rPr lang="en-US" altLang="en-US" i="1" dirty="0" smtClean="0">
                <a:latin typeface="Times New Roman" panose="02020603050405020304" pitchFamily="18" charset="0"/>
                <a:cs typeface="Times New Roman" panose="02020603050405020304" pitchFamily="18" charset="0"/>
              </a:rPr>
              <a:t>Transition Methodology</a:t>
            </a:r>
          </a:p>
          <a:p>
            <a:r>
              <a:rPr lang="en-US" altLang="en-US" i="1" dirty="0" smtClean="0">
                <a:latin typeface="Times New Roman" panose="02020603050405020304" pitchFamily="18" charset="0"/>
                <a:cs typeface="Times New Roman" panose="02020603050405020304" pitchFamily="18" charset="0"/>
              </a:rPr>
              <a:t>Steady State Governance</a:t>
            </a:r>
          </a:p>
          <a:p>
            <a:r>
              <a:rPr lang="en-US" altLang="en-US" i="1" dirty="0" smtClean="0">
                <a:latin typeface="Times New Roman" panose="02020603050405020304" pitchFamily="18" charset="0"/>
                <a:cs typeface="Times New Roman" panose="02020603050405020304" pitchFamily="18" charset="0"/>
              </a:rPr>
              <a:t>Case Study: SMT</a:t>
            </a:r>
          </a:p>
          <a:p>
            <a:r>
              <a:rPr lang="en-US" altLang="en-US" i="1" dirty="0">
                <a:latin typeface="Times New Roman" panose="02020603050405020304" pitchFamily="18" charset="0"/>
                <a:cs typeface="Times New Roman" panose="02020603050405020304" pitchFamily="18" charset="0"/>
              </a:rPr>
              <a:t>Role of IT Lead</a:t>
            </a:r>
          </a:p>
          <a:p>
            <a:r>
              <a:rPr lang="en-US" altLang="en-US" i="1" dirty="0" smtClean="0">
                <a:latin typeface="Times New Roman" panose="02020603050405020304" pitchFamily="18" charset="0"/>
                <a:cs typeface="Times New Roman" panose="02020603050405020304" pitchFamily="18" charset="0"/>
              </a:rPr>
              <a:t>Next Steps</a:t>
            </a:r>
          </a:p>
          <a:p>
            <a:pPr marL="0" indent="0">
              <a:buNone/>
            </a:pPr>
            <a:r>
              <a:rPr lang="en-US" altLang="en-US" i="1" dirty="0" smtClean="0">
                <a:latin typeface="Times New Roman" panose="02020603050405020304" pitchFamily="18" charset="0"/>
                <a:cs typeface="Times New Roman" panose="02020603050405020304" pitchFamily="18" charset="0"/>
              </a:rPr>
              <a:t>Appendix</a:t>
            </a:r>
          </a:p>
          <a:p>
            <a:r>
              <a:rPr lang="en-US" altLang="en-US" i="1" dirty="0" err="1" smtClean="0">
                <a:latin typeface="Times New Roman" panose="02020603050405020304" pitchFamily="18" charset="0"/>
                <a:cs typeface="Times New Roman" panose="02020603050405020304" pitchFamily="18" charset="0"/>
              </a:rPr>
              <a:t>iSoftStone</a:t>
            </a:r>
            <a:r>
              <a:rPr lang="en-US" altLang="en-US" i="1" dirty="0" smtClean="0">
                <a:latin typeface="Times New Roman" panose="02020603050405020304" pitchFamily="18" charset="0"/>
                <a:cs typeface="Times New Roman" panose="02020603050405020304" pitchFamily="18" charset="0"/>
              </a:rPr>
              <a:t> Annual Review Highlights</a:t>
            </a:r>
          </a:p>
          <a:p>
            <a:endParaRPr lang="en-US" altLang="en-US" sz="3200" i="1" dirty="0" smtClean="0">
              <a:latin typeface="Times New Roman" panose="02020603050405020304" pitchFamily="18" charset="0"/>
              <a:cs typeface="Times New Roman" panose="02020603050405020304" pitchFamily="18" charset="0"/>
            </a:endParaRPr>
          </a:p>
          <a:p>
            <a:endParaRPr lang="en-US" altLang="en-US" sz="3200" i="1" dirty="0" smtClean="0">
              <a:latin typeface="Times New Roman" panose="02020603050405020304" pitchFamily="18" charset="0"/>
              <a:cs typeface="Times New Roman" panose="02020603050405020304" pitchFamily="18" charset="0"/>
            </a:endParaRPr>
          </a:p>
          <a:p>
            <a:endParaRPr lang="en-US" altLang="en-US" sz="3200" i="1" dirty="0" smtClean="0">
              <a:latin typeface="Times New Roman" panose="02020603050405020304" pitchFamily="18" charset="0"/>
              <a:cs typeface="Times New Roman" panose="02020603050405020304" pitchFamily="18" charset="0"/>
            </a:endParaRPr>
          </a:p>
          <a:p>
            <a:endParaRPr lang="en-US" altLang="en-US" sz="3200" i="1" dirty="0" smtClean="0">
              <a:latin typeface="Times New Roman" panose="02020603050405020304" pitchFamily="18" charset="0"/>
              <a:cs typeface="Times New Roman" panose="02020603050405020304" pitchFamily="18" charset="0"/>
            </a:endParaRPr>
          </a:p>
          <a:p>
            <a:endParaRPr lang="en-US" altLang="en-US" sz="3200" i="1" dirty="0" smtClean="0">
              <a:latin typeface="Times New Roman" panose="02020603050405020304" pitchFamily="18" charset="0"/>
              <a:cs typeface="Times New Roman" panose="02020603050405020304" pitchFamily="18" charset="0"/>
            </a:endParaRPr>
          </a:p>
          <a:p>
            <a:endParaRPr lang="en-US" altLang="en-US" sz="3200" i="1" dirty="0" smtClean="0">
              <a:latin typeface="Times New Roman" panose="02020603050405020304" pitchFamily="18" charset="0"/>
              <a:cs typeface="Times New Roman" panose="02020603050405020304" pitchFamily="18" charset="0"/>
            </a:endParaRPr>
          </a:p>
          <a:p>
            <a:endParaRPr lang="en-US" altLang="en-US" sz="3200" i="1"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11430000" y="5669280"/>
            <a:ext cx="2469562" cy="2011680"/>
          </a:xfrm>
          <a:prstGeom prst="roundRect">
            <a:avLst/>
          </a:prstGeom>
          <a:solidFill>
            <a:schemeClr val="bg1"/>
          </a:solidFill>
          <a:ln>
            <a:solidFill>
              <a:srgbClr val="297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3" name="Rounded Rectangle 102"/>
          <p:cNvSpPr/>
          <p:nvPr/>
        </p:nvSpPr>
        <p:spPr>
          <a:xfrm>
            <a:off x="285751" y="3388281"/>
            <a:ext cx="11052810" cy="2208609"/>
          </a:xfrm>
          <a:prstGeom prst="roundRect">
            <a:avLst/>
          </a:prstGeom>
          <a:solidFill>
            <a:srgbClr val="F7F7F7">
              <a:lumMod val="90000"/>
            </a:srgbClr>
          </a:solidFill>
          <a:ln w="25400" cap="flat" cmpd="sng" algn="ctr">
            <a:solidFill>
              <a:srgbClr val="2970FF"/>
            </a:solidFill>
            <a:prstDash val="solid"/>
          </a:ln>
          <a:effectLst/>
        </p:spPr>
        <p:txBody>
          <a:bodyPr lIns="109722" tIns="54862" rIns="109722" bIns="54862" rtlCol="0" anchor="ctr"/>
          <a:lstStyle/>
          <a:p>
            <a:pPr algn="ctr" defTabSz="1097225">
              <a:defRPr/>
            </a:pPr>
            <a:endParaRPr lang="en-US" sz="3120" kern="0" dirty="0">
              <a:solidFill>
                <a:srgbClr val="F7F7F7"/>
              </a:solidFill>
              <a:latin typeface="Arial"/>
            </a:endParaRPr>
          </a:p>
        </p:txBody>
      </p:sp>
      <p:sp>
        <p:nvSpPr>
          <p:cNvPr id="104" name="Rounded Rectangle 103"/>
          <p:cNvSpPr/>
          <p:nvPr/>
        </p:nvSpPr>
        <p:spPr>
          <a:xfrm>
            <a:off x="3422175" y="3515335"/>
            <a:ext cx="5774077" cy="2032461"/>
          </a:xfrm>
          <a:prstGeom prst="roundRect">
            <a:avLst/>
          </a:prstGeom>
          <a:solidFill>
            <a:schemeClr val="accent2">
              <a:lumMod val="60000"/>
              <a:lumOff val="40000"/>
            </a:schemeClr>
          </a:solidFill>
          <a:ln w="25400" cap="flat" cmpd="sng" algn="ctr">
            <a:solidFill>
              <a:srgbClr val="002164"/>
            </a:solidFill>
            <a:prstDash val="solid"/>
          </a:ln>
          <a:effectLst/>
        </p:spPr>
        <p:txBody>
          <a:bodyPr lIns="109722" tIns="54862" rIns="109722" bIns="54862" rtlCol="0" anchor="ctr"/>
          <a:lstStyle/>
          <a:p>
            <a:pPr algn="ctr" defTabSz="1097225">
              <a:defRPr/>
            </a:pPr>
            <a:endParaRPr lang="en-US" sz="3120" kern="0" dirty="0">
              <a:solidFill>
                <a:srgbClr val="F7F7F7"/>
              </a:solidFill>
              <a:latin typeface="Arial"/>
            </a:endParaRPr>
          </a:p>
        </p:txBody>
      </p:sp>
      <p:sp>
        <p:nvSpPr>
          <p:cNvPr id="105" name="TextBox 104"/>
          <p:cNvSpPr txBox="1"/>
          <p:nvPr/>
        </p:nvSpPr>
        <p:spPr>
          <a:xfrm>
            <a:off x="5915792" y="3483826"/>
            <a:ext cx="3280461" cy="2565314"/>
          </a:xfrm>
          <a:prstGeom prst="rect">
            <a:avLst/>
          </a:prstGeom>
          <a:noFill/>
        </p:spPr>
        <p:txBody>
          <a:bodyPr wrap="square" lIns="109722" tIns="54862" rIns="109722" bIns="54862" rtlCol="0">
            <a:spAutoFit/>
          </a:bodyPr>
          <a:lstStyle/>
          <a:p>
            <a:pPr marL="144773" indent="-144773" defTabSz="1097225">
              <a:buFont typeface="Arial" pitchFamily="34" charset="0"/>
              <a:buChar char="•"/>
              <a:defRPr/>
            </a:pPr>
            <a:r>
              <a:rPr lang="en-US" sz="1450" kern="0" dirty="0"/>
              <a:t>Review process changes</a:t>
            </a:r>
          </a:p>
          <a:p>
            <a:pPr marL="144773" indent="-144773" defTabSz="1097225">
              <a:buFont typeface="Arial" pitchFamily="34" charset="0"/>
              <a:buChar char="•"/>
              <a:defRPr/>
            </a:pPr>
            <a:r>
              <a:rPr lang="en-US" sz="1450" kern="0" dirty="0"/>
              <a:t>Review cross- </a:t>
            </a:r>
            <a:r>
              <a:rPr lang="en-US" sz="1450" kern="0" dirty="0" err="1"/>
              <a:t>CoE</a:t>
            </a:r>
            <a:r>
              <a:rPr lang="en-US" sz="1450" kern="0" dirty="0"/>
              <a:t> issues</a:t>
            </a:r>
          </a:p>
          <a:p>
            <a:pPr marL="144773" indent="-144773" defTabSz="1097225">
              <a:buFont typeface="Arial" pitchFamily="34" charset="0"/>
              <a:buChar char="•"/>
              <a:defRPr/>
            </a:pPr>
            <a:r>
              <a:rPr lang="en-US" sz="1450" kern="0" dirty="0"/>
              <a:t>Review operational changes</a:t>
            </a:r>
          </a:p>
          <a:p>
            <a:pPr marL="144773" indent="-144773" defTabSz="1097225">
              <a:buFont typeface="Arial" pitchFamily="34" charset="0"/>
              <a:buChar char="•"/>
              <a:defRPr/>
            </a:pPr>
            <a:r>
              <a:rPr lang="en-US" sz="1450" kern="0" dirty="0"/>
              <a:t>Review areas for optimization</a:t>
            </a:r>
          </a:p>
          <a:p>
            <a:pPr marL="144773" indent="-144773" defTabSz="1097225">
              <a:buFont typeface="Arial" pitchFamily="34" charset="0"/>
              <a:buChar char="•"/>
              <a:defRPr/>
            </a:pPr>
            <a:r>
              <a:rPr lang="en-US" sz="1450" kern="0" dirty="0"/>
              <a:t>Review  SLA’s</a:t>
            </a:r>
          </a:p>
          <a:p>
            <a:pPr marL="144773" indent="-144773" defTabSz="1097225">
              <a:buFont typeface="Arial" pitchFamily="34" charset="0"/>
              <a:buChar char="•"/>
              <a:defRPr/>
            </a:pPr>
            <a:r>
              <a:rPr lang="en-US" sz="1450" kern="0" dirty="0">
                <a:solidFill>
                  <a:sysClr val="windowText" lastClr="000000"/>
                </a:solidFill>
              </a:rPr>
              <a:t>Review Work Order volumes</a:t>
            </a:r>
          </a:p>
          <a:p>
            <a:pPr marL="144773" indent="-144773" defTabSz="1097225">
              <a:buFont typeface="Arial" pitchFamily="34" charset="0"/>
              <a:buChar char="•"/>
              <a:defRPr/>
            </a:pPr>
            <a:r>
              <a:rPr lang="en-US" sz="1450" kern="0" dirty="0">
                <a:solidFill>
                  <a:sysClr val="windowText" lastClr="000000"/>
                </a:solidFill>
              </a:rPr>
              <a:t>Review Demand Forecasts and Master Plans</a:t>
            </a:r>
          </a:p>
          <a:p>
            <a:pPr marL="144773" indent="-144773" defTabSz="1097225">
              <a:buFont typeface="Arial" pitchFamily="34" charset="0"/>
              <a:buChar char="•"/>
              <a:defRPr/>
            </a:pPr>
            <a:r>
              <a:rPr lang="en-US" sz="1450" kern="0" dirty="0">
                <a:solidFill>
                  <a:sysClr val="windowText" lastClr="000000"/>
                </a:solidFill>
              </a:rPr>
              <a:t>Review Customer Satisfaction</a:t>
            </a:r>
          </a:p>
          <a:p>
            <a:pPr marL="144773" indent="-144773" defTabSz="1097225">
              <a:buFont typeface="Arial" pitchFamily="34" charset="0"/>
              <a:buChar char="•"/>
              <a:defRPr/>
            </a:pPr>
            <a:endParaRPr lang="en-US" sz="1450" kern="0" dirty="0"/>
          </a:p>
          <a:p>
            <a:pPr marL="144773" indent="-144773" defTabSz="1097225">
              <a:buFont typeface="Arial" pitchFamily="34" charset="0"/>
              <a:buChar char="•"/>
              <a:defRPr/>
            </a:pPr>
            <a:endParaRPr lang="en-US" sz="1450" kern="0" dirty="0"/>
          </a:p>
        </p:txBody>
      </p:sp>
      <p:sp>
        <p:nvSpPr>
          <p:cNvPr id="106" name="TextBox 105"/>
          <p:cNvSpPr txBox="1"/>
          <p:nvPr/>
        </p:nvSpPr>
        <p:spPr>
          <a:xfrm>
            <a:off x="3581401" y="3515335"/>
            <a:ext cx="2628900" cy="2265231"/>
          </a:xfrm>
          <a:prstGeom prst="rect">
            <a:avLst/>
          </a:prstGeom>
          <a:noFill/>
        </p:spPr>
        <p:txBody>
          <a:bodyPr wrap="square" lIns="109722" tIns="54862" rIns="109722" bIns="54862" rtlCol="0">
            <a:spAutoFit/>
          </a:bodyPr>
          <a:lstStyle/>
          <a:p>
            <a:pPr marL="144773" indent="-144773" defTabSz="1097225">
              <a:defRPr/>
            </a:pPr>
            <a:r>
              <a:rPr lang="en-US" sz="1400" kern="0" dirty="0"/>
              <a:t>Process Governance / Stakeholder Communication  Meeting</a:t>
            </a:r>
          </a:p>
          <a:p>
            <a:pPr marL="144773" indent="-144773" defTabSz="1097225">
              <a:buFont typeface="Arial" pitchFamily="34" charset="0"/>
              <a:buChar char="•"/>
              <a:defRPr/>
            </a:pPr>
            <a:r>
              <a:rPr lang="en-US" sz="1400" kern="0" dirty="0"/>
              <a:t>Avon VMO Team</a:t>
            </a:r>
          </a:p>
          <a:p>
            <a:pPr marL="144773" indent="-144773" defTabSz="1097225">
              <a:buFont typeface="Arial" pitchFamily="34" charset="0"/>
              <a:buChar char="•"/>
              <a:defRPr/>
            </a:pPr>
            <a:r>
              <a:rPr lang="en-US" sz="1400" kern="0" dirty="0"/>
              <a:t>Avon Tower Leads</a:t>
            </a:r>
          </a:p>
          <a:p>
            <a:pPr marL="144773" indent="-144773" defTabSz="1097225">
              <a:buFont typeface="Arial" pitchFamily="34" charset="0"/>
              <a:buChar char="•"/>
              <a:defRPr/>
            </a:pPr>
            <a:r>
              <a:rPr lang="en-US" sz="1400" kern="0" dirty="0"/>
              <a:t>Avon PMO</a:t>
            </a:r>
          </a:p>
          <a:p>
            <a:pPr marL="144773" indent="-144773" defTabSz="1097225">
              <a:buFont typeface="Arial" pitchFamily="34" charset="0"/>
              <a:buChar char="•"/>
              <a:defRPr/>
            </a:pPr>
            <a:r>
              <a:rPr lang="en-US" sz="1400" kern="0" dirty="0" err="1" smtClean="0"/>
              <a:t>iSoftStone</a:t>
            </a:r>
            <a:r>
              <a:rPr lang="en-US" sz="1400" kern="0" dirty="0" smtClean="0"/>
              <a:t> </a:t>
            </a:r>
            <a:r>
              <a:rPr lang="en-US" sz="1400" kern="0" dirty="0"/>
              <a:t>Service Delivery</a:t>
            </a:r>
          </a:p>
          <a:p>
            <a:pPr marL="144773" indent="-144773" defTabSz="1097225">
              <a:buFont typeface="Arial" pitchFamily="34" charset="0"/>
              <a:buChar char="•"/>
              <a:defRPr/>
            </a:pPr>
            <a:r>
              <a:rPr lang="en-US" sz="1400" kern="0" dirty="0" err="1" smtClean="0"/>
              <a:t>iSoftStone</a:t>
            </a:r>
            <a:r>
              <a:rPr lang="en-US" sz="1400" kern="0" dirty="0" smtClean="0"/>
              <a:t> </a:t>
            </a:r>
            <a:r>
              <a:rPr lang="en-US" sz="1400" kern="0" dirty="0"/>
              <a:t>Tower Leads</a:t>
            </a:r>
          </a:p>
          <a:p>
            <a:pPr marL="144773" indent="-144773" defTabSz="1097225">
              <a:buFont typeface="Arial" pitchFamily="34" charset="0"/>
              <a:buChar char="•"/>
              <a:defRPr/>
            </a:pPr>
            <a:r>
              <a:rPr lang="en-US" sz="1400" kern="0" dirty="0"/>
              <a:t>SMEs as necessary</a:t>
            </a:r>
          </a:p>
          <a:p>
            <a:pPr marL="144773" indent="-144773" defTabSz="1097225">
              <a:buFont typeface="Arial" pitchFamily="34" charset="0"/>
              <a:buChar char="•"/>
              <a:defRPr/>
            </a:pPr>
            <a:endParaRPr lang="en-US" sz="1400" kern="0" dirty="0"/>
          </a:p>
        </p:txBody>
      </p:sp>
      <p:sp>
        <p:nvSpPr>
          <p:cNvPr id="111" name="Rounded Rectangle 110"/>
          <p:cNvSpPr/>
          <p:nvPr/>
        </p:nvSpPr>
        <p:spPr>
          <a:xfrm>
            <a:off x="285750" y="5635738"/>
            <a:ext cx="11052810" cy="2011680"/>
          </a:xfrm>
          <a:prstGeom prst="roundRect">
            <a:avLst/>
          </a:prstGeom>
          <a:solidFill>
            <a:srgbClr val="F7F7F7">
              <a:lumMod val="90000"/>
            </a:srgbClr>
          </a:solidFill>
          <a:ln w="25400" cap="flat" cmpd="sng" algn="ctr">
            <a:solidFill>
              <a:srgbClr val="2970FF"/>
            </a:solidFill>
            <a:prstDash val="solid"/>
          </a:ln>
          <a:effectLst/>
        </p:spPr>
        <p:txBody>
          <a:bodyPr lIns="109722" tIns="54862" rIns="109722" bIns="54862" rtlCol="0" anchor="ctr"/>
          <a:lstStyle/>
          <a:p>
            <a:pPr algn="ctr" defTabSz="1097225">
              <a:defRPr/>
            </a:pPr>
            <a:endParaRPr lang="en-US" sz="3120" kern="0" dirty="0">
              <a:solidFill>
                <a:srgbClr val="F7F7F7"/>
              </a:solidFill>
              <a:latin typeface="Arial"/>
            </a:endParaRPr>
          </a:p>
        </p:txBody>
      </p:sp>
      <p:sp>
        <p:nvSpPr>
          <p:cNvPr id="115" name="Rounded Rectangle 114"/>
          <p:cNvSpPr/>
          <p:nvPr/>
        </p:nvSpPr>
        <p:spPr>
          <a:xfrm>
            <a:off x="3461363" y="5760720"/>
            <a:ext cx="5774077" cy="1828800"/>
          </a:xfrm>
          <a:prstGeom prst="roundRect">
            <a:avLst/>
          </a:prstGeom>
          <a:solidFill>
            <a:srgbClr val="B7CFFF"/>
          </a:solidFill>
          <a:ln w="25400" cap="flat" cmpd="sng" algn="ctr">
            <a:solidFill>
              <a:srgbClr val="538CFF"/>
            </a:solidFill>
            <a:prstDash val="solid"/>
          </a:ln>
          <a:effectLst/>
        </p:spPr>
        <p:txBody>
          <a:bodyPr lIns="109722" tIns="54862" rIns="109722" bIns="54862" rtlCol="0" anchor="ctr"/>
          <a:lstStyle/>
          <a:p>
            <a:pPr algn="ctr" defTabSz="1097225">
              <a:defRPr/>
            </a:pPr>
            <a:endParaRPr lang="en-US" sz="3120" kern="0" dirty="0">
              <a:solidFill>
                <a:srgbClr val="F7F7F7"/>
              </a:solidFill>
              <a:latin typeface="Arial"/>
            </a:endParaRPr>
          </a:p>
        </p:txBody>
      </p:sp>
      <p:sp>
        <p:nvSpPr>
          <p:cNvPr id="116" name="TextBox 115"/>
          <p:cNvSpPr txBox="1"/>
          <p:nvPr/>
        </p:nvSpPr>
        <p:spPr>
          <a:xfrm>
            <a:off x="5505450" y="5612131"/>
            <a:ext cx="4781550" cy="2265231"/>
          </a:xfrm>
          <a:prstGeom prst="rect">
            <a:avLst/>
          </a:prstGeom>
          <a:noFill/>
        </p:spPr>
        <p:txBody>
          <a:bodyPr wrap="square" lIns="109722" tIns="54862" rIns="109722" bIns="54862" rtlCol="0">
            <a:spAutoFit/>
          </a:bodyPr>
          <a:lstStyle/>
          <a:p>
            <a:pPr marL="144773" indent="-144773" defTabSz="1097225">
              <a:defRPr/>
            </a:pPr>
            <a:endParaRPr lang="en-US" sz="1400" kern="0" dirty="0">
              <a:solidFill>
                <a:sysClr val="windowText" lastClr="000000"/>
              </a:solidFill>
            </a:endParaRPr>
          </a:p>
          <a:p>
            <a:pPr marL="144773" indent="-144773" defTabSz="1097225">
              <a:buFont typeface="Arial" pitchFamily="34" charset="0"/>
              <a:buChar char="•"/>
              <a:defRPr/>
            </a:pPr>
            <a:r>
              <a:rPr lang="en-US" sz="1400" kern="0" dirty="0">
                <a:solidFill>
                  <a:sysClr val="windowText" lastClr="000000"/>
                </a:solidFill>
              </a:rPr>
              <a:t>Review SLA &amp; Performance Reports</a:t>
            </a:r>
          </a:p>
          <a:p>
            <a:pPr marL="144773" indent="-144773" defTabSz="1097225">
              <a:buFont typeface="Arial" pitchFamily="34" charset="0"/>
              <a:buChar char="•"/>
              <a:defRPr/>
            </a:pPr>
            <a:r>
              <a:rPr lang="en-US" sz="1400" kern="0" dirty="0">
                <a:solidFill>
                  <a:sysClr val="windowText" lastClr="000000"/>
                </a:solidFill>
              </a:rPr>
              <a:t>Review resource issues</a:t>
            </a:r>
          </a:p>
          <a:p>
            <a:pPr marL="144773" indent="-144773" defTabSz="1097225">
              <a:buFont typeface="Arial" pitchFamily="34" charset="0"/>
              <a:buChar char="•"/>
              <a:defRPr/>
            </a:pPr>
            <a:r>
              <a:rPr lang="en-US" sz="1400" kern="0" dirty="0">
                <a:solidFill>
                  <a:sysClr val="windowText" lastClr="000000"/>
                </a:solidFill>
              </a:rPr>
              <a:t>Conduct issue and risk resolution</a:t>
            </a:r>
          </a:p>
          <a:p>
            <a:pPr marL="144773" indent="-144773" defTabSz="1097225">
              <a:buFont typeface="Arial" pitchFamily="34" charset="0"/>
              <a:buChar char="•"/>
              <a:defRPr/>
            </a:pPr>
            <a:r>
              <a:rPr lang="en-US" sz="1400" kern="0" dirty="0">
                <a:solidFill>
                  <a:sysClr val="windowText" lastClr="000000"/>
                </a:solidFill>
              </a:rPr>
              <a:t>Identify recommendations for </a:t>
            </a:r>
            <a:r>
              <a:rPr lang="en-US" sz="1400" kern="0" dirty="0" smtClean="0">
                <a:solidFill>
                  <a:sysClr val="windowText" lastClr="000000"/>
                </a:solidFill>
              </a:rPr>
              <a:t>SLA </a:t>
            </a:r>
            <a:r>
              <a:rPr lang="en-US" sz="1400" kern="0" dirty="0">
                <a:solidFill>
                  <a:sysClr val="windowText" lastClr="000000"/>
                </a:solidFill>
              </a:rPr>
              <a:t>Changes</a:t>
            </a:r>
          </a:p>
          <a:p>
            <a:pPr marL="144773" indent="-144773" defTabSz="1097225">
              <a:buFont typeface="Arial" pitchFamily="34" charset="0"/>
              <a:buChar char="•"/>
              <a:defRPr/>
            </a:pPr>
            <a:r>
              <a:rPr lang="en-US" sz="1400" kern="0" dirty="0">
                <a:solidFill>
                  <a:sysClr val="windowText" lastClr="000000"/>
                </a:solidFill>
              </a:rPr>
              <a:t>Determine Earn Back Tracking</a:t>
            </a:r>
          </a:p>
          <a:p>
            <a:pPr marL="144773" indent="-144773" defTabSz="1097225">
              <a:buFont typeface="Arial" pitchFamily="34" charset="0"/>
              <a:buChar char="•"/>
              <a:defRPr/>
            </a:pPr>
            <a:r>
              <a:rPr lang="en-US" sz="1400" kern="0" dirty="0">
                <a:solidFill>
                  <a:sysClr val="windowText" lastClr="000000"/>
                </a:solidFill>
              </a:rPr>
              <a:t>Review Work Order approval issues</a:t>
            </a:r>
          </a:p>
          <a:p>
            <a:pPr marL="144773" indent="-144773" defTabSz="1097225">
              <a:buFont typeface="Arial" pitchFamily="34" charset="0"/>
              <a:buChar char="•"/>
              <a:defRPr/>
            </a:pPr>
            <a:r>
              <a:rPr lang="en-US" sz="1400" kern="0" dirty="0">
                <a:solidFill>
                  <a:sysClr val="windowText" lastClr="000000"/>
                </a:solidFill>
              </a:rPr>
              <a:t>Review Work Order volumes</a:t>
            </a:r>
          </a:p>
          <a:p>
            <a:pPr marL="144773" indent="-144773" defTabSz="1097225">
              <a:buFont typeface="Arial" pitchFamily="34" charset="0"/>
              <a:buChar char="•"/>
              <a:defRPr/>
            </a:pPr>
            <a:r>
              <a:rPr lang="en-US" sz="1400" kern="0" dirty="0">
                <a:solidFill>
                  <a:sysClr val="windowText" lastClr="000000"/>
                </a:solidFill>
              </a:rPr>
              <a:t>Create Demand Forecasts </a:t>
            </a:r>
            <a:r>
              <a:rPr lang="en-US" sz="1400" kern="0" dirty="0" smtClean="0">
                <a:solidFill>
                  <a:sysClr val="windowText" lastClr="000000"/>
                </a:solidFill>
              </a:rPr>
              <a:t>and Master </a:t>
            </a:r>
            <a:r>
              <a:rPr lang="en-US" sz="1400" kern="0" dirty="0">
                <a:solidFill>
                  <a:sysClr val="windowText" lastClr="000000"/>
                </a:solidFill>
              </a:rPr>
              <a:t>Plans</a:t>
            </a:r>
          </a:p>
          <a:p>
            <a:pPr marL="144773" indent="-144773" defTabSz="1097225">
              <a:buFont typeface="Arial" pitchFamily="34" charset="0"/>
              <a:buChar char="•"/>
              <a:defRPr/>
            </a:pPr>
            <a:endParaRPr lang="en-US" sz="1400" kern="0" dirty="0">
              <a:solidFill>
                <a:sysClr val="windowText" lastClr="000000"/>
              </a:solidFill>
            </a:endParaRPr>
          </a:p>
        </p:txBody>
      </p:sp>
      <p:sp>
        <p:nvSpPr>
          <p:cNvPr id="117" name="TextBox 116"/>
          <p:cNvSpPr txBox="1"/>
          <p:nvPr/>
        </p:nvSpPr>
        <p:spPr>
          <a:xfrm>
            <a:off x="3525883" y="5760721"/>
            <a:ext cx="2389909" cy="2142121"/>
          </a:xfrm>
          <a:prstGeom prst="rect">
            <a:avLst/>
          </a:prstGeom>
          <a:noFill/>
        </p:spPr>
        <p:txBody>
          <a:bodyPr wrap="square" lIns="109722" tIns="54862" rIns="109722" bIns="54862" rtlCol="0">
            <a:spAutoFit/>
          </a:bodyPr>
          <a:lstStyle/>
          <a:p>
            <a:pPr marL="144773" indent="-144773" defTabSz="1097225">
              <a:defRPr/>
            </a:pPr>
            <a:r>
              <a:rPr lang="en-US" sz="1400" kern="0" dirty="0">
                <a:solidFill>
                  <a:sysClr val="windowText" lastClr="000000"/>
                </a:solidFill>
                <a:cs typeface="Calibri" panose="020F0502020204030204" pitchFamily="34" charset="0"/>
              </a:rPr>
              <a:t>Demand Management / Service Performance Meeting</a:t>
            </a:r>
          </a:p>
          <a:p>
            <a:pPr marL="144773" indent="-144773" defTabSz="1097225">
              <a:buFont typeface="Arial" pitchFamily="34" charset="0"/>
              <a:buChar char="•"/>
              <a:defRPr/>
            </a:pPr>
            <a:r>
              <a:rPr lang="en-US" sz="1400" kern="0" dirty="0">
                <a:solidFill>
                  <a:sysClr val="windowText" lastClr="000000"/>
                </a:solidFill>
                <a:cs typeface="Calibri" panose="020F0502020204030204" pitchFamily="34" charset="0"/>
              </a:rPr>
              <a:t>Avon VMO Team</a:t>
            </a:r>
          </a:p>
          <a:p>
            <a:pPr marL="144773" indent="-144773" defTabSz="1097225">
              <a:buFont typeface="Arial" pitchFamily="34" charset="0"/>
              <a:buChar char="•"/>
              <a:defRPr/>
            </a:pPr>
            <a:r>
              <a:rPr lang="en-US" sz="1400" kern="0" dirty="0">
                <a:solidFill>
                  <a:sysClr val="windowText" lastClr="000000"/>
                </a:solidFill>
                <a:cs typeface="Calibri" panose="020F0502020204030204" pitchFamily="34" charset="0"/>
              </a:rPr>
              <a:t>Avon Tower Leads</a:t>
            </a:r>
          </a:p>
          <a:p>
            <a:pPr marL="144773" indent="-144773" defTabSz="1097225">
              <a:buFont typeface="Arial" pitchFamily="34" charset="0"/>
              <a:buChar char="•"/>
              <a:defRPr/>
            </a:pPr>
            <a:r>
              <a:rPr lang="en-US" sz="1400" kern="0" dirty="0" err="1" smtClean="0">
                <a:solidFill>
                  <a:sysClr val="windowText" lastClr="000000"/>
                </a:solidFill>
                <a:cs typeface="Calibri" panose="020F0502020204030204" pitchFamily="34" charset="0"/>
              </a:rPr>
              <a:t>iSoftStone</a:t>
            </a:r>
            <a:r>
              <a:rPr lang="en-US" sz="1400" kern="0" dirty="0" smtClean="0">
                <a:solidFill>
                  <a:sysClr val="windowText" lastClr="000000"/>
                </a:solidFill>
                <a:cs typeface="Calibri" panose="020F0502020204030204" pitchFamily="34" charset="0"/>
              </a:rPr>
              <a:t> </a:t>
            </a:r>
            <a:r>
              <a:rPr lang="en-US" sz="1400" kern="0" dirty="0">
                <a:solidFill>
                  <a:sysClr val="windowText" lastClr="000000"/>
                </a:solidFill>
                <a:cs typeface="Calibri" panose="020F0502020204030204" pitchFamily="34" charset="0"/>
              </a:rPr>
              <a:t>Service Delivery</a:t>
            </a:r>
          </a:p>
          <a:p>
            <a:pPr marL="144773" indent="-144773" defTabSz="1097225">
              <a:buFont typeface="Arial" pitchFamily="34" charset="0"/>
              <a:buChar char="•"/>
              <a:defRPr/>
            </a:pPr>
            <a:r>
              <a:rPr lang="en-US" sz="1400" kern="0" dirty="0" err="1" smtClean="0">
                <a:solidFill>
                  <a:sysClr val="windowText" lastClr="000000"/>
                </a:solidFill>
                <a:cs typeface="Calibri" panose="020F0502020204030204" pitchFamily="34" charset="0"/>
              </a:rPr>
              <a:t>iSoftStone</a:t>
            </a:r>
            <a:r>
              <a:rPr lang="en-US" sz="1400" kern="0" dirty="0" smtClean="0">
                <a:solidFill>
                  <a:sysClr val="windowText" lastClr="000000"/>
                </a:solidFill>
                <a:cs typeface="Calibri" panose="020F0502020204030204" pitchFamily="34" charset="0"/>
              </a:rPr>
              <a:t> </a:t>
            </a:r>
            <a:r>
              <a:rPr lang="en-US" sz="1400" kern="0" dirty="0">
                <a:solidFill>
                  <a:sysClr val="windowText" lastClr="000000"/>
                </a:solidFill>
                <a:cs typeface="Calibri" panose="020F0502020204030204" pitchFamily="34" charset="0"/>
              </a:rPr>
              <a:t>Tower Leads</a:t>
            </a:r>
          </a:p>
          <a:p>
            <a:pPr marL="144773" indent="-144773" defTabSz="1097225">
              <a:buFont typeface="Arial" pitchFamily="34" charset="0"/>
              <a:buChar char="•"/>
              <a:defRPr/>
            </a:pPr>
            <a:r>
              <a:rPr lang="en-US" sz="1400" kern="0" dirty="0">
                <a:solidFill>
                  <a:sysClr val="windowText" lastClr="000000"/>
                </a:solidFill>
                <a:cs typeface="Calibri" panose="020F0502020204030204" pitchFamily="34" charset="0"/>
              </a:rPr>
              <a:t>SMEs as necessary</a:t>
            </a:r>
          </a:p>
          <a:p>
            <a:pPr marL="144773" indent="-144773" defTabSz="1097225">
              <a:buFont typeface="Arial" pitchFamily="34" charset="0"/>
              <a:buChar char="•"/>
              <a:defRPr/>
            </a:pPr>
            <a:endParaRPr lang="en-US" sz="1600" kern="0" dirty="0">
              <a:solidFill>
                <a:sysClr val="windowText" lastClr="000000"/>
              </a:solidFill>
              <a:cs typeface="Calibri" panose="020F0502020204030204" pitchFamily="34" charset="0"/>
            </a:endParaRPr>
          </a:p>
        </p:txBody>
      </p:sp>
      <p:sp>
        <p:nvSpPr>
          <p:cNvPr id="118" name="Rounded Rectangle 117"/>
          <p:cNvSpPr/>
          <p:nvPr/>
        </p:nvSpPr>
        <p:spPr>
          <a:xfrm>
            <a:off x="285750" y="1164806"/>
            <a:ext cx="11052810" cy="2194560"/>
          </a:xfrm>
          <a:prstGeom prst="roundRect">
            <a:avLst/>
          </a:prstGeom>
          <a:solidFill>
            <a:srgbClr val="F7F7F7">
              <a:lumMod val="90000"/>
            </a:srgbClr>
          </a:solidFill>
          <a:ln w="25400" cap="flat" cmpd="sng" algn="ctr">
            <a:solidFill>
              <a:srgbClr val="2970FF"/>
            </a:solidFill>
            <a:prstDash val="solid"/>
          </a:ln>
          <a:effectLst/>
        </p:spPr>
        <p:txBody>
          <a:bodyPr lIns="109722" tIns="54862" rIns="109722" bIns="54862" rtlCol="0" anchor="ctr"/>
          <a:lstStyle/>
          <a:p>
            <a:pPr algn="ctr" defTabSz="1097225">
              <a:defRPr/>
            </a:pPr>
            <a:endParaRPr lang="en-US" sz="3120" kern="0" dirty="0">
              <a:solidFill>
                <a:srgbClr val="F7F7F7"/>
              </a:solidFill>
              <a:latin typeface="Arial"/>
            </a:endParaRPr>
          </a:p>
        </p:txBody>
      </p:sp>
      <p:sp>
        <p:nvSpPr>
          <p:cNvPr id="119" name="Rounded Rectangle 118"/>
          <p:cNvSpPr/>
          <p:nvPr/>
        </p:nvSpPr>
        <p:spPr>
          <a:xfrm>
            <a:off x="3369923" y="1188720"/>
            <a:ext cx="5774077" cy="2103120"/>
          </a:xfrm>
          <a:prstGeom prst="roundRect">
            <a:avLst/>
          </a:prstGeom>
          <a:solidFill>
            <a:srgbClr val="000D26"/>
          </a:solidFill>
          <a:ln w="25400" cap="flat" cmpd="sng" algn="ctr">
            <a:solidFill>
              <a:srgbClr val="000818"/>
            </a:solidFill>
            <a:prstDash val="solid"/>
          </a:ln>
          <a:effectLst/>
        </p:spPr>
        <p:txBody>
          <a:bodyPr lIns="109722" tIns="54862" rIns="109722" bIns="54862" rtlCol="0" anchor="ctr"/>
          <a:lstStyle/>
          <a:p>
            <a:pPr algn="ctr" defTabSz="1097225">
              <a:defRPr/>
            </a:pPr>
            <a:endParaRPr lang="en-US" sz="3120" kern="0" dirty="0">
              <a:solidFill>
                <a:srgbClr val="F7F7F7"/>
              </a:solidFill>
              <a:latin typeface="Arial"/>
            </a:endParaRPr>
          </a:p>
        </p:txBody>
      </p:sp>
      <p:sp>
        <p:nvSpPr>
          <p:cNvPr id="120" name="TextBox 119"/>
          <p:cNvSpPr txBox="1"/>
          <p:nvPr/>
        </p:nvSpPr>
        <p:spPr>
          <a:xfrm>
            <a:off x="5783162" y="1143000"/>
            <a:ext cx="4078078" cy="2573008"/>
          </a:xfrm>
          <a:prstGeom prst="rect">
            <a:avLst/>
          </a:prstGeom>
          <a:noFill/>
        </p:spPr>
        <p:txBody>
          <a:bodyPr wrap="square" lIns="109722" tIns="54862" rIns="109722" bIns="54862" rtlCol="0">
            <a:spAutoFit/>
          </a:bodyPr>
          <a:lstStyle/>
          <a:p>
            <a:pPr marL="144773" indent="-144773" defTabSz="1097225">
              <a:buFont typeface="Arial" pitchFamily="34" charset="0"/>
              <a:buChar char="•"/>
              <a:defRPr/>
            </a:pPr>
            <a:r>
              <a:rPr lang="en-US" sz="1600" kern="0" dirty="0">
                <a:solidFill>
                  <a:srgbClr val="F7F7F7"/>
                </a:solidFill>
              </a:rPr>
              <a:t>Review </a:t>
            </a:r>
            <a:r>
              <a:rPr lang="en-US" sz="1600" kern="0" dirty="0" err="1" smtClean="0">
                <a:solidFill>
                  <a:srgbClr val="F7F7F7"/>
                </a:solidFill>
              </a:rPr>
              <a:t>iSoftStone</a:t>
            </a:r>
            <a:r>
              <a:rPr lang="en-US" sz="1600" kern="0" dirty="0" smtClean="0">
                <a:solidFill>
                  <a:srgbClr val="F7F7F7"/>
                </a:solidFill>
              </a:rPr>
              <a:t> </a:t>
            </a:r>
            <a:r>
              <a:rPr lang="en-US" sz="1600" kern="0" dirty="0">
                <a:solidFill>
                  <a:srgbClr val="F7F7F7"/>
                </a:solidFill>
              </a:rPr>
              <a:t>performance</a:t>
            </a:r>
          </a:p>
          <a:p>
            <a:pPr marL="144773" indent="-144773" defTabSz="1097225">
              <a:buFont typeface="Arial" pitchFamily="34" charset="0"/>
              <a:buChar char="•"/>
              <a:defRPr/>
            </a:pPr>
            <a:r>
              <a:rPr lang="en-US" sz="1600" kern="0" dirty="0">
                <a:solidFill>
                  <a:srgbClr val="F7F7F7"/>
                </a:solidFill>
              </a:rPr>
              <a:t>Resolve systemic issues</a:t>
            </a:r>
          </a:p>
          <a:p>
            <a:pPr marL="144773" indent="-144773" defTabSz="1097225">
              <a:buFont typeface="Arial" pitchFamily="34" charset="0"/>
              <a:buChar char="•"/>
              <a:defRPr/>
            </a:pPr>
            <a:r>
              <a:rPr lang="en-US" sz="1600" kern="0" dirty="0">
                <a:solidFill>
                  <a:srgbClr val="F7F7F7"/>
                </a:solidFill>
              </a:rPr>
              <a:t>Resolve disputes</a:t>
            </a:r>
          </a:p>
          <a:p>
            <a:pPr marL="144773" indent="-144773" defTabSz="1097225">
              <a:buFont typeface="Arial" pitchFamily="34" charset="0"/>
              <a:buChar char="•"/>
              <a:defRPr/>
            </a:pPr>
            <a:r>
              <a:rPr lang="en-US" sz="1600" kern="0" dirty="0">
                <a:solidFill>
                  <a:srgbClr val="F7F7F7"/>
                </a:solidFill>
              </a:rPr>
              <a:t>Review </a:t>
            </a:r>
            <a:r>
              <a:rPr lang="en-US" sz="1600" kern="0" dirty="0" smtClean="0">
                <a:solidFill>
                  <a:srgbClr val="F7F7F7"/>
                </a:solidFill>
              </a:rPr>
              <a:t>strategic plans</a:t>
            </a:r>
            <a:endParaRPr lang="en-US" sz="1600" kern="0" dirty="0">
              <a:solidFill>
                <a:srgbClr val="F7F7F7"/>
              </a:solidFill>
            </a:endParaRPr>
          </a:p>
          <a:p>
            <a:pPr marL="144773" indent="-144773" defTabSz="1097225">
              <a:buFont typeface="Arial" pitchFamily="34" charset="0"/>
              <a:buChar char="•"/>
              <a:defRPr/>
            </a:pPr>
            <a:r>
              <a:rPr lang="en-US" sz="1600" kern="0" dirty="0">
                <a:solidFill>
                  <a:srgbClr val="F7F7F7"/>
                </a:solidFill>
              </a:rPr>
              <a:t>Review  12 mo. demand  forecast</a:t>
            </a:r>
          </a:p>
          <a:p>
            <a:pPr marL="144773" indent="-144773" defTabSz="1097225">
              <a:buFont typeface="Arial" pitchFamily="34" charset="0"/>
              <a:buChar char="•"/>
              <a:defRPr/>
            </a:pPr>
            <a:r>
              <a:rPr lang="en-US" sz="1600" kern="0" dirty="0">
                <a:solidFill>
                  <a:srgbClr val="F7F7F7"/>
                </a:solidFill>
              </a:rPr>
              <a:t>Review budget &amp; issues</a:t>
            </a:r>
          </a:p>
          <a:p>
            <a:pPr marL="144773" indent="-144773" defTabSz="1097225">
              <a:buFont typeface="Arial" pitchFamily="34" charset="0"/>
              <a:buChar char="•"/>
              <a:defRPr/>
            </a:pPr>
            <a:r>
              <a:rPr lang="en-US" sz="1600" kern="0" dirty="0">
                <a:solidFill>
                  <a:srgbClr val="F7F7F7"/>
                </a:solidFill>
              </a:rPr>
              <a:t>Discuss opportunities for innovation </a:t>
            </a:r>
          </a:p>
          <a:p>
            <a:pPr marL="144773" indent="-144773" defTabSz="1097225">
              <a:buFont typeface="Arial" pitchFamily="34" charset="0"/>
              <a:buChar char="•"/>
              <a:defRPr/>
            </a:pPr>
            <a:r>
              <a:rPr lang="en-US" sz="1600" kern="0" dirty="0">
                <a:solidFill>
                  <a:srgbClr val="F7F7F7"/>
                </a:solidFill>
              </a:rPr>
              <a:t>Identify  Continuous </a:t>
            </a:r>
            <a:r>
              <a:rPr lang="en-US" sz="1600" kern="0" dirty="0" smtClean="0">
                <a:solidFill>
                  <a:srgbClr val="F7F7F7"/>
                </a:solidFill>
              </a:rPr>
              <a:t>improvement </a:t>
            </a:r>
            <a:endParaRPr lang="en-US" sz="1600" kern="0" dirty="0">
              <a:solidFill>
                <a:srgbClr val="F7F7F7"/>
              </a:solidFill>
            </a:endParaRPr>
          </a:p>
          <a:p>
            <a:pPr marL="144773" indent="-144773" defTabSz="1097225">
              <a:buFont typeface="Arial" pitchFamily="34" charset="0"/>
              <a:buChar char="•"/>
              <a:defRPr/>
            </a:pPr>
            <a:endParaRPr lang="en-US" sz="1600" kern="0" dirty="0">
              <a:solidFill>
                <a:srgbClr val="F7F7F7"/>
              </a:solidFill>
            </a:endParaRPr>
          </a:p>
          <a:p>
            <a:pPr marL="144773" indent="-144773" defTabSz="1097225">
              <a:buFont typeface="Arial" pitchFamily="34" charset="0"/>
              <a:buChar char="•"/>
              <a:defRPr/>
            </a:pPr>
            <a:endParaRPr lang="en-US" sz="1600" kern="0" dirty="0">
              <a:solidFill>
                <a:srgbClr val="F7F7F7"/>
              </a:solidFill>
            </a:endParaRPr>
          </a:p>
        </p:txBody>
      </p:sp>
      <p:sp>
        <p:nvSpPr>
          <p:cNvPr id="121" name="TextBox 120"/>
          <p:cNvSpPr txBox="1"/>
          <p:nvPr/>
        </p:nvSpPr>
        <p:spPr>
          <a:xfrm>
            <a:off x="3581400" y="1180944"/>
            <a:ext cx="2628900" cy="2188287"/>
          </a:xfrm>
          <a:prstGeom prst="rect">
            <a:avLst/>
          </a:prstGeom>
          <a:noFill/>
        </p:spPr>
        <p:txBody>
          <a:bodyPr wrap="square" lIns="109722" tIns="54862" rIns="109722" bIns="54862" rtlCol="0">
            <a:spAutoFit/>
          </a:bodyPr>
          <a:lstStyle/>
          <a:p>
            <a:pPr marL="144773" indent="-144773" defTabSz="1097225">
              <a:defRPr/>
            </a:pPr>
            <a:r>
              <a:rPr lang="en-US" sz="1500" kern="0" dirty="0">
                <a:solidFill>
                  <a:srgbClr val="F7F7F7"/>
                </a:solidFill>
              </a:rPr>
              <a:t>Senior Executive  Steering Committee Meeting</a:t>
            </a:r>
          </a:p>
          <a:p>
            <a:pPr marL="144773" indent="-144773" defTabSz="1097225">
              <a:defRPr/>
            </a:pPr>
            <a:endParaRPr lang="en-US" sz="1500" kern="0" dirty="0">
              <a:solidFill>
                <a:srgbClr val="F7F7F7"/>
              </a:solidFill>
            </a:endParaRPr>
          </a:p>
          <a:p>
            <a:pPr marL="144773" indent="-144773" defTabSz="1097225">
              <a:buFont typeface="Arial" pitchFamily="34" charset="0"/>
              <a:buChar char="•"/>
              <a:defRPr/>
            </a:pPr>
            <a:r>
              <a:rPr lang="en-US" sz="1500" kern="0" dirty="0">
                <a:solidFill>
                  <a:srgbClr val="F7F7F7"/>
                </a:solidFill>
              </a:rPr>
              <a:t>Avon Executive Sponsor</a:t>
            </a:r>
          </a:p>
          <a:p>
            <a:pPr marL="144773" indent="-144773" defTabSz="1097225">
              <a:buFont typeface="Arial" pitchFamily="34" charset="0"/>
              <a:buChar char="•"/>
              <a:defRPr/>
            </a:pPr>
            <a:r>
              <a:rPr lang="en-US" sz="1500" kern="0" dirty="0">
                <a:solidFill>
                  <a:srgbClr val="F7F7F7"/>
                </a:solidFill>
              </a:rPr>
              <a:t>Avon VMO Lead</a:t>
            </a:r>
          </a:p>
          <a:p>
            <a:pPr marL="144773" indent="-144773" defTabSz="1097225">
              <a:buFont typeface="Arial" pitchFamily="34" charset="0"/>
              <a:buChar char="•"/>
              <a:defRPr/>
            </a:pPr>
            <a:r>
              <a:rPr lang="en-US" sz="1500" kern="0" dirty="0">
                <a:solidFill>
                  <a:srgbClr val="F7F7F7"/>
                </a:solidFill>
              </a:rPr>
              <a:t>Avon VMO Leadership</a:t>
            </a:r>
          </a:p>
          <a:p>
            <a:pPr marL="144773" indent="-144773" defTabSz="1097225">
              <a:buFont typeface="Arial" pitchFamily="34" charset="0"/>
              <a:buChar char="•"/>
              <a:defRPr/>
            </a:pPr>
            <a:r>
              <a:rPr lang="en-US" sz="1500" kern="0" dirty="0">
                <a:solidFill>
                  <a:srgbClr val="F7F7F7"/>
                </a:solidFill>
              </a:rPr>
              <a:t>Avon </a:t>
            </a:r>
            <a:r>
              <a:rPr lang="en-US" sz="1500" kern="0" dirty="0" err="1">
                <a:solidFill>
                  <a:srgbClr val="F7F7F7"/>
                </a:solidFill>
              </a:rPr>
              <a:t>CoE</a:t>
            </a:r>
            <a:r>
              <a:rPr lang="en-US" sz="1500" kern="0" dirty="0">
                <a:solidFill>
                  <a:srgbClr val="F7F7F7"/>
                </a:solidFill>
              </a:rPr>
              <a:t> Leadership</a:t>
            </a:r>
          </a:p>
          <a:p>
            <a:pPr marL="144773" indent="-144773" defTabSz="1097225">
              <a:buFont typeface="Arial" pitchFamily="34" charset="0"/>
              <a:buChar char="•"/>
              <a:defRPr/>
            </a:pPr>
            <a:r>
              <a:rPr lang="en-US" sz="1500" kern="0" dirty="0">
                <a:solidFill>
                  <a:srgbClr val="F7F7F7"/>
                </a:solidFill>
              </a:rPr>
              <a:t>Avon PMO</a:t>
            </a:r>
          </a:p>
          <a:p>
            <a:pPr marL="144773" indent="-144773" defTabSz="1097225">
              <a:buFont typeface="Arial" pitchFamily="34" charset="0"/>
              <a:buChar char="•"/>
              <a:defRPr/>
            </a:pPr>
            <a:endParaRPr lang="en-US" sz="1500" kern="0" dirty="0">
              <a:solidFill>
                <a:srgbClr val="F7F7F7"/>
              </a:solidFill>
            </a:endParaRPr>
          </a:p>
        </p:txBody>
      </p:sp>
      <p:sp>
        <p:nvSpPr>
          <p:cNvPr id="124" name="TextBox 123"/>
          <p:cNvSpPr txBox="1"/>
          <p:nvPr/>
        </p:nvSpPr>
        <p:spPr>
          <a:xfrm rot="16200000">
            <a:off x="-59164" y="1985732"/>
            <a:ext cx="1503989" cy="541683"/>
          </a:xfrm>
          <a:prstGeom prst="rect">
            <a:avLst/>
          </a:prstGeom>
          <a:noFill/>
        </p:spPr>
        <p:txBody>
          <a:bodyPr wrap="none" lIns="109722" tIns="54862" rIns="109722" bIns="54862" rtlCol="0">
            <a:spAutoFit/>
          </a:bodyPr>
          <a:lstStyle/>
          <a:p>
            <a:pPr defTabSz="1097225">
              <a:defRPr/>
            </a:pPr>
            <a:r>
              <a:rPr lang="en-US" sz="2800" kern="0" dirty="0">
                <a:solidFill>
                  <a:srgbClr val="000000">
                    <a:lumMod val="85000"/>
                    <a:lumOff val="15000"/>
                  </a:srgbClr>
                </a:solidFill>
              </a:rPr>
              <a:t>Strategic</a:t>
            </a:r>
            <a:endParaRPr lang="en-US" sz="3120" kern="0" dirty="0">
              <a:solidFill>
                <a:srgbClr val="000000">
                  <a:lumMod val="85000"/>
                  <a:lumOff val="15000"/>
                </a:srgbClr>
              </a:solidFill>
            </a:endParaRPr>
          </a:p>
        </p:txBody>
      </p:sp>
      <p:sp>
        <p:nvSpPr>
          <p:cNvPr id="125" name="TextBox 124"/>
          <p:cNvSpPr txBox="1"/>
          <p:nvPr/>
        </p:nvSpPr>
        <p:spPr>
          <a:xfrm rot="16200000">
            <a:off x="-356195" y="4258373"/>
            <a:ext cx="2182060" cy="541683"/>
          </a:xfrm>
          <a:prstGeom prst="rect">
            <a:avLst/>
          </a:prstGeom>
          <a:noFill/>
        </p:spPr>
        <p:txBody>
          <a:bodyPr wrap="none" lIns="109722" tIns="54862" rIns="109722" bIns="54862" rtlCol="0">
            <a:spAutoFit/>
          </a:bodyPr>
          <a:lstStyle/>
          <a:p>
            <a:pPr defTabSz="1097225">
              <a:defRPr/>
            </a:pPr>
            <a:r>
              <a:rPr lang="en-US" sz="2800" kern="0" dirty="0">
                <a:solidFill>
                  <a:srgbClr val="000000">
                    <a:lumMod val="85000"/>
                    <a:lumOff val="15000"/>
                  </a:srgbClr>
                </a:solidFill>
              </a:rPr>
              <a:t>Management</a:t>
            </a:r>
          </a:p>
        </p:txBody>
      </p:sp>
      <p:sp>
        <p:nvSpPr>
          <p:cNvPr id="126" name="TextBox 125"/>
          <p:cNvSpPr txBox="1"/>
          <p:nvPr/>
        </p:nvSpPr>
        <p:spPr>
          <a:xfrm rot="16200000">
            <a:off x="-283979" y="6370119"/>
            <a:ext cx="1956036" cy="541683"/>
          </a:xfrm>
          <a:prstGeom prst="rect">
            <a:avLst/>
          </a:prstGeom>
          <a:noFill/>
        </p:spPr>
        <p:txBody>
          <a:bodyPr wrap="none" lIns="109722" tIns="54862" rIns="109722" bIns="54862" rtlCol="0">
            <a:spAutoFit/>
          </a:bodyPr>
          <a:lstStyle/>
          <a:p>
            <a:pPr defTabSz="1097225">
              <a:defRPr/>
            </a:pPr>
            <a:r>
              <a:rPr lang="en-US" sz="2800" kern="0" dirty="0">
                <a:solidFill>
                  <a:srgbClr val="000000">
                    <a:lumMod val="85000"/>
                    <a:lumOff val="15000"/>
                  </a:srgbClr>
                </a:solidFill>
              </a:rPr>
              <a:t>Operational</a:t>
            </a:r>
          </a:p>
        </p:txBody>
      </p:sp>
      <p:sp>
        <p:nvSpPr>
          <p:cNvPr id="127" name="Down Arrow 126"/>
          <p:cNvSpPr/>
          <p:nvPr/>
        </p:nvSpPr>
        <p:spPr>
          <a:xfrm>
            <a:off x="1195758" y="1188720"/>
            <a:ext cx="2011680" cy="4389120"/>
          </a:xfrm>
          <a:prstGeom prst="downArrow">
            <a:avLst>
              <a:gd name="adj1" fmla="val 76853"/>
              <a:gd name="adj2" fmla="val 51678"/>
            </a:avLst>
          </a:prstGeom>
          <a:solidFill>
            <a:srgbClr val="002164"/>
          </a:solidFill>
          <a:ln w="25400" cap="flat" cmpd="sng" algn="ctr">
            <a:solidFill>
              <a:srgbClr val="000D26"/>
            </a:solidFill>
            <a:prstDash val="solid"/>
          </a:ln>
          <a:effectLst/>
        </p:spPr>
        <p:txBody>
          <a:bodyPr lIns="109722" tIns="54862" rIns="109722" bIns="54862" rtlCol="0" anchor="ctr"/>
          <a:lstStyle/>
          <a:p>
            <a:pPr algn="ctr" defTabSz="1097225">
              <a:defRPr/>
            </a:pPr>
            <a:endParaRPr lang="en-US" sz="3600" kern="0" dirty="0">
              <a:solidFill>
                <a:srgbClr val="F7F7F7"/>
              </a:solidFill>
              <a:latin typeface="Arial"/>
            </a:endParaRPr>
          </a:p>
        </p:txBody>
      </p:sp>
      <p:sp>
        <p:nvSpPr>
          <p:cNvPr id="128" name="Down Arrow 127"/>
          <p:cNvSpPr/>
          <p:nvPr/>
        </p:nvSpPr>
        <p:spPr>
          <a:xfrm flipV="1">
            <a:off x="9278561" y="3291840"/>
            <a:ext cx="2011680" cy="4389120"/>
          </a:xfrm>
          <a:prstGeom prst="downArrow">
            <a:avLst>
              <a:gd name="adj1" fmla="val 76853"/>
              <a:gd name="adj2" fmla="val 51678"/>
            </a:avLst>
          </a:prstGeom>
          <a:solidFill>
            <a:srgbClr val="002164"/>
          </a:solidFill>
          <a:ln w="25400" cap="flat" cmpd="sng" algn="ctr">
            <a:solidFill>
              <a:srgbClr val="000D26"/>
            </a:solidFill>
            <a:prstDash val="solid"/>
          </a:ln>
          <a:effectLst/>
        </p:spPr>
        <p:txBody>
          <a:bodyPr lIns="109722" tIns="54862" rIns="109722" bIns="54862" rtlCol="0" anchor="ctr"/>
          <a:lstStyle/>
          <a:p>
            <a:pPr algn="ctr" defTabSz="1097225">
              <a:defRPr/>
            </a:pPr>
            <a:endParaRPr lang="en-US" sz="3120" kern="0" dirty="0">
              <a:solidFill>
                <a:srgbClr val="F7F7F7"/>
              </a:solidFill>
              <a:latin typeface="Arial"/>
            </a:endParaRPr>
          </a:p>
        </p:txBody>
      </p:sp>
      <p:sp>
        <p:nvSpPr>
          <p:cNvPr id="129" name="TextBox 128"/>
          <p:cNvSpPr txBox="1"/>
          <p:nvPr/>
        </p:nvSpPr>
        <p:spPr>
          <a:xfrm>
            <a:off x="1685141" y="1328574"/>
            <a:ext cx="1371600" cy="3404005"/>
          </a:xfrm>
          <a:prstGeom prst="rect">
            <a:avLst/>
          </a:prstGeom>
          <a:noFill/>
        </p:spPr>
        <p:txBody>
          <a:bodyPr wrap="square" lIns="109722" tIns="54862" rIns="109722" bIns="54862" rtlCol="0">
            <a:spAutoFit/>
          </a:bodyPr>
          <a:lstStyle/>
          <a:p>
            <a:pPr marL="144773" indent="-144773" defTabSz="1097225">
              <a:spcBef>
                <a:spcPts val="1440"/>
              </a:spcBef>
              <a:buFont typeface="Arial" pitchFamily="34" charset="0"/>
              <a:buChar char="•"/>
              <a:defRPr/>
            </a:pPr>
            <a:r>
              <a:rPr lang="en-US" sz="1800" kern="0" dirty="0">
                <a:solidFill>
                  <a:srgbClr val="F7F7F7"/>
                </a:solidFill>
              </a:rPr>
              <a:t>Strategy</a:t>
            </a:r>
          </a:p>
          <a:p>
            <a:pPr marL="144773" indent="-144773" defTabSz="1097225">
              <a:spcBef>
                <a:spcPts val="1440"/>
              </a:spcBef>
              <a:buFont typeface="Arial" pitchFamily="34" charset="0"/>
              <a:buChar char="•"/>
              <a:defRPr/>
            </a:pPr>
            <a:r>
              <a:rPr lang="en-US" sz="1800" kern="0" dirty="0">
                <a:solidFill>
                  <a:srgbClr val="F7F7F7"/>
                </a:solidFill>
              </a:rPr>
              <a:t>Plans</a:t>
            </a:r>
          </a:p>
          <a:p>
            <a:pPr marL="144773" indent="-144773" defTabSz="1097225">
              <a:spcBef>
                <a:spcPts val="1440"/>
              </a:spcBef>
              <a:buFont typeface="Arial" pitchFamily="34" charset="0"/>
              <a:buChar char="•"/>
              <a:defRPr/>
            </a:pPr>
            <a:r>
              <a:rPr lang="en-US" sz="1800" kern="0" dirty="0">
                <a:solidFill>
                  <a:srgbClr val="F7F7F7"/>
                </a:solidFill>
              </a:rPr>
              <a:t>Policies</a:t>
            </a:r>
          </a:p>
          <a:p>
            <a:pPr marL="144773" indent="-144773" defTabSz="1097225">
              <a:spcBef>
                <a:spcPts val="1440"/>
              </a:spcBef>
              <a:buFont typeface="Arial" pitchFamily="34" charset="0"/>
              <a:buChar char="•"/>
              <a:defRPr/>
            </a:pPr>
            <a:r>
              <a:rPr lang="en-US" sz="1800" kern="0" dirty="0">
                <a:solidFill>
                  <a:srgbClr val="F7F7F7"/>
                </a:solidFill>
              </a:rPr>
              <a:t>Directives</a:t>
            </a:r>
          </a:p>
          <a:p>
            <a:pPr marL="144773" indent="-144773" defTabSz="1097225">
              <a:spcBef>
                <a:spcPts val="1440"/>
              </a:spcBef>
              <a:buFont typeface="Arial" pitchFamily="34" charset="0"/>
              <a:buChar char="•"/>
              <a:defRPr/>
            </a:pPr>
            <a:r>
              <a:rPr lang="en-US" sz="1800" kern="0" dirty="0">
                <a:solidFill>
                  <a:srgbClr val="F7F7F7"/>
                </a:solidFill>
              </a:rPr>
              <a:t>Decisions</a:t>
            </a:r>
          </a:p>
          <a:p>
            <a:pPr marL="144773" indent="-144773" defTabSz="1097225">
              <a:spcBef>
                <a:spcPts val="1440"/>
              </a:spcBef>
              <a:buFont typeface="Arial" pitchFamily="34" charset="0"/>
              <a:buChar char="•"/>
              <a:defRPr/>
            </a:pPr>
            <a:r>
              <a:rPr lang="en-US" sz="1800" kern="0" dirty="0">
                <a:solidFill>
                  <a:srgbClr val="F7F7F7"/>
                </a:solidFill>
              </a:rPr>
              <a:t>Dispute Resolution</a:t>
            </a:r>
          </a:p>
          <a:p>
            <a:pPr defTabSz="1097225">
              <a:spcBef>
                <a:spcPts val="1440"/>
              </a:spcBef>
              <a:buFont typeface="Arial" pitchFamily="34" charset="0"/>
              <a:buChar char="•"/>
              <a:defRPr/>
            </a:pPr>
            <a:endParaRPr lang="en-US" sz="1800" kern="0" dirty="0">
              <a:solidFill>
                <a:srgbClr val="F7F7F7"/>
              </a:solidFill>
            </a:endParaRPr>
          </a:p>
        </p:txBody>
      </p:sp>
      <p:sp>
        <p:nvSpPr>
          <p:cNvPr id="130" name="TextBox 129"/>
          <p:cNvSpPr txBox="1"/>
          <p:nvPr/>
        </p:nvSpPr>
        <p:spPr>
          <a:xfrm>
            <a:off x="9495733" y="4305300"/>
            <a:ext cx="1737358" cy="3044932"/>
          </a:xfrm>
          <a:prstGeom prst="rect">
            <a:avLst/>
          </a:prstGeom>
          <a:noFill/>
        </p:spPr>
        <p:txBody>
          <a:bodyPr wrap="square" lIns="109722" tIns="54862" rIns="109722" bIns="54862" rtlCol="0">
            <a:spAutoFit/>
          </a:bodyPr>
          <a:lstStyle/>
          <a:p>
            <a:pPr marL="144773" indent="-144773" defTabSz="1097225">
              <a:spcBef>
                <a:spcPts val="1440"/>
              </a:spcBef>
              <a:buFont typeface="Arial" pitchFamily="34" charset="0"/>
              <a:buChar char="•"/>
              <a:defRPr/>
            </a:pPr>
            <a:r>
              <a:rPr lang="en-US" sz="1800" kern="0" dirty="0">
                <a:solidFill>
                  <a:srgbClr val="F7F7F7"/>
                </a:solidFill>
              </a:rPr>
              <a:t>Improvement Ideas</a:t>
            </a:r>
          </a:p>
          <a:p>
            <a:pPr marL="144773" indent="-144773" defTabSz="1097225">
              <a:spcBef>
                <a:spcPts val="1440"/>
              </a:spcBef>
              <a:buFont typeface="Arial" pitchFamily="34" charset="0"/>
              <a:buChar char="•"/>
              <a:defRPr/>
            </a:pPr>
            <a:r>
              <a:rPr lang="en-US" sz="1800" kern="0" dirty="0">
                <a:solidFill>
                  <a:srgbClr val="F7F7F7"/>
                </a:solidFill>
              </a:rPr>
              <a:t>SLA Changes</a:t>
            </a:r>
          </a:p>
          <a:p>
            <a:pPr marL="144773" indent="-144773" defTabSz="1097225">
              <a:spcBef>
                <a:spcPts val="1440"/>
              </a:spcBef>
              <a:buFont typeface="Arial" pitchFamily="34" charset="0"/>
              <a:buChar char="•"/>
              <a:defRPr/>
            </a:pPr>
            <a:r>
              <a:rPr lang="en-US" sz="1800" kern="0" dirty="0">
                <a:solidFill>
                  <a:srgbClr val="F7F7F7"/>
                </a:solidFill>
              </a:rPr>
              <a:t>Reporting</a:t>
            </a:r>
          </a:p>
          <a:p>
            <a:pPr marL="144773" indent="-144773" defTabSz="1097225">
              <a:spcBef>
                <a:spcPts val="1440"/>
              </a:spcBef>
              <a:buFont typeface="Arial" pitchFamily="34" charset="0"/>
              <a:buChar char="•"/>
              <a:defRPr/>
            </a:pPr>
            <a:r>
              <a:rPr lang="en-US" sz="1800" kern="0" dirty="0">
                <a:solidFill>
                  <a:srgbClr val="F7F7F7"/>
                </a:solidFill>
              </a:rPr>
              <a:t>Financial Questions</a:t>
            </a:r>
          </a:p>
          <a:p>
            <a:pPr marL="144773" indent="-144773" defTabSz="1097225">
              <a:spcBef>
                <a:spcPts val="1440"/>
              </a:spcBef>
              <a:buFont typeface="Arial" pitchFamily="34" charset="0"/>
              <a:buChar char="•"/>
              <a:defRPr/>
            </a:pPr>
            <a:r>
              <a:rPr lang="en-US" sz="1800" kern="0" dirty="0">
                <a:solidFill>
                  <a:srgbClr val="F7F7F7"/>
                </a:solidFill>
              </a:rPr>
              <a:t>Issue </a:t>
            </a:r>
            <a:r>
              <a:rPr lang="en-US" sz="1800" kern="0" dirty="0" smtClean="0">
                <a:solidFill>
                  <a:srgbClr val="F7F7F7"/>
                </a:solidFill>
              </a:rPr>
              <a:t>Escalation</a:t>
            </a:r>
            <a:endParaRPr lang="en-US" sz="1800" kern="0" dirty="0">
              <a:solidFill>
                <a:srgbClr val="F7F7F7"/>
              </a:solidFill>
            </a:endParaRPr>
          </a:p>
        </p:txBody>
      </p:sp>
      <p:sp>
        <p:nvSpPr>
          <p:cNvPr id="131" name="TextBox 130"/>
          <p:cNvSpPr txBox="1"/>
          <p:nvPr/>
        </p:nvSpPr>
        <p:spPr>
          <a:xfrm>
            <a:off x="9144161" y="1578912"/>
            <a:ext cx="2166029" cy="1255724"/>
          </a:xfrm>
          <a:prstGeom prst="rect">
            <a:avLst/>
          </a:prstGeom>
          <a:noFill/>
        </p:spPr>
        <p:txBody>
          <a:bodyPr wrap="none" lIns="109722" tIns="54862" rIns="109722" bIns="54862" rtlCol="0">
            <a:spAutoFit/>
          </a:bodyPr>
          <a:lstStyle/>
          <a:p>
            <a:pPr algn="ctr" defTabSz="1097225">
              <a:defRPr/>
            </a:pPr>
            <a:r>
              <a:rPr lang="en-US" sz="1680" kern="0" dirty="0">
                <a:solidFill>
                  <a:sysClr val="windowText" lastClr="000000"/>
                </a:solidFill>
              </a:rPr>
              <a:t>Joint Communications</a:t>
            </a:r>
          </a:p>
          <a:p>
            <a:pPr marL="144773" indent="-144773" algn="ctr" defTabSz="1097225">
              <a:buFont typeface="Arial" pitchFamily="34" charset="0"/>
              <a:buChar char="•"/>
              <a:defRPr/>
            </a:pPr>
            <a:r>
              <a:rPr lang="en-US" sz="1440" kern="0" dirty="0">
                <a:solidFill>
                  <a:sysClr val="windowText" lastClr="000000"/>
                </a:solidFill>
              </a:rPr>
              <a:t>Avon</a:t>
            </a:r>
          </a:p>
          <a:p>
            <a:pPr marL="144773" indent="-144773" algn="ctr" defTabSz="1097225">
              <a:buFont typeface="Arial" pitchFamily="34" charset="0"/>
              <a:buChar char="•"/>
              <a:defRPr/>
            </a:pPr>
            <a:r>
              <a:rPr lang="en-US" sz="1440" kern="0" dirty="0" err="1" smtClean="0">
                <a:solidFill>
                  <a:sysClr val="windowText" lastClr="000000"/>
                </a:solidFill>
              </a:rPr>
              <a:t>iSoftStone</a:t>
            </a:r>
            <a:endParaRPr lang="en-US" sz="1440" kern="0" dirty="0">
              <a:solidFill>
                <a:sysClr val="windowText" lastClr="000000"/>
              </a:solidFill>
            </a:endParaRPr>
          </a:p>
          <a:p>
            <a:pPr marL="144773" indent="-144773" algn="ctr" defTabSz="1097225">
              <a:buFont typeface="Arial" pitchFamily="34" charset="0"/>
              <a:buChar char="•"/>
              <a:defRPr/>
            </a:pPr>
            <a:r>
              <a:rPr lang="en-US" sz="1440" kern="0" dirty="0">
                <a:solidFill>
                  <a:sysClr val="windowText" lastClr="000000"/>
                </a:solidFill>
              </a:rPr>
              <a:t>Stakeholders</a:t>
            </a:r>
          </a:p>
          <a:p>
            <a:pPr marL="144773" indent="-144773" algn="ctr" defTabSz="1097225">
              <a:buFont typeface="Arial" pitchFamily="34" charset="0"/>
              <a:buChar char="•"/>
              <a:defRPr/>
            </a:pPr>
            <a:r>
              <a:rPr lang="en-US" sz="1440" kern="0" dirty="0">
                <a:solidFill>
                  <a:sysClr val="windowText" lastClr="000000"/>
                </a:solidFill>
              </a:rPr>
              <a:t>Other Providers</a:t>
            </a:r>
          </a:p>
        </p:txBody>
      </p:sp>
      <p:sp>
        <p:nvSpPr>
          <p:cNvPr id="132" name="TextBox 131"/>
          <p:cNvSpPr txBox="1"/>
          <p:nvPr/>
        </p:nvSpPr>
        <p:spPr>
          <a:xfrm>
            <a:off x="1017082" y="6035040"/>
            <a:ext cx="2303887" cy="1372679"/>
          </a:xfrm>
          <a:prstGeom prst="rect">
            <a:avLst/>
          </a:prstGeom>
          <a:noFill/>
        </p:spPr>
        <p:txBody>
          <a:bodyPr wrap="none" lIns="109722" tIns="54862" rIns="109722" bIns="54862" rtlCol="0">
            <a:spAutoFit/>
          </a:bodyPr>
          <a:lstStyle/>
          <a:p>
            <a:pPr algn="ctr" defTabSz="1097225">
              <a:defRPr/>
            </a:pPr>
            <a:r>
              <a:rPr lang="en-US" sz="1800" kern="0" dirty="0">
                <a:solidFill>
                  <a:sysClr val="windowText" lastClr="000000"/>
                </a:solidFill>
              </a:rPr>
              <a:t>Joint Communications</a:t>
            </a:r>
          </a:p>
          <a:p>
            <a:pPr marL="144773" indent="-144773" algn="ctr" defTabSz="1097225">
              <a:buFont typeface="Arial" pitchFamily="34" charset="0"/>
              <a:buChar char="•"/>
              <a:defRPr/>
            </a:pPr>
            <a:r>
              <a:rPr lang="en-US" sz="1600" kern="0" dirty="0">
                <a:solidFill>
                  <a:sysClr val="windowText" lastClr="000000"/>
                </a:solidFill>
              </a:rPr>
              <a:t>Avon</a:t>
            </a:r>
          </a:p>
          <a:p>
            <a:pPr marL="144773" indent="-144773" algn="ctr" defTabSz="1097225">
              <a:buFont typeface="Arial" pitchFamily="34" charset="0"/>
              <a:buChar char="•"/>
              <a:defRPr/>
            </a:pPr>
            <a:r>
              <a:rPr lang="en-US" sz="1600" kern="0" dirty="0" err="1" smtClean="0">
                <a:solidFill>
                  <a:sysClr val="windowText" lastClr="000000"/>
                </a:solidFill>
              </a:rPr>
              <a:t>iSoftStone</a:t>
            </a:r>
            <a:endParaRPr lang="en-US" sz="1600" kern="0" dirty="0">
              <a:solidFill>
                <a:sysClr val="windowText" lastClr="000000"/>
              </a:solidFill>
            </a:endParaRPr>
          </a:p>
          <a:p>
            <a:pPr marL="144773" indent="-144773" algn="ctr" defTabSz="1097225">
              <a:buFont typeface="Arial" pitchFamily="34" charset="0"/>
              <a:buChar char="•"/>
              <a:defRPr/>
            </a:pPr>
            <a:r>
              <a:rPr lang="en-US" sz="1600" kern="0" dirty="0">
                <a:solidFill>
                  <a:sysClr val="windowText" lastClr="000000"/>
                </a:solidFill>
              </a:rPr>
              <a:t>Stakeholders</a:t>
            </a:r>
          </a:p>
          <a:p>
            <a:pPr marL="144773" indent="-144773" algn="ctr" defTabSz="1097225">
              <a:buFont typeface="Arial" pitchFamily="34" charset="0"/>
              <a:buChar char="•"/>
              <a:defRPr/>
            </a:pPr>
            <a:r>
              <a:rPr lang="en-US" sz="1600" kern="0" dirty="0">
                <a:solidFill>
                  <a:sysClr val="windowText" lastClr="000000"/>
                </a:solidFill>
              </a:rPr>
              <a:t>Other Providers</a:t>
            </a:r>
          </a:p>
        </p:txBody>
      </p:sp>
      <p:sp>
        <p:nvSpPr>
          <p:cNvPr id="134" name="Slide Number Placeholder 5"/>
          <p:cNvSpPr>
            <a:spLocks noGrp="1"/>
          </p:cNvSpPr>
          <p:nvPr>
            <p:ph type="sldNum" sz="quarter" idx="4294967295"/>
          </p:nvPr>
        </p:nvSpPr>
        <p:spPr>
          <a:xfrm>
            <a:off x="9692640" y="7627622"/>
            <a:ext cx="2560320" cy="438150"/>
          </a:xfrm>
          <a:prstGeom prst="rect">
            <a:avLst/>
          </a:prstGeom>
        </p:spPr>
        <p:txBody>
          <a:bodyPr lIns="109722" tIns="54862" rIns="109722" bIns="54862" anchor="b" anchorCtr="0"/>
          <a:lstStyle/>
          <a:p>
            <a:fld id="{C3EEE5EA-D2BB-4C7D-AB0D-D5458FF462F8}" type="slidenum">
              <a:rPr lang="en-US" smtClean="0"/>
              <a:pPr/>
              <a:t>20</a:t>
            </a:fld>
            <a:endParaRPr lang="en-US" dirty="0"/>
          </a:p>
        </p:txBody>
      </p:sp>
      <p:sp>
        <p:nvSpPr>
          <p:cNvPr id="2" name="TextBox 1"/>
          <p:cNvSpPr txBox="1"/>
          <p:nvPr/>
        </p:nvSpPr>
        <p:spPr>
          <a:xfrm>
            <a:off x="12050705" y="690282"/>
            <a:ext cx="1319592" cy="461665"/>
          </a:xfrm>
          <a:prstGeom prst="rect">
            <a:avLst/>
          </a:prstGeom>
          <a:noFill/>
        </p:spPr>
        <p:txBody>
          <a:bodyPr wrap="none" rtlCol="0">
            <a:spAutoFit/>
          </a:bodyPr>
          <a:lstStyle/>
          <a:p>
            <a:r>
              <a:rPr lang="en-US" sz="2400" dirty="0"/>
              <a:t>Schedule</a:t>
            </a:r>
          </a:p>
        </p:txBody>
      </p:sp>
      <p:sp>
        <p:nvSpPr>
          <p:cNvPr id="3" name="Rounded Rectangle 2"/>
          <p:cNvSpPr/>
          <p:nvPr/>
        </p:nvSpPr>
        <p:spPr>
          <a:xfrm>
            <a:off x="11430000" y="1188720"/>
            <a:ext cx="2469562" cy="2194560"/>
          </a:xfrm>
          <a:prstGeom prst="roundRect">
            <a:avLst/>
          </a:prstGeom>
          <a:solidFill>
            <a:schemeClr val="bg1"/>
          </a:solidFill>
          <a:ln>
            <a:solidFill>
              <a:srgbClr val="297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4" name="TextBox 3"/>
          <p:cNvSpPr txBox="1"/>
          <p:nvPr/>
        </p:nvSpPr>
        <p:spPr>
          <a:xfrm>
            <a:off x="11363498" y="2519839"/>
            <a:ext cx="2561002" cy="1200329"/>
          </a:xfrm>
          <a:prstGeom prst="rect">
            <a:avLst/>
          </a:prstGeom>
          <a:noFill/>
        </p:spPr>
        <p:txBody>
          <a:bodyPr wrap="square" rtlCol="0">
            <a:spAutoFit/>
          </a:bodyPr>
          <a:lstStyle/>
          <a:p>
            <a:pPr algn="ctr"/>
            <a:r>
              <a:rPr lang="en-US" sz="1800" dirty="0"/>
              <a:t>Every 4th Thursday of the month </a:t>
            </a:r>
          </a:p>
          <a:p>
            <a:pPr algn="ctr"/>
            <a:endParaRPr lang="en-US" sz="1800" dirty="0"/>
          </a:p>
          <a:p>
            <a:endParaRPr lang="en-US" sz="1800" dirty="0"/>
          </a:p>
        </p:txBody>
      </p:sp>
      <p:sp>
        <p:nvSpPr>
          <p:cNvPr id="30" name="TextBox 29"/>
          <p:cNvSpPr txBox="1"/>
          <p:nvPr/>
        </p:nvSpPr>
        <p:spPr>
          <a:xfrm>
            <a:off x="11338560" y="1868853"/>
            <a:ext cx="2605412" cy="646331"/>
          </a:xfrm>
          <a:prstGeom prst="rect">
            <a:avLst/>
          </a:prstGeom>
          <a:noFill/>
        </p:spPr>
        <p:txBody>
          <a:bodyPr wrap="square" rtlCol="0">
            <a:spAutoFit/>
          </a:bodyPr>
          <a:lstStyle/>
          <a:p>
            <a:pPr algn="ctr"/>
            <a:r>
              <a:rPr lang="en-US" sz="1800" dirty="0">
                <a:solidFill>
                  <a:srgbClr val="00B050"/>
                </a:solidFill>
              </a:rPr>
              <a:t>VMO Steering Committee Meeting</a:t>
            </a:r>
          </a:p>
        </p:txBody>
      </p:sp>
      <p:sp>
        <p:nvSpPr>
          <p:cNvPr id="31" name="Rounded Rectangle 30"/>
          <p:cNvSpPr/>
          <p:nvPr/>
        </p:nvSpPr>
        <p:spPr>
          <a:xfrm>
            <a:off x="11430000" y="3474720"/>
            <a:ext cx="2469562" cy="2103120"/>
          </a:xfrm>
          <a:prstGeom prst="roundRect">
            <a:avLst/>
          </a:prstGeom>
          <a:solidFill>
            <a:schemeClr val="bg1"/>
          </a:solidFill>
          <a:ln>
            <a:solidFill>
              <a:srgbClr val="297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32" name="TextBox 31"/>
          <p:cNvSpPr txBox="1"/>
          <p:nvPr/>
        </p:nvSpPr>
        <p:spPr>
          <a:xfrm>
            <a:off x="11521440" y="3749041"/>
            <a:ext cx="2378122" cy="1200329"/>
          </a:xfrm>
          <a:prstGeom prst="rect">
            <a:avLst/>
          </a:prstGeom>
          <a:noFill/>
        </p:spPr>
        <p:txBody>
          <a:bodyPr wrap="square" rtlCol="0">
            <a:spAutoFit/>
          </a:bodyPr>
          <a:lstStyle/>
          <a:p>
            <a:r>
              <a:rPr lang="en-US" sz="1800" dirty="0" smtClean="0"/>
              <a:t>Weekly</a:t>
            </a:r>
          </a:p>
          <a:p>
            <a:r>
              <a:rPr lang="en-US" sz="1800" dirty="0" smtClean="0"/>
              <a:t>To be established through transition planning</a:t>
            </a:r>
            <a:endParaRPr lang="en-US" sz="1800" dirty="0"/>
          </a:p>
        </p:txBody>
      </p:sp>
      <p:sp>
        <p:nvSpPr>
          <p:cNvPr id="33" name="TextBox 32"/>
          <p:cNvSpPr txBox="1"/>
          <p:nvPr/>
        </p:nvSpPr>
        <p:spPr>
          <a:xfrm>
            <a:off x="11430000" y="3474721"/>
            <a:ext cx="2279736" cy="369332"/>
          </a:xfrm>
          <a:prstGeom prst="rect">
            <a:avLst/>
          </a:prstGeom>
          <a:noFill/>
        </p:spPr>
        <p:txBody>
          <a:bodyPr wrap="square" rtlCol="0">
            <a:spAutoFit/>
          </a:bodyPr>
          <a:lstStyle/>
          <a:p>
            <a:pPr algn="ctr"/>
            <a:r>
              <a:rPr lang="en-US" sz="1800" dirty="0">
                <a:solidFill>
                  <a:srgbClr val="FF0000"/>
                </a:solidFill>
              </a:rPr>
              <a:t>Tower  Meetings</a:t>
            </a:r>
          </a:p>
        </p:txBody>
      </p:sp>
      <p:sp>
        <p:nvSpPr>
          <p:cNvPr id="34" name="TextBox 33"/>
          <p:cNvSpPr txBox="1"/>
          <p:nvPr/>
        </p:nvSpPr>
        <p:spPr>
          <a:xfrm>
            <a:off x="11521439" y="1188721"/>
            <a:ext cx="2444625" cy="369332"/>
          </a:xfrm>
          <a:prstGeom prst="rect">
            <a:avLst/>
          </a:prstGeom>
          <a:noFill/>
        </p:spPr>
        <p:txBody>
          <a:bodyPr wrap="square" rtlCol="0">
            <a:spAutoFit/>
          </a:bodyPr>
          <a:lstStyle/>
          <a:p>
            <a:pPr algn="ctr"/>
            <a:r>
              <a:rPr lang="en-US" sz="1800" dirty="0" err="1">
                <a:solidFill>
                  <a:srgbClr val="00B050"/>
                </a:solidFill>
              </a:rPr>
              <a:t>Sr</a:t>
            </a:r>
            <a:r>
              <a:rPr lang="en-US" sz="1800" dirty="0">
                <a:solidFill>
                  <a:srgbClr val="00B050"/>
                </a:solidFill>
              </a:rPr>
              <a:t> Executive Briefing</a:t>
            </a:r>
          </a:p>
        </p:txBody>
      </p:sp>
      <p:sp>
        <p:nvSpPr>
          <p:cNvPr id="35" name="TextBox 34"/>
          <p:cNvSpPr txBox="1"/>
          <p:nvPr/>
        </p:nvSpPr>
        <p:spPr>
          <a:xfrm>
            <a:off x="11338560" y="1590199"/>
            <a:ext cx="2561002" cy="646331"/>
          </a:xfrm>
          <a:prstGeom prst="rect">
            <a:avLst/>
          </a:prstGeom>
          <a:noFill/>
        </p:spPr>
        <p:txBody>
          <a:bodyPr wrap="square" rtlCol="0">
            <a:spAutoFit/>
          </a:bodyPr>
          <a:lstStyle/>
          <a:p>
            <a:pPr algn="ctr"/>
            <a:r>
              <a:rPr lang="en-US" sz="1800" dirty="0"/>
              <a:t>Every 6 months TBD</a:t>
            </a:r>
          </a:p>
          <a:p>
            <a:endParaRPr lang="en-US" sz="1800" dirty="0"/>
          </a:p>
        </p:txBody>
      </p:sp>
      <p:sp>
        <p:nvSpPr>
          <p:cNvPr id="36" name="TextBox 35"/>
          <p:cNvSpPr txBox="1"/>
          <p:nvPr/>
        </p:nvSpPr>
        <p:spPr>
          <a:xfrm>
            <a:off x="11430000" y="6435091"/>
            <a:ext cx="2279736" cy="369332"/>
          </a:xfrm>
          <a:prstGeom prst="rect">
            <a:avLst/>
          </a:prstGeom>
          <a:noFill/>
        </p:spPr>
        <p:txBody>
          <a:bodyPr wrap="square" rtlCol="0">
            <a:spAutoFit/>
          </a:bodyPr>
          <a:lstStyle/>
          <a:p>
            <a:pPr algn="ctr"/>
            <a:r>
              <a:rPr lang="en-US" sz="1800" dirty="0">
                <a:solidFill>
                  <a:srgbClr val="FF0000"/>
                </a:solidFill>
              </a:rPr>
              <a:t>Process </a:t>
            </a:r>
            <a:r>
              <a:rPr lang="en-US" sz="1800" dirty="0" err="1">
                <a:solidFill>
                  <a:srgbClr val="FF0000"/>
                </a:solidFill>
              </a:rPr>
              <a:t>Gov</a:t>
            </a:r>
            <a:endParaRPr lang="en-US" sz="1800" dirty="0">
              <a:solidFill>
                <a:srgbClr val="FF0000"/>
              </a:solidFill>
            </a:endParaRPr>
          </a:p>
        </p:txBody>
      </p:sp>
      <p:sp>
        <p:nvSpPr>
          <p:cNvPr id="37" name="TextBox 36"/>
          <p:cNvSpPr txBox="1"/>
          <p:nvPr/>
        </p:nvSpPr>
        <p:spPr>
          <a:xfrm>
            <a:off x="11446933" y="6747318"/>
            <a:ext cx="2279736" cy="923330"/>
          </a:xfrm>
          <a:prstGeom prst="rect">
            <a:avLst/>
          </a:prstGeom>
          <a:noFill/>
        </p:spPr>
        <p:txBody>
          <a:bodyPr wrap="square" rtlCol="0">
            <a:spAutoFit/>
          </a:bodyPr>
          <a:lstStyle/>
          <a:p>
            <a:pPr algn="ctr"/>
            <a:r>
              <a:rPr lang="en-US" sz="1800" dirty="0"/>
              <a:t>Every 2 </a:t>
            </a:r>
            <a:r>
              <a:rPr lang="en-US" sz="1800" dirty="0" smtClean="0"/>
              <a:t>weeks</a:t>
            </a:r>
            <a:r>
              <a:rPr lang="en-US" sz="1800" dirty="0"/>
              <a:t> </a:t>
            </a:r>
            <a:r>
              <a:rPr lang="en-US" sz="1800" dirty="0" smtClean="0"/>
              <a:t>through transition, then as needed</a:t>
            </a:r>
            <a:endParaRPr lang="en-US" sz="1800" dirty="0"/>
          </a:p>
        </p:txBody>
      </p:sp>
      <p:sp>
        <p:nvSpPr>
          <p:cNvPr id="40" name="TextBox 39"/>
          <p:cNvSpPr txBox="1"/>
          <p:nvPr/>
        </p:nvSpPr>
        <p:spPr>
          <a:xfrm>
            <a:off x="11430000" y="5669281"/>
            <a:ext cx="2279736" cy="646331"/>
          </a:xfrm>
          <a:prstGeom prst="rect">
            <a:avLst/>
          </a:prstGeom>
          <a:noFill/>
        </p:spPr>
        <p:txBody>
          <a:bodyPr wrap="square" rtlCol="0">
            <a:spAutoFit/>
          </a:bodyPr>
          <a:lstStyle/>
          <a:p>
            <a:pPr algn="ctr"/>
            <a:r>
              <a:rPr lang="en-US" sz="1800" dirty="0">
                <a:solidFill>
                  <a:srgbClr val="FF0000"/>
                </a:solidFill>
              </a:rPr>
              <a:t>Daily Work Order </a:t>
            </a:r>
            <a:r>
              <a:rPr lang="en-US" sz="1800" dirty="0" smtClean="0">
                <a:solidFill>
                  <a:srgbClr val="FF0000"/>
                </a:solidFill>
              </a:rPr>
              <a:t>Review</a:t>
            </a:r>
            <a:endParaRPr lang="en-US" sz="1800" dirty="0">
              <a:solidFill>
                <a:srgbClr val="FF0000"/>
              </a:solidFill>
            </a:endParaRPr>
          </a:p>
        </p:txBody>
      </p:sp>
      <p:sp>
        <p:nvSpPr>
          <p:cNvPr id="41" name="Title 1"/>
          <p:cNvSpPr txBox="1">
            <a:spLocks/>
          </p:cNvSpPr>
          <p:nvPr/>
        </p:nvSpPr>
        <p:spPr>
          <a:xfrm>
            <a:off x="448235" y="494584"/>
            <a:ext cx="13733931" cy="715653"/>
          </a:xfrm>
          <a:prstGeom prst="rect">
            <a:avLst/>
          </a:prstGeom>
        </p:spPr>
        <p:txBody>
          <a:bodyPr/>
          <a:lstStyle>
            <a:lvl1pPr algn="l" defTabSz="652463" rtl="0" eaLnBrk="0" fontAlgn="base" hangingPunct="0">
              <a:lnSpc>
                <a:spcPts val="4000"/>
              </a:lnSpc>
              <a:spcBef>
                <a:spcPct val="0"/>
              </a:spcBef>
              <a:spcAft>
                <a:spcPct val="0"/>
              </a:spcAft>
              <a:defRPr lang="en-US" altLang="en-US" sz="3600" i="1" kern="1200" dirty="0" smtClean="0">
                <a:solidFill>
                  <a:schemeClr val="tx1"/>
                </a:solidFill>
                <a:latin typeface="Times New Roman"/>
                <a:ea typeface="+mj-ea"/>
                <a:cs typeface="Times New Roman"/>
              </a:defRPr>
            </a:lvl1pPr>
            <a:lvl2pPr algn="l" defTabSz="652463" rtl="0" eaLnBrk="0" fontAlgn="base" hangingPunct="0">
              <a:lnSpc>
                <a:spcPts val="4000"/>
              </a:lnSpc>
              <a:spcBef>
                <a:spcPct val="0"/>
              </a:spcBef>
              <a:spcAft>
                <a:spcPct val="0"/>
              </a:spcAft>
              <a:defRPr sz="3600" i="1">
                <a:solidFill>
                  <a:schemeClr val="accent1"/>
                </a:solidFill>
                <a:latin typeface="Times New Roman" pitchFamily="18" charset="0"/>
                <a:cs typeface="Times New Roman" pitchFamily="18" charset="0"/>
              </a:defRPr>
            </a:lvl2pPr>
            <a:lvl3pPr algn="l" defTabSz="652463" rtl="0" eaLnBrk="0" fontAlgn="base" hangingPunct="0">
              <a:lnSpc>
                <a:spcPts val="4000"/>
              </a:lnSpc>
              <a:spcBef>
                <a:spcPct val="0"/>
              </a:spcBef>
              <a:spcAft>
                <a:spcPct val="0"/>
              </a:spcAft>
              <a:defRPr sz="3600" i="1">
                <a:solidFill>
                  <a:schemeClr val="accent1"/>
                </a:solidFill>
                <a:latin typeface="Times New Roman" pitchFamily="18" charset="0"/>
                <a:cs typeface="Times New Roman" pitchFamily="18" charset="0"/>
              </a:defRPr>
            </a:lvl3pPr>
            <a:lvl4pPr algn="l" defTabSz="652463" rtl="0" eaLnBrk="0" fontAlgn="base" hangingPunct="0">
              <a:lnSpc>
                <a:spcPts val="4000"/>
              </a:lnSpc>
              <a:spcBef>
                <a:spcPct val="0"/>
              </a:spcBef>
              <a:spcAft>
                <a:spcPct val="0"/>
              </a:spcAft>
              <a:defRPr sz="3600" i="1">
                <a:solidFill>
                  <a:schemeClr val="accent1"/>
                </a:solidFill>
                <a:latin typeface="Times New Roman" pitchFamily="18" charset="0"/>
                <a:cs typeface="Times New Roman" pitchFamily="18" charset="0"/>
              </a:defRPr>
            </a:lvl4pPr>
            <a:lvl5pPr algn="l" defTabSz="652463" rtl="0" eaLnBrk="0" fontAlgn="base" hangingPunct="0">
              <a:lnSpc>
                <a:spcPts val="4000"/>
              </a:lnSpc>
              <a:spcBef>
                <a:spcPct val="0"/>
              </a:spcBef>
              <a:spcAft>
                <a:spcPct val="0"/>
              </a:spcAft>
              <a:defRPr sz="3600" i="1">
                <a:solidFill>
                  <a:schemeClr val="accent1"/>
                </a:solidFill>
                <a:latin typeface="Times New Roman" pitchFamily="18" charset="0"/>
                <a:cs typeface="Times New Roman" pitchFamily="18" charset="0"/>
              </a:defRPr>
            </a:lvl5pPr>
            <a:lvl6pPr marL="457200" algn="l" defTabSz="652463" rtl="0" fontAlgn="base">
              <a:lnSpc>
                <a:spcPts val="4000"/>
              </a:lnSpc>
              <a:spcBef>
                <a:spcPct val="0"/>
              </a:spcBef>
              <a:spcAft>
                <a:spcPct val="0"/>
              </a:spcAft>
              <a:defRPr sz="3600" i="1">
                <a:solidFill>
                  <a:schemeClr val="accent1"/>
                </a:solidFill>
                <a:latin typeface="Times New Roman" pitchFamily="18" charset="0"/>
                <a:cs typeface="Times New Roman" pitchFamily="18" charset="0"/>
              </a:defRPr>
            </a:lvl6pPr>
            <a:lvl7pPr marL="914400" algn="l" defTabSz="652463" rtl="0" fontAlgn="base">
              <a:lnSpc>
                <a:spcPts val="4000"/>
              </a:lnSpc>
              <a:spcBef>
                <a:spcPct val="0"/>
              </a:spcBef>
              <a:spcAft>
                <a:spcPct val="0"/>
              </a:spcAft>
              <a:defRPr sz="3600" i="1">
                <a:solidFill>
                  <a:schemeClr val="accent1"/>
                </a:solidFill>
                <a:latin typeface="Times New Roman" pitchFamily="18" charset="0"/>
                <a:cs typeface="Times New Roman" pitchFamily="18" charset="0"/>
              </a:defRPr>
            </a:lvl7pPr>
            <a:lvl8pPr marL="1371600" algn="l" defTabSz="652463" rtl="0" fontAlgn="base">
              <a:lnSpc>
                <a:spcPts val="4000"/>
              </a:lnSpc>
              <a:spcBef>
                <a:spcPct val="0"/>
              </a:spcBef>
              <a:spcAft>
                <a:spcPct val="0"/>
              </a:spcAft>
              <a:defRPr sz="3600" i="1">
                <a:solidFill>
                  <a:schemeClr val="accent1"/>
                </a:solidFill>
                <a:latin typeface="Times New Roman" pitchFamily="18" charset="0"/>
                <a:cs typeface="Times New Roman" pitchFamily="18" charset="0"/>
              </a:defRPr>
            </a:lvl8pPr>
            <a:lvl9pPr marL="1828800" algn="l" defTabSz="652463" rtl="0" fontAlgn="base">
              <a:lnSpc>
                <a:spcPts val="4000"/>
              </a:lnSpc>
              <a:spcBef>
                <a:spcPct val="0"/>
              </a:spcBef>
              <a:spcAft>
                <a:spcPct val="0"/>
              </a:spcAft>
              <a:defRPr sz="3600" i="1">
                <a:solidFill>
                  <a:schemeClr val="accent1"/>
                </a:solidFill>
                <a:latin typeface="Times New Roman" pitchFamily="18" charset="0"/>
                <a:cs typeface="Times New Roman" pitchFamily="18" charset="0"/>
              </a:defRPr>
            </a:lvl9pPr>
          </a:lstStyle>
          <a:p>
            <a:r>
              <a:rPr lang="en-US" dirty="0" smtClean="0"/>
              <a:t>Steady State Governance Structure</a:t>
            </a:r>
            <a:endParaRPr lang="en-US" dirty="0"/>
          </a:p>
        </p:txBody>
      </p:sp>
    </p:spTree>
    <p:extLst>
      <p:ext uri="{BB962C8B-B14F-4D97-AF65-F5344CB8AC3E}">
        <p14:creationId xmlns:p14="http://schemas.microsoft.com/office/powerpoint/2010/main" val="1156798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Level Agreements based on Contract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5997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SMT</a:t>
            </a:r>
            <a:endParaRPr lang="en-US" dirty="0"/>
          </a:p>
        </p:txBody>
      </p:sp>
      <p:graphicFrame>
        <p:nvGraphicFramePr>
          <p:cNvPr id="5" name="Diagram 4"/>
          <p:cNvGraphicFramePr/>
          <p:nvPr>
            <p:extLst>
              <p:ext uri="{D42A27DB-BD31-4B8C-83A1-F6EECF244321}">
                <p14:modId xmlns:p14="http://schemas.microsoft.com/office/powerpoint/2010/main" val="549323204"/>
              </p:ext>
            </p:extLst>
          </p:nvPr>
        </p:nvGraphicFramePr>
        <p:xfrm>
          <a:off x="377190" y="4648200"/>
          <a:ext cx="1109472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5-Point Star 5"/>
          <p:cNvSpPr/>
          <p:nvPr/>
        </p:nvSpPr>
        <p:spPr>
          <a:xfrm>
            <a:off x="11811000" y="4941570"/>
            <a:ext cx="2705100" cy="2011680"/>
          </a:xfrm>
          <a:prstGeom prst="star5">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r>
              <a:rPr lang="en-US" sz="2000" b="1" dirty="0">
                <a:latin typeface="Calibri" pitchFamily="34" charset="0"/>
                <a:cs typeface="Calibri" pitchFamily="34" charset="0"/>
              </a:rPr>
              <a:t>Steady State – 04/07</a:t>
            </a:r>
          </a:p>
        </p:txBody>
      </p:sp>
      <p:sp>
        <p:nvSpPr>
          <p:cNvPr id="7" name="Right Arrow 6"/>
          <p:cNvSpPr/>
          <p:nvPr/>
        </p:nvSpPr>
        <p:spPr>
          <a:xfrm>
            <a:off x="11593830" y="5836920"/>
            <a:ext cx="853440" cy="548640"/>
          </a:xfrm>
          <a:prstGeom prst="rightArrow">
            <a:avLst/>
          </a:prstGeom>
          <a:solidFill>
            <a:schemeClr val="bg1">
              <a:lumMod val="75000"/>
            </a:schemeClr>
          </a:solidFill>
          <a:ln>
            <a:noFill/>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a:p>
        </p:txBody>
      </p:sp>
      <p:sp>
        <p:nvSpPr>
          <p:cNvPr id="8" name="TextBox 7"/>
          <p:cNvSpPr txBox="1"/>
          <p:nvPr/>
        </p:nvSpPr>
        <p:spPr>
          <a:xfrm>
            <a:off x="505110" y="1205866"/>
            <a:ext cx="13572840" cy="2246769"/>
          </a:xfrm>
          <a:prstGeom prst="rect">
            <a:avLst/>
          </a:prstGeom>
          <a:noFill/>
        </p:spPr>
        <p:txBody>
          <a:bodyPr wrap="square" rtlCol="0">
            <a:spAutoFit/>
          </a:bodyPr>
          <a:lstStyle/>
          <a:p>
            <a:r>
              <a:rPr lang="en-US" sz="2000" b="1" dirty="0" smtClean="0"/>
              <a:t>Background</a:t>
            </a:r>
          </a:p>
          <a:p>
            <a:endParaRPr lang="en-US" sz="2000" dirty="0" smtClean="0"/>
          </a:p>
          <a:p>
            <a:pPr marL="285750" indent="-285750">
              <a:buFont typeface="Wingdings" pitchFamily="2" charset="2"/>
              <a:buChar char="ü"/>
            </a:pPr>
            <a:r>
              <a:rPr lang="en-US" sz="2000" dirty="0" smtClean="0"/>
              <a:t>Complex OMS system built in SAP with eCommerce (Websphere commerce ) as the front-end for Canada market</a:t>
            </a:r>
          </a:p>
          <a:p>
            <a:pPr marL="285750" indent="-285750">
              <a:buFont typeface="Wingdings" pitchFamily="2" charset="2"/>
              <a:buChar char="ü"/>
            </a:pPr>
            <a:r>
              <a:rPr lang="en-US" sz="2000" dirty="0" smtClean="0"/>
              <a:t>Development effort of about 150+FTE for a duration of about 3 years</a:t>
            </a:r>
          </a:p>
          <a:p>
            <a:pPr marL="285750" indent="-285750">
              <a:buFont typeface="Wingdings" pitchFamily="2" charset="2"/>
              <a:buChar char="ü"/>
            </a:pPr>
            <a:r>
              <a:rPr lang="en-US" sz="2000" dirty="0" smtClean="0"/>
              <a:t>A very complex OMS system with multiple third party packages built on top of SAP systems</a:t>
            </a:r>
          </a:p>
          <a:p>
            <a:r>
              <a:rPr lang="en-US" sz="2000" dirty="0" smtClean="0"/>
              <a:t>	</a:t>
            </a:r>
          </a:p>
          <a:p>
            <a:endParaRPr lang="en-US" sz="2000" dirty="0"/>
          </a:p>
        </p:txBody>
      </p:sp>
      <p:sp>
        <p:nvSpPr>
          <p:cNvPr id="9" name="Left-Right Arrow 8"/>
          <p:cNvSpPr/>
          <p:nvPr/>
        </p:nvSpPr>
        <p:spPr>
          <a:xfrm>
            <a:off x="377190" y="2743200"/>
            <a:ext cx="12801600" cy="1676400"/>
          </a:xfrm>
          <a:prstGeom prst="leftRightArrow">
            <a:avLst/>
          </a:prstGeom>
          <a:solidFill>
            <a:schemeClr val="accent1">
              <a:lumMod val="75000"/>
            </a:schemeClr>
          </a:solidFill>
          <a:ln w="25400" cap="flat" cmpd="sng" algn="ctr">
            <a:noFill/>
            <a:prstDash val="solid"/>
          </a:ln>
          <a:effectLst/>
        </p:spPr>
        <p:txBody>
          <a:bodyPr lIns="146304" tIns="73152" rIns="146304" bIns="73152" rtlCol="0" anchor="ctr"/>
          <a:lstStyle/>
          <a:p>
            <a:pPr marL="0" marR="0" indent="0" algn="ctr" defTabSz="1463040" eaLnBrk="1" fontAlgn="auto" latinLnBrk="0" hangingPunct="1">
              <a:lnSpc>
                <a:spcPct val="100000"/>
              </a:lnSpc>
              <a:spcBef>
                <a:spcPts val="0"/>
              </a:spcBef>
              <a:spcAft>
                <a:spcPts val="0"/>
              </a:spcAft>
              <a:buClrTx/>
              <a:buSzTx/>
              <a:buFontTx/>
              <a:buNone/>
              <a:tabLst/>
            </a:pPr>
            <a:r>
              <a:rPr kumimoji="0" lang="en-US" sz="2900" b="0" i="0" u="none" strike="noStrike" kern="0" cap="none" spc="0" normalizeH="0" baseline="0" dirty="0" smtClean="0">
                <a:ln>
                  <a:noFill/>
                </a:ln>
                <a:solidFill>
                  <a:schemeClr val="bg1"/>
                </a:solidFill>
                <a:effectLst/>
                <a:uLnTx/>
                <a:uFillTx/>
                <a:latin typeface="Times New Roman"/>
              </a:rPr>
              <a:t>Entire Transition completed in less</a:t>
            </a:r>
            <a:r>
              <a:rPr kumimoji="0" lang="en-US" sz="2900" b="0" i="0" u="none" strike="noStrike" kern="0" cap="none" spc="0" normalizeH="0" dirty="0" smtClean="0">
                <a:ln>
                  <a:noFill/>
                </a:ln>
                <a:solidFill>
                  <a:schemeClr val="bg1"/>
                </a:solidFill>
                <a:effectLst/>
                <a:uLnTx/>
                <a:uFillTx/>
                <a:latin typeface="Times New Roman"/>
              </a:rPr>
              <a:t> than 3 months</a:t>
            </a:r>
          </a:p>
          <a:p>
            <a:pPr marL="0" marR="0" indent="0" algn="ctr" defTabSz="1463040" eaLnBrk="1" fontAlgn="auto" latinLnBrk="0" hangingPunct="1">
              <a:lnSpc>
                <a:spcPct val="100000"/>
              </a:lnSpc>
              <a:spcBef>
                <a:spcPts val="0"/>
              </a:spcBef>
              <a:spcAft>
                <a:spcPts val="0"/>
              </a:spcAft>
              <a:buClrTx/>
              <a:buSzTx/>
              <a:buFontTx/>
              <a:buNone/>
              <a:tabLst/>
            </a:pPr>
            <a:r>
              <a:rPr lang="en-US" sz="2900" kern="0" baseline="0" dirty="0" smtClean="0">
                <a:solidFill>
                  <a:schemeClr val="bg1"/>
                </a:solidFill>
                <a:latin typeface="Times New Roman"/>
              </a:rPr>
              <a:t>From</a:t>
            </a:r>
            <a:r>
              <a:rPr lang="en-US" sz="2900" kern="0" dirty="0" smtClean="0">
                <a:solidFill>
                  <a:schemeClr val="bg1"/>
                </a:solidFill>
                <a:latin typeface="Times New Roman"/>
              </a:rPr>
              <a:t> 20</a:t>
            </a:r>
            <a:r>
              <a:rPr lang="en-US" sz="2900" kern="0" baseline="30000" dirty="0" smtClean="0">
                <a:solidFill>
                  <a:schemeClr val="bg1"/>
                </a:solidFill>
                <a:latin typeface="Times New Roman"/>
              </a:rPr>
              <a:t>th</a:t>
            </a:r>
            <a:r>
              <a:rPr lang="en-US" sz="2900" kern="0" dirty="0" smtClean="0">
                <a:solidFill>
                  <a:schemeClr val="bg1"/>
                </a:solidFill>
                <a:latin typeface="Times New Roman"/>
              </a:rPr>
              <a:t> Jan 2014 to  7</a:t>
            </a:r>
            <a:r>
              <a:rPr lang="en-US" sz="2900" kern="0" baseline="30000" dirty="0" smtClean="0">
                <a:solidFill>
                  <a:schemeClr val="bg1"/>
                </a:solidFill>
                <a:latin typeface="Times New Roman"/>
              </a:rPr>
              <a:t>th</a:t>
            </a:r>
            <a:r>
              <a:rPr lang="en-US" sz="2900" kern="0" dirty="0" smtClean="0">
                <a:solidFill>
                  <a:schemeClr val="bg1"/>
                </a:solidFill>
                <a:latin typeface="Times New Roman"/>
              </a:rPr>
              <a:t> Apr 2014</a:t>
            </a:r>
            <a:endParaRPr kumimoji="0" lang="en-US" sz="2900" b="0" i="0" u="none" strike="noStrike" kern="0" cap="none" spc="0" normalizeH="0" baseline="0" dirty="0">
              <a:ln>
                <a:noFill/>
              </a:ln>
              <a:solidFill>
                <a:schemeClr val="bg1"/>
              </a:solidFill>
              <a:effectLst/>
              <a:uLnTx/>
              <a:uFillTx/>
              <a:latin typeface="Times New Roman"/>
            </a:endParaRPr>
          </a:p>
        </p:txBody>
      </p:sp>
    </p:spTree>
    <p:extLst>
      <p:ext uri="{BB962C8B-B14F-4D97-AF65-F5344CB8AC3E}">
        <p14:creationId xmlns:p14="http://schemas.microsoft.com/office/powerpoint/2010/main" val="2865287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SMT</a:t>
            </a:r>
            <a:endParaRPr lang="en-US" dirty="0"/>
          </a:p>
        </p:txBody>
      </p:sp>
      <p:sp>
        <p:nvSpPr>
          <p:cNvPr id="3" name="Content Placeholder 2"/>
          <p:cNvSpPr>
            <a:spLocks noGrp="1"/>
          </p:cNvSpPr>
          <p:nvPr>
            <p:ph idx="1"/>
          </p:nvPr>
        </p:nvSpPr>
        <p:spPr/>
        <p:txBody>
          <a:bodyPr/>
          <a:lstStyle/>
          <a:p>
            <a:r>
              <a:rPr lang="en-US" dirty="0" smtClean="0"/>
              <a:t>Hear it from the stakeholders</a:t>
            </a:r>
          </a:p>
          <a:p>
            <a:endParaRPr lang="en-US" dirty="0"/>
          </a:p>
        </p:txBody>
      </p:sp>
    </p:spTree>
    <p:extLst>
      <p:ext uri="{BB962C8B-B14F-4D97-AF65-F5344CB8AC3E}">
        <p14:creationId xmlns:p14="http://schemas.microsoft.com/office/powerpoint/2010/main" val="829276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IT Lead</a:t>
            </a:r>
            <a:endParaRPr lang="en-US" dirty="0"/>
          </a:p>
        </p:txBody>
      </p:sp>
      <p:sp>
        <p:nvSpPr>
          <p:cNvPr id="3" name="Content Placeholder 2"/>
          <p:cNvSpPr>
            <a:spLocks noGrp="1"/>
          </p:cNvSpPr>
          <p:nvPr>
            <p:ph idx="1"/>
          </p:nvPr>
        </p:nvSpPr>
        <p:spPr/>
        <p:txBody>
          <a:bodyPr/>
          <a:lstStyle/>
          <a:p>
            <a:r>
              <a:rPr lang="en-US" dirty="0" smtClean="0"/>
              <a:t>Ensure that local business commitments are met</a:t>
            </a:r>
          </a:p>
          <a:p>
            <a:pPr lvl="1"/>
            <a:r>
              <a:rPr lang="en-US" sz="2400" dirty="0" smtClean="0"/>
              <a:t>Provide local delivery</a:t>
            </a:r>
          </a:p>
          <a:p>
            <a:pPr lvl="1"/>
            <a:r>
              <a:rPr lang="en-US" sz="2400" dirty="0" smtClean="0"/>
              <a:t>Escalate issues, risks, and provide feedback to Transition Management Office as necessary</a:t>
            </a:r>
          </a:p>
          <a:p>
            <a:r>
              <a:rPr lang="en-US" dirty="0" smtClean="0"/>
              <a:t>Keep local management informed</a:t>
            </a:r>
          </a:p>
          <a:p>
            <a:r>
              <a:rPr lang="en-US" dirty="0" smtClean="0"/>
              <a:t>Assist in the Transition</a:t>
            </a:r>
          </a:p>
          <a:p>
            <a:pPr lvl="1"/>
            <a:r>
              <a:rPr lang="en-US" sz="2400" dirty="0" smtClean="0"/>
              <a:t>Coordinate time with SMEs</a:t>
            </a:r>
          </a:p>
          <a:p>
            <a:pPr lvl="1"/>
            <a:r>
              <a:rPr lang="en-US" sz="2400" dirty="0" smtClean="0"/>
              <a:t>Resolve resource schedule conflicts</a:t>
            </a:r>
          </a:p>
          <a:p>
            <a:r>
              <a:rPr lang="en-US" dirty="0" smtClean="0"/>
              <a:t>Be the local change agent</a:t>
            </a:r>
            <a:endParaRPr lang="en-US" dirty="0"/>
          </a:p>
          <a:p>
            <a:r>
              <a:rPr lang="en-US" dirty="0" smtClean="0"/>
              <a:t>Maintain a “Line of One”</a:t>
            </a:r>
            <a:endParaRPr lang="en-US" dirty="0"/>
          </a:p>
        </p:txBody>
      </p:sp>
    </p:spTree>
    <p:extLst>
      <p:ext uri="{BB962C8B-B14F-4D97-AF65-F5344CB8AC3E}">
        <p14:creationId xmlns:p14="http://schemas.microsoft.com/office/powerpoint/2010/main" val="745948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57453327"/>
              </p:ext>
            </p:extLst>
          </p:nvPr>
        </p:nvGraphicFramePr>
        <p:xfrm>
          <a:off x="447675" y="1327150"/>
          <a:ext cx="13735050" cy="6771995"/>
        </p:xfrm>
        <a:graphic>
          <a:graphicData uri="http://schemas.openxmlformats.org/drawingml/2006/table">
            <a:tbl>
              <a:tblPr firstRow="1" bandRow="1">
                <a:tableStyleId>{5C22544A-7EE6-4342-B048-85BDC9FD1C3A}</a:tableStyleId>
              </a:tblPr>
              <a:tblGrid>
                <a:gridCol w="3171825"/>
                <a:gridCol w="10563225"/>
              </a:tblGrid>
              <a:tr h="1080079">
                <a:tc>
                  <a:txBody>
                    <a:bodyPr/>
                    <a:lstStyle/>
                    <a:p>
                      <a:r>
                        <a:rPr lang="en-US" sz="2800" dirty="0" smtClean="0"/>
                        <a:t>Date</a:t>
                      </a:r>
                      <a:endParaRPr lang="en-US" sz="2800" dirty="0"/>
                    </a:p>
                  </a:txBody>
                  <a:tcPr/>
                </a:tc>
                <a:tc>
                  <a:txBody>
                    <a:bodyPr/>
                    <a:lstStyle/>
                    <a:p>
                      <a:r>
                        <a:rPr lang="en-US" sz="2800" dirty="0" smtClean="0"/>
                        <a:t>Topic</a:t>
                      </a:r>
                      <a:endParaRPr lang="en-US" sz="2800" dirty="0"/>
                    </a:p>
                  </a:txBody>
                  <a:tcPr/>
                </a:tc>
              </a:tr>
              <a:tr h="108007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June 24-26</a:t>
                      </a:r>
                    </a:p>
                    <a:p>
                      <a:endParaRPr lang="en-US" sz="2800" dirty="0"/>
                    </a:p>
                  </a:txBody>
                  <a:tcPr/>
                </a:tc>
                <a:tc>
                  <a:txBody>
                    <a:bodyPr/>
                    <a:lstStyle/>
                    <a:p>
                      <a:r>
                        <a:rPr lang="en-US" sz="2800" dirty="0" smtClean="0"/>
                        <a:t>Market by market discussions</a:t>
                      </a:r>
                      <a:endParaRPr lang="en-US" sz="2800" dirty="0"/>
                    </a:p>
                  </a:txBody>
                  <a:tcPr/>
                </a:tc>
              </a:tr>
              <a:tr h="1273455">
                <a:tc>
                  <a:txBody>
                    <a:bodyPr/>
                    <a:lstStyle/>
                    <a:p>
                      <a:r>
                        <a:rPr lang="en-US" sz="2800" dirty="0" smtClean="0"/>
                        <a:t>June 26-30</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Video Conferences between General Managers, Regional IT, VMO, and CIO</a:t>
                      </a:r>
                    </a:p>
                    <a:p>
                      <a:endParaRPr lang="en-US" sz="2800" dirty="0"/>
                    </a:p>
                  </a:txBody>
                  <a:tcPr/>
                </a:tc>
              </a:tr>
              <a:tr h="1080079">
                <a:tc>
                  <a:txBody>
                    <a:bodyPr/>
                    <a:lstStyle/>
                    <a:p>
                      <a:r>
                        <a:rPr lang="en-US" sz="2800" dirty="0" smtClean="0"/>
                        <a:t>June 26</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Steering Committee update and final alignment</a:t>
                      </a:r>
                    </a:p>
                    <a:p>
                      <a:endParaRPr lang="en-US" sz="2800" dirty="0"/>
                    </a:p>
                  </a:txBody>
                  <a:tcPr/>
                </a:tc>
              </a:tr>
              <a:tr h="1080079">
                <a:tc>
                  <a:txBody>
                    <a:bodyPr/>
                    <a:lstStyle/>
                    <a:p>
                      <a:r>
                        <a:rPr lang="en-US" sz="2800" dirty="0" smtClean="0"/>
                        <a:t>July 1-11</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Mobilize teams, establish SME’s and </a:t>
                      </a:r>
                      <a:r>
                        <a:rPr lang="en-US" sz="2800" dirty="0" err="1" smtClean="0"/>
                        <a:t>PoC’s</a:t>
                      </a:r>
                      <a:endParaRPr lang="en-US" sz="2800" dirty="0" smtClean="0"/>
                    </a:p>
                    <a:p>
                      <a:r>
                        <a:rPr lang="en-US" sz="2800" dirty="0" smtClean="0"/>
                        <a:t>Establish Transition</a:t>
                      </a:r>
                      <a:r>
                        <a:rPr lang="en-US" sz="2800" baseline="0" dirty="0" smtClean="0"/>
                        <a:t> Management Office</a:t>
                      </a:r>
                      <a:r>
                        <a:rPr lang="en-US" sz="2800" dirty="0" smtClean="0"/>
                        <a:t> and Governance</a:t>
                      </a:r>
                      <a:r>
                        <a:rPr lang="en-US" sz="2800" baseline="0" dirty="0" smtClean="0"/>
                        <a:t> committee</a:t>
                      </a:r>
                      <a:endParaRPr lang="en-US" sz="2800" dirty="0"/>
                    </a:p>
                  </a:txBody>
                  <a:tcPr/>
                </a:tc>
              </a:tr>
              <a:tr h="1080079">
                <a:tc>
                  <a:txBody>
                    <a:bodyPr/>
                    <a:lstStyle/>
                    <a:p>
                      <a:r>
                        <a:rPr lang="en-US" sz="2800" dirty="0" smtClean="0"/>
                        <a:t>July 13-</a:t>
                      </a:r>
                      <a:endParaRPr lang="en-US" sz="2800" dirty="0"/>
                    </a:p>
                  </a:txBody>
                  <a:tcPr/>
                </a:tc>
                <a:tc>
                  <a:txBody>
                    <a:bodyPr/>
                    <a:lstStyle/>
                    <a:p>
                      <a:r>
                        <a:rPr lang="en-US" sz="2800" dirty="0" smtClean="0"/>
                        <a:t>Detailed Transition Planning Begins</a:t>
                      </a:r>
                      <a:endParaRPr lang="en-US" sz="2800" dirty="0"/>
                    </a:p>
                  </a:txBody>
                  <a:tcPr/>
                </a:tc>
              </a:tr>
            </a:tbl>
          </a:graphicData>
        </a:graphic>
      </p:graphicFrame>
    </p:spTree>
    <p:extLst>
      <p:ext uri="{BB962C8B-B14F-4D97-AF65-F5344CB8AC3E}">
        <p14:creationId xmlns:p14="http://schemas.microsoft.com/office/powerpoint/2010/main" val="1315726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935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28600" y="53341"/>
            <a:ext cx="13167360" cy="864870"/>
          </a:xfrm>
        </p:spPr>
        <p:txBody>
          <a:bodyPr/>
          <a:lstStyle/>
          <a:p>
            <a:r>
              <a:rPr lang="en-US" altLang="en-US" sz="3600" i="1" dirty="0">
                <a:solidFill>
                  <a:schemeClr val="tx1"/>
                </a:solidFill>
              </a:rPr>
              <a:t>Current IT environment – Challenges and Opportunities</a:t>
            </a:r>
          </a:p>
        </p:txBody>
      </p:sp>
      <p:sp>
        <p:nvSpPr>
          <p:cNvPr id="3" name="Content Placeholder 2"/>
          <p:cNvSpPr txBox="1">
            <a:spLocks/>
          </p:cNvSpPr>
          <p:nvPr/>
        </p:nvSpPr>
        <p:spPr>
          <a:xfrm>
            <a:off x="304800" y="933450"/>
            <a:ext cx="13792200" cy="6629400"/>
          </a:xfrm>
          <a:prstGeom prst="rect">
            <a:avLst/>
          </a:prstGeom>
        </p:spPr>
        <p:txBody>
          <a:bodyPr lIns="130622" tIns="65311" rIns="130622" bIns="65311">
            <a:normAutofit fontScale="77500" lnSpcReduction="20000"/>
          </a:bodyPr>
          <a:lstStyle/>
          <a:p>
            <a:r>
              <a:rPr lang="en-US" b="1" dirty="0" smtClean="0">
                <a:latin typeface="Arial" panose="020B0604020202020204" pitchFamily="34" charset="0"/>
                <a:cs typeface="Arial" panose="020B0604020202020204" pitchFamily="34" charset="0"/>
              </a:rPr>
              <a:t>Background:</a:t>
            </a:r>
          </a:p>
          <a:p>
            <a:endParaRPr lang="en-US" b="1" dirty="0" smtClean="0">
              <a:latin typeface="Arial" panose="020B0604020202020204" pitchFamily="34" charset="0"/>
              <a:cs typeface="Arial" panose="020B0604020202020204" pitchFamily="34" charset="0"/>
            </a:endParaRPr>
          </a:p>
          <a:p>
            <a:pPr marL="288925" indent="-288925">
              <a:spcBef>
                <a:spcPts val="600"/>
              </a:spcBef>
              <a:buFont typeface="Arial" pitchFamily="34" charset="0"/>
              <a:buChar char="•"/>
            </a:pPr>
            <a:r>
              <a:rPr lang="en-US" dirty="0" smtClean="0">
                <a:latin typeface="Arial" panose="020B0604020202020204" pitchFamily="34" charset="0"/>
                <a:cs typeface="Arial" panose="020B0604020202020204" pitchFamily="34" charset="0"/>
              </a:rPr>
              <a:t>APAC IT has been locally focused. Local IT teams build own solution and structure supporting local priorities</a:t>
            </a:r>
          </a:p>
          <a:p>
            <a:pPr marL="288925" indent="-288925">
              <a:spcBef>
                <a:spcPts val="600"/>
              </a:spcBef>
              <a:buFont typeface="Arial" pitchFamily="34" charset="0"/>
              <a:buChar char="•"/>
            </a:pPr>
            <a:r>
              <a:rPr lang="en-US" dirty="0" smtClean="0">
                <a:latin typeface="Arial" panose="020B0604020202020204" pitchFamily="34" charset="0"/>
                <a:cs typeface="Arial" panose="020B0604020202020204" pitchFamily="34" charset="0"/>
              </a:rPr>
              <a:t>IT landscape is diversified and localized. Systems and processes are different by markets, no synergies.</a:t>
            </a:r>
          </a:p>
          <a:p>
            <a:pPr marL="288925" indent="-288925">
              <a:spcBef>
                <a:spcPts val="600"/>
              </a:spcBef>
              <a:buFont typeface="Arial" pitchFamily="34" charset="0"/>
              <a:buChar char="•"/>
            </a:pPr>
            <a:r>
              <a:rPr lang="en-US" dirty="0" smtClean="0">
                <a:latin typeface="Arial" panose="020B0604020202020204" pitchFamily="34" charset="0"/>
                <a:cs typeface="Arial" panose="020B0604020202020204" pitchFamily="34" charset="0"/>
              </a:rPr>
              <a:t>Aggressive local IT reduction since 2008 with significantly increase in IT demands due to reduction effort</a:t>
            </a:r>
          </a:p>
          <a:p>
            <a:pPr marL="288925" indent="-288925">
              <a:spcBef>
                <a:spcPts val="600"/>
              </a:spcBef>
              <a:buFont typeface="Arial" pitchFamily="34" charset="0"/>
              <a:buChar char="•"/>
            </a:pPr>
            <a:r>
              <a:rPr lang="en-US" dirty="0" smtClean="0">
                <a:latin typeface="Arial" panose="020B0604020202020204" pitchFamily="34" charset="0"/>
                <a:cs typeface="Arial" panose="020B0604020202020204" pitchFamily="34" charset="0"/>
              </a:rPr>
              <a:t>Regional team created up in 2012 to provide centralize and share IT support / know-how on common IT systems / processes with good outcome: $180K/year savings on centralized IT operations; $1M cost avoidance on consolidating Axapta upgrade program for 4 markets</a:t>
            </a:r>
          </a:p>
          <a:p>
            <a:endParaRPr lang="en-US"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Challenges / proposal:</a:t>
            </a:r>
          </a:p>
          <a:p>
            <a:endParaRPr lang="en-US" b="1" dirty="0" smtClean="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Internal –</a:t>
            </a:r>
            <a:endParaRPr lang="en-US" b="1" dirty="0">
              <a:latin typeface="Arial" panose="020B0604020202020204" pitchFamily="34" charset="0"/>
              <a:cs typeface="Arial" panose="020B0604020202020204" pitchFamily="34" charset="0"/>
            </a:endParaRPr>
          </a:p>
          <a:p>
            <a:pPr marL="342900" indent="-342900">
              <a:spcBef>
                <a:spcPts val="600"/>
              </a:spcBef>
              <a:buFont typeface="Arial" panose="020B0604020202020204" pitchFamily="34" charset="0"/>
              <a:buChar char="•"/>
            </a:pPr>
            <a:r>
              <a:rPr lang="en-US" dirty="0" smtClean="0">
                <a:latin typeface="Arial" panose="020B0604020202020204" pitchFamily="34" charset="0"/>
                <a:cs typeface="Arial" panose="020B0604020202020204" pitchFamily="34" charset="0"/>
              </a:rPr>
              <a:t>Continue to simplify IT landscape and consolidate common IT systems, processes &amp; infrastructure. Maximize synergies with share services to drive down C&amp;B and running costs (servers, licenses, IT resources)</a:t>
            </a:r>
          </a:p>
          <a:p>
            <a:pPr marL="342900" indent="-342900">
              <a:spcBef>
                <a:spcPts val="600"/>
              </a:spcBef>
              <a:buFont typeface="Arial" panose="020B0604020202020204" pitchFamily="34" charset="0"/>
              <a:buChar char="•"/>
            </a:pPr>
            <a:r>
              <a:rPr lang="en-US" dirty="0" smtClean="0">
                <a:latin typeface="Arial" panose="020B0604020202020204" pitchFamily="34" charset="0"/>
                <a:cs typeface="Arial" panose="020B0604020202020204" pitchFamily="34" charset="0"/>
              </a:rPr>
              <a:t>Manage global / regional projects centrally to gain efficiency &amp; reduce overhead on local IT</a:t>
            </a:r>
          </a:p>
          <a:p>
            <a:pPr marL="342900" indent="-342900">
              <a:spcBef>
                <a:spcPts val="600"/>
              </a:spcBef>
              <a:buFont typeface="Arial" panose="020B0604020202020204" pitchFamily="34" charset="0"/>
              <a:buChar char="•"/>
            </a:pPr>
            <a:r>
              <a:rPr lang="en-US" dirty="0" smtClean="0">
                <a:latin typeface="Arial" panose="020B0604020202020204" pitchFamily="34" charset="0"/>
                <a:cs typeface="Arial" panose="020B0604020202020204" pitchFamily="34" charset="0"/>
              </a:rPr>
              <a:t>Address 3 major areas taking up lots of local IT resources: ad-hoc data / reporting requests, local campaign structure set up, and branch IT support. Find measures to address them (self services on reports, simplify campaign set up process, outsource field support for cost reduction) </a:t>
            </a:r>
          </a:p>
          <a:p>
            <a:pPr>
              <a:spcBef>
                <a:spcPts val="600"/>
              </a:spcBef>
            </a:pPr>
            <a:r>
              <a:rPr lang="en-US" b="1" dirty="0" smtClean="0">
                <a:latin typeface="Arial" panose="020B0604020202020204" pitchFamily="34" charset="0"/>
                <a:cs typeface="Arial" panose="020B0604020202020204" pitchFamily="34" charset="0"/>
              </a:rPr>
              <a:t>Business –</a:t>
            </a:r>
          </a:p>
          <a:p>
            <a:pPr marL="285750" indent="-285750">
              <a:spcBef>
                <a:spcPts val="600"/>
              </a:spcBef>
              <a:buFont typeface="Arial" panose="020B0604020202020204" pitchFamily="34" charset="0"/>
              <a:buChar char="•"/>
            </a:pPr>
            <a:r>
              <a:rPr lang="en-US" dirty="0" smtClean="0">
                <a:latin typeface="Arial" panose="020B0604020202020204" pitchFamily="34" charset="0"/>
                <a:cs typeface="Arial" panose="020B0604020202020204" pitchFamily="34" charset="0"/>
              </a:rPr>
              <a:t>Upgrade platform to become real-time oriented and ready for e-commerce/multi-channel</a:t>
            </a:r>
          </a:p>
          <a:p>
            <a:pPr marL="285750" indent="-285750">
              <a:spcBef>
                <a:spcPts val="600"/>
              </a:spcBef>
              <a:buFont typeface="Arial" panose="020B0604020202020204" pitchFamily="34" charset="0"/>
              <a:buChar char="•"/>
            </a:pPr>
            <a:r>
              <a:rPr lang="en-US" dirty="0" smtClean="0">
                <a:latin typeface="Arial" panose="020B0604020202020204" pitchFamily="34" charset="0"/>
                <a:cs typeface="Arial" panose="020B0604020202020204" pitchFamily="34" charset="0"/>
              </a:rPr>
              <a:t>Support local sales leadership model set up, strengthen field management capability</a:t>
            </a:r>
          </a:p>
          <a:p>
            <a:pPr marL="285750" indent="-285750">
              <a:spcBef>
                <a:spcPts val="600"/>
              </a:spcBef>
              <a:buFont typeface="Arial" panose="020B0604020202020204" pitchFamily="34" charset="0"/>
              <a:buChar char="•"/>
            </a:pPr>
            <a:r>
              <a:rPr lang="en-US" dirty="0" smtClean="0">
                <a:latin typeface="Arial" panose="020B0604020202020204" pitchFamily="34" charset="0"/>
                <a:cs typeface="Arial" panose="020B0604020202020204" pitchFamily="34" charset="0"/>
              </a:rPr>
              <a:t>Early discussions on business direction for assessing and readying IT capability</a:t>
            </a:r>
          </a:p>
        </p:txBody>
      </p:sp>
      <p:sp>
        <p:nvSpPr>
          <p:cNvPr id="4" name="Slide Number Placeholder 3"/>
          <p:cNvSpPr>
            <a:spLocks noGrp="1"/>
          </p:cNvSpPr>
          <p:nvPr>
            <p:ph type="sldNum" sz="quarter" idx="10"/>
          </p:nvPr>
        </p:nvSpPr>
        <p:spPr/>
        <p:txBody>
          <a:bodyPr/>
          <a:lstStyle/>
          <a:p>
            <a:pPr>
              <a:defRPr/>
            </a:pPr>
            <a:fld id="{0780B18C-B451-48A9-9FE4-DF77D24DB685}" type="slidenum">
              <a:rPr lang="en-US" smtClean="0"/>
              <a:pPr>
                <a:defRPr/>
              </a:pPr>
              <a:t>3</a:t>
            </a:fld>
            <a:endParaRPr lang="en-US" dirty="0"/>
          </a:p>
        </p:txBody>
      </p:sp>
    </p:spTree>
    <p:extLst>
      <p:ext uri="{BB962C8B-B14F-4D97-AF65-F5344CB8AC3E}">
        <p14:creationId xmlns:p14="http://schemas.microsoft.com/office/powerpoint/2010/main" val="4144071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Transformation Commitment</a:t>
            </a:r>
            <a:endParaRPr lang="en-US" dirty="0"/>
          </a:p>
        </p:txBody>
      </p:sp>
      <p:sp>
        <p:nvSpPr>
          <p:cNvPr id="3" name="Content Placeholder 2"/>
          <p:cNvSpPr>
            <a:spLocks noGrp="1"/>
          </p:cNvSpPr>
          <p:nvPr>
            <p:ph idx="1"/>
          </p:nvPr>
        </p:nvSpPr>
        <p:spPr/>
        <p:txBody>
          <a:bodyPr/>
          <a:lstStyle/>
          <a:p>
            <a:r>
              <a:rPr lang="en-US" sz="2400" dirty="0" smtClean="0"/>
              <a:t>Maintain current business commitments with no disruptions</a:t>
            </a:r>
          </a:p>
          <a:p>
            <a:r>
              <a:rPr lang="en-US" sz="2400" dirty="0" smtClean="0"/>
              <a:t>Retain Avon Specific Knowledge</a:t>
            </a:r>
          </a:p>
          <a:p>
            <a:r>
              <a:rPr lang="en-US" sz="2400" dirty="0" smtClean="0"/>
              <a:t>Build comprehensive Application Information Documentation (AID) via the transition</a:t>
            </a:r>
          </a:p>
          <a:p>
            <a:r>
              <a:rPr lang="en-US" sz="2400" dirty="0" smtClean="0"/>
              <a:t>Improve and standardize Service Levels across the region</a:t>
            </a:r>
          </a:p>
          <a:p>
            <a:r>
              <a:rPr lang="en-US" sz="2400" dirty="0" smtClean="0"/>
              <a:t>Conclude transition schedule based on satisfactorily completing each stage gate based on agreed upon: 1) acceptance criteria; 2) targets; and, 3) sign-offs</a:t>
            </a:r>
          </a:p>
          <a:p>
            <a:r>
              <a:rPr lang="en-US" sz="2400" dirty="0" smtClean="0"/>
              <a:t>Institutionalize governance of outsourcing partner</a:t>
            </a:r>
          </a:p>
          <a:p>
            <a:pPr lvl="1"/>
            <a:r>
              <a:rPr lang="en-US" sz="2000" dirty="0" smtClean="0"/>
              <a:t>On demand issue </a:t>
            </a:r>
            <a:r>
              <a:rPr lang="en-US" sz="2000" dirty="0"/>
              <a:t>resolution and risk </a:t>
            </a:r>
            <a:r>
              <a:rPr lang="en-US" sz="2000" dirty="0" smtClean="0"/>
              <a:t>mitigation</a:t>
            </a:r>
            <a:endParaRPr lang="en-US" sz="2000" dirty="0"/>
          </a:p>
          <a:p>
            <a:pPr lvl="1"/>
            <a:r>
              <a:rPr lang="en-US" sz="2000" dirty="0" smtClean="0"/>
              <a:t>Daily Incident, </a:t>
            </a:r>
            <a:r>
              <a:rPr lang="en-US" sz="2000" dirty="0"/>
              <a:t>Service </a:t>
            </a:r>
            <a:r>
              <a:rPr lang="en-US" sz="2000" dirty="0" smtClean="0"/>
              <a:t>Request, and work order review</a:t>
            </a:r>
          </a:p>
          <a:p>
            <a:pPr lvl="1"/>
            <a:r>
              <a:rPr lang="en-US" sz="2000" dirty="0" smtClean="0"/>
              <a:t>Weekly SLA reporting</a:t>
            </a:r>
          </a:p>
          <a:p>
            <a:pPr lvl="1"/>
            <a:r>
              <a:rPr lang="en-US" sz="2000" dirty="0" smtClean="0"/>
              <a:t>Monthly demand planning and Steering Committee</a:t>
            </a:r>
          </a:p>
        </p:txBody>
      </p:sp>
    </p:spTree>
    <p:extLst>
      <p:ext uri="{BB962C8B-B14F-4D97-AF65-F5344CB8AC3E}">
        <p14:creationId xmlns:p14="http://schemas.microsoft.com/office/powerpoint/2010/main" val="95238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Principles</a:t>
            </a:r>
            <a:endParaRPr lang="en-US" dirty="0"/>
          </a:p>
        </p:txBody>
      </p:sp>
      <p:sp>
        <p:nvSpPr>
          <p:cNvPr id="4" name="Content Placeholder 2"/>
          <p:cNvSpPr>
            <a:spLocks noGrp="1"/>
          </p:cNvSpPr>
          <p:nvPr>
            <p:ph idx="1"/>
          </p:nvPr>
        </p:nvSpPr>
        <p:spPr>
          <a:xfrm>
            <a:off x="457200" y="1276603"/>
            <a:ext cx="13704512" cy="6535421"/>
          </a:xfrm>
        </p:spPr>
        <p:txBody>
          <a:bodyPr/>
          <a:lstStyle/>
          <a:p>
            <a:r>
              <a:rPr lang="en-US" sz="2400" dirty="0" smtClean="0"/>
              <a:t>Application and Function Clustering </a:t>
            </a:r>
          </a:p>
          <a:p>
            <a:pPr lvl="1"/>
            <a:r>
              <a:rPr lang="en-US" sz="1800" dirty="0" smtClean="0"/>
              <a:t>Transition Clusters will be formed for each markets by logically </a:t>
            </a:r>
            <a:r>
              <a:rPr lang="en-US" sz="1800" dirty="0"/>
              <a:t>grouping </a:t>
            </a:r>
            <a:r>
              <a:rPr lang="en-US" sz="1800" dirty="0" smtClean="0"/>
              <a:t>applications and/or functions sharing:</a:t>
            </a:r>
          </a:p>
          <a:p>
            <a:pPr lvl="2"/>
            <a:r>
              <a:rPr lang="en-US" sz="1600" dirty="0"/>
              <a:t>S</a:t>
            </a:r>
            <a:r>
              <a:rPr lang="en-US" sz="1600" dirty="0" smtClean="0"/>
              <a:t>imilar </a:t>
            </a:r>
            <a:r>
              <a:rPr lang="en-US" sz="1600" dirty="0"/>
              <a:t>business processes and interfaces</a:t>
            </a:r>
          </a:p>
          <a:p>
            <a:pPr lvl="2"/>
            <a:r>
              <a:rPr lang="en-US" sz="1600" dirty="0" smtClean="0"/>
              <a:t>Similar </a:t>
            </a:r>
            <a:r>
              <a:rPr lang="en-US" sz="1600" dirty="0"/>
              <a:t>technology stack</a:t>
            </a:r>
          </a:p>
          <a:p>
            <a:pPr lvl="2"/>
            <a:r>
              <a:rPr lang="en-US" sz="1600" dirty="0" smtClean="0"/>
              <a:t>Supported </a:t>
            </a:r>
            <a:r>
              <a:rPr lang="en-US" sz="1600" dirty="0"/>
              <a:t>by the same </a:t>
            </a:r>
            <a:r>
              <a:rPr lang="en-US" sz="1600" dirty="0" smtClean="0"/>
              <a:t>SMEs</a:t>
            </a:r>
          </a:p>
          <a:p>
            <a:pPr lvl="2"/>
            <a:r>
              <a:rPr lang="en-US" sz="1600" dirty="0" smtClean="0"/>
              <a:t>Sharing a common support model (Where L2/L3 is done internally </a:t>
            </a:r>
            <a:r>
              <a:rPr lang="en-US" sz="1600" dirty="0"/>
              <a:t>v</a:t>
            </a:r>
            <a:r>
              <a:rPr lang="en-US" sz="1600" dirty="0" smtClean="0"/>
              <a:t>s requiring co-ordination with package vendors)</a:t>
            </a:r>
            <a:r>
              <a:rPr lang="en-US" sz="1000" dirty="0" smtClean="0"/>
              <a:t> </a:t>
            </a:r>
            <a:endParaRPr lang="en-US" sz="1000" dirty="0"/>
          </a:p>
          <a:p>
            <a:pPr lvl="2"/>
            <a:r>
              <a:rPr lang="en-US" sz="1600" dirty="0"/>
              <a:t>Application with similar level of complexities</a:t>
            </a:r>
          </a:p>
          <a:p>
            <a:r>
              <a:rPr lang="en-US" sz="2400" dirty="0"/>
              <a:t>Timeline</a:t>
            </a:r>
          </a:p>
          <a:p>
            <a:pPr lvl="1"/>
            <a:r>
              <a:rPr lang="en-US" sz="1800" dirty="0"/>
              <a:t>Complex and critical applications have a longer transition as represented in the transition timeline</a:t>
            </a:r>
          </a:p>
          <a:p>
            <a:pPr lvl="1"/>
            <a:r>
              <a:rPr lang="en-US" sz="1800" dirty="0"/>
              <a:t>Simple and Medium applications will have relatively lesser duration of transition</a:t>
            </a:r>
          </a:p>
          <a:p>
            <a:pPr lvl="1"/>
            <a:r>
              <a:rPr lang="en-US" sz="1800" dirty="0"/>
              <a:t>Transition of clusters will happen in parallel as they will be independent of each other</a:t>
            </a:r>
          </a:p>
          <a:p>
            <a:pPr lvl="1"/>
            <a:r>
              <a:rPr lang="en-US" sz="1800" dirty="0"/>
              <a:t>However all transitions are right aligned to steady state operations in order to ensure consistent level of services across all the transition clusters</a:t>
            </a:r>
          </a:p>
          <a:p>
            <a:endParaRPr lang="en-US" sz="1800" dirty="0" smtClean="0">
              <a:cs typeface="Calibri" pitchFamily="34" charset="0"/>
            </a:endParaRPr>
          </a:p>
          <a:p>
            <a:endParaRPr lang="en-US" sz="2400" dirty="0"/>
          </a:p>
        </p:txBody>
      </p:sp>
    </p:spTree>
    <p:extLst>
      <p:ext uri="{BB962C8B-B14F-4D97-AF65-F5344CB8AC3E}">
        <p14:creationId xmlns:p14="http://schemas.microsoft.com/office/powerpoint/2010/main" val="2321581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Methodology – Following A Proven Process</a:t>
            </a:r>
            <a:endParaRPr lang="en-US" dirty="0"/>
          </a:p>
        </p:txBody>
      </p:sp>
      <p:sp>
        <p:nvSpPr>
          <p:cNvPr id="4" name="AutoShape 3"/>
          <p:cNvSpPr>
            <a:spLocks noChangeArrowheads="1"/>
          </p:cNvSpPr>
          <p:nvPr/>
        </p:nvSpPr>
        <p:spPr bwMode="auto">
          <a:xfrm>
            <a:off x="365760" y="1216152"/>
            <a:ext cx="13898880" cy="731520"/>
          </a:xfrm>
          <a:prstGeom prst="roundRect">
            <a:avLst>
              <a:gd name="adj" fmla="val 8185"/>
            </a:avLst>
          </a:prstGeom>
          <a:solidFill>
            <a:srgbClr val="1B277F">
              <a:alpha val="90000"/>
            </a:srgbClr>
          </a:solidFill>
          <a:ln w="9525" algn="ctr">
            <a:solidFill>
              <a:srgbClr val="C0C0C0"/>
            </a:solidFill>
            <a:miter lim="800000"/>
            <a:headEnd/>
            <a:tailEnd/>
          </a:ln>
        </p:spPr>
        <p:txBody>
          <a:bodyPr lIns="21" tIns="13" rIns="21" bIns="13" anchor="ctr"/>
          <a:lstStyle/>
          <a:p>
            <a:pPr marL="177800">
              <a:defRPr/>
            </a:pPr>
            <a:r>
              <a:rPr lang="en-US" sz="1600" b="1" i="1" dirty="0">
                <a:solidFill>
                  <a:schemeClr val="bg1"/>
                </a:solidFill>
                <a:latin typeface="+mj-lt"/>
                <a:cs typeface="Calibri" pitchFamily="34" charset="0"/>
              </a:rPr>
              <a:t>Objective</a:t>
            </a:r>
            <a:r>
              <a:rPr lang="en-US" sz="1600" b="1" dirty="0">
                <a:solidFill>
                  <a:schemeClr val="bg1"/>
                </a:solidFill>
                <a:latin typeface="+mj-lt"/>
                <a:cs typeface="Calibri" pitchFamily="34" charset="0"/>
              </a:rPr>
              <a:t>: Achieve a rapid understanding of the business processes, comprehensive knowledge transfer and swift takeover of in-scope services, while minimizing business interruption, enabling agreed levels of support, and enhancing the capability for continuous improvement.</a:t>
            </a:r>
          </a:p>
        </p:txBody>
      </p:sp>
      <p:grpSp>
        <p:nvGrpSpPr>
          <p:cNvPr id="5" name="Group 4"/>
          <p:cNvGrpSpPr/>
          <p:nvPr/>
        </p:nvGrpSpPr>
        <p:grpSpPr>
          <a:xfrm>
            <a:off x="365760" y="1390097"/>
            <a:ext cx="13898880" cy="5505554"/>
            <a:chOff x="460297" y="695494"/>
            <a:chExt cx="8139190" cy="3440971"/>
          </a:xfrm>
        </p:grpSpPr>
        <p:sp>
          <p:nvSpPr>
            <p:cNvPr id="6" name="Rectangle 5"/>
            <p:cNvSpPr>
              <a:spLocks noChangeArrowheads="1"/>
            </p:cNvSpPr>
            <p:nvPr/>
          </p:nvSpPr>
          <p:spPr bwMode="auto">
            <a:xfrm>
              <a:off x="531853" y="1097572"/>
              <a:ext cx="2394744" cy="2651760"/>
            </a:xfrm>
            <a:prstGeom prst="rect">
              <a:avLst/>
            </a:prstGeom>
            <a:solidFill>
              <a:schemeClr val="accent5">
                <a:lumMod val="20000"/>
                <a:lumOff val="80000"/>
              </a:schemeClr>
            </a:solidFill>
            <a:ln w="9525">
              <a:solidFill>
                <a:schemeClr val="accent5">
                  <a:lumMod val="75000"/>
                </a:schemeClr>
              </a:solidFill>
              <a:miter lim="800000"/>
              <a:headEnd/>
              <a:tailEnd/>
            </a:ln>
          </p:spPr>
          <p:txBody>
            <a:bodyPr/>
            <a:lstStyle/>
            <a:p>
              <a:pPr algn="ctr">
                <a:defRPr/>
              </a:pPr>
              <a:r>
                <a:rPr lang="en-US" sz="1760" b="1" i="1" dirty="0">
                  <a:latin typeface="Calibri" pitchFamily="34" charset="0"/>
                  <a:cs typeface="Calibri" pitchFamily="34" charset="0"/>
                </a:rPr>
                <a:t>Transition Planning</a:t>
              </a:r>
            </a:p>
          </p:txBody>
        </p:sp>
        <p:sp>
          <p:nvSpPr>
            <p:cNvPr id="7" name="Rectangle 6"/>
            <p:cNvSpPr>
              <a:spLocks noChangeArrowheads="1"/>
            </p:cNvSpPr>
            <p:nvPr/>
          </p:nvSpPr>
          <p:spPr bwMode="auto">
            <a:xfrm>
              <a:off x="2973754" y="1097572"/>
              <a:ext cx="3855406" cy="2651760"/>
            </a:xfrm>
            <a:prstGeom prst="rect">
              <a:avLst/>
            </a:prstGeom>
            <a:solidFill>
              <a:schemeClr val="accent5">
                <a:lumMod val="20000"/>
                <a:lumOff val="80000"/>
              </a:schemeClr>
            </a:solidFill>
            <a:ln w="9525">
              <a:solidFill>
                <a:schemeClr val="accent5">
                  <a:lumMod val="75000"/>
                </a:schemeClr>
              </a:solidFill>
              <a:miter lim="800000"/>
              <a:headEnd/>
              <a:tailEnd/>
            </a:ln>
          </p:spPr>
          <p:txBody>
            <a:bodyPr/>
            <a:lstStyle/>
            <a:p>
              <a:pPr algn="ctr">
                <a:defRPr/>
              </a:pPr>
              <a:r>
                <a:rPr lang="en-US" sz="1760" b="1" i="1" dirty="0">
                  <a:latin typeface="Calibri" pitchFamily="34" charset="0"/>
                  <a:cs typeface="Calibri" pitchFamily="34" charset="0"/>
                </a:rPr>
                <a:t>Transition</a:t>
              </a:r>
            </a:p>
          </p:txBody>
        </p:sp>
        <p:sp>
          <p:nvSpPr>
            <p:cNvPr id="8" name="Striped Right Arrow 7"/>
            <p:cNvSpPr/>
            <p:nvPr/>
          </p:nvSpPr>
          <p:spPr>
            <a:xfrm>
              <a:off x="6777554" y="695494"/>
              <a:ext cx="1821933" cy="3440971"/>
            </a:xfrm>
            <a:prstGeom prst="stripedRightArrow">
              <a:avLst>
                <a:gd name="adj1" fmla="val 74993"/>
                <a:gd name="adj2" fmla="val 32895"/>
              </a:avLst>
            </a:prstGeom>
            <a:solidFill>
              <a:schemeClr val="accent5">
                <a:lumMod val="20000"/>
                <a:lumOff val="80000"/>
              </a:schemeClr>
            </a:solidFill>
            <a:ln w="9525">
              <a:solidFill>
                <a:schemeClr val="accent5">
                  <a:lumMod val="75000"/>
                </a:schemeClr>
              </a:solidFill>
              <a:miter lim="800000"/>
              <a:headEnd/>
              <a:tailEnd/>
            </a:ln>
          </p:spPr>
          <p:txBody>
            <a:bodyPr/>
            <a:lstStyle/>
            <a:p>
              <a:pPr algn="ctr">
                <a:defRPr/>
              </a:pPr>
              <a:r>
                <a:rPr lang="en-US" sz="1760" b="1" i="1" dirty="0">
                  <a:latin typeface="Calibri" pitchFamily="34" charset="0"/>
                  <a:cs typeface="Calibri" pitchFamily="34" charset="0"/>
                </a:rPr>
                <a:t>Steady State</a:t>
              </a:r>
            </a:p>
          </p:txBody>
        </p:sp>
        <p:sp>
          <p:nvSpPr>
            <p:cNvPr id="9" name="Oval 8"/>
            <p:cNvSpPr/>
            <p:nvPr/>
          </p:nvSpPr>
          <p:spPr>
            <a:xfrm>
              <a:off x="759695" y="1628457"/>
              <a:ext cx="1995488" cy="1995487"/>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560" dirty="0">
                <a:latin typeface="Calibri" pitchFamily="34" charset="0"/>
                <a:cs typeface="Calibri" pitchFamily="34" charset="0"/>
              </a:endParaRPr>
            </a:p>
          </p:txBody>
        </p:sp>
        <p:sp>
          <p:nvSpPr>
            <p:cNvPr id="10" name="Oval 9"/>
            <p:cNvSpPr>
              <a:spLocks noChangeArrowheads="1"/>
            </p:cNvSpPr>
            <p:nvPr/>
          </p:nvSpPr>
          <p:spPr bwMode="auto">
            <a:xfrm>
              <a:off x="1393825" y="1449443"/>
              <a:ext cx="685405" cy="731520"/>
            </a:xfrm>
            <a:prstGeom prst="ellipse">
              <a:avLst/>
            </a:prstGeom>
            <a:solidFill>
              <a:schemeClr val="bg2">
                <a:lumMod val="40000"/>
                <a:lumOff val="60000"/>
              </a:schemeClr>
            </a:solidFill>
            <a:ln w="9525">
              <a:solidFill>
                <a:schemeClr val="accent5">
                  <a:lumMod val="75000"/>
                </a:schemeClr>
              </a:solidFill>
              <a:miter lim="800000"/>
              <a:headEnd/>
              <a:tailEnd/>
            </a:ln>
          </p:spPr>
          <p:txBody>
            <a:bodyPr wrap="none" lIns="73152" rIns="73152" anchor="ctr"/>
            <a:lstStyle/>
            <a:p>
              <a:pPr algn="ctr">
                <a:defRPr/>
              </a:pPr>
              <a:r>
                <a:rPr lang="en-US" sz="1440" dirty="0">
                  <a:latin typeface="Calibri" pitchFamily="34" charset="0"/>
                  <a:cs typeface="Calibri" pitchFamily="34" charset="0"/>
                </a:rPr>
                <a:t>Create </a:t>
              </a:r>
              <a:br>
                <a:rPr lang="en-US" sz="1440" dirty="0">
                  <a:latin typeface="Calibri" pitchFamily="34" charset="0"/>
                  <a:cs typeface="Calibri" pitchFamily="34" charset="0"/>
                </a:rPr>
              </a:br>
              <a:r>
                <a:rPr lang="en-US" sz="1440" dirty="0">
                  <a:latin typeface="Calibri" pitchFamily="34" charset="0"/>
                  <a:cs typeface="Calibri" pitchFamily="34" charset="0"/>
                </a:rPr>
                <a:t>detailed </a:t>
              </a:r>
              <a:br>
                <a:rPr lang="en-US" sz="1440" dirty="0">
                  <a:latin typeface="Calibri" pitchFamily="34" charset="0"/>
                  <a:cs typeface="Calibri" pitchFamily="34" charset="0"/>
                </a:rPr>
              </a:br>
              <a:r>
                <a:rPr lang="en-US" sz="1440" dirty="0">
                  <a:latin typeface="Calibri" pitchFamily="34" charset="0"/>
                  <a:cs typeface="Calibri" pitchFamily="34" charset="0"/>
                </a:rPr>
                <a:t>Transition </a:t>
              </a:r>
              <a:br>
                <a:rPr lang="en-US" sz="1440" dirty="0">
                  <a:latin typeface="Calibri" pitchFamily="34" charset="0"/>
                  <a:cs typeface="Calibri" pitchFamily="34" charset="0"/>
                </a:rPr>
              </a:br>
              <a:r>
                <a:rPr lang="en-US" sz="1440" dirty="0">
                  <a:latin typeface="Calibri" pitchFamily="34" charset="0"/>
                  <a:cs typeface="Calibri" pitchFamily="34" charset="0"/>
                </a:rPr>
                <a:t>Plan</a:t>
              </a:r>
            </a:p>
          </p:txBody>
        </p:sp>
        <p:sp>
          <p:nvSpPr>
            <p:cNvPr id="11" name="Oval 10"/>
            <p:cNvSpPr>
              <a:spLocks noChangeArrowheads="1"/>
            </p:cNvSpPr>
            <p:nvPr/>
          </p:nvSpPr>
          <p:spPr bwMode="auto">
            <a:xfrm>
              <a:off x="2279663" y="2237718"/>
              <a:ext cx="685405" cy="731520"/>
            </a:xfrm>
            <a:prstGeom prst="ellipse">
              <a:avLst/>
            </a:prstGeom>
            <a:solidFill>
              <a:schemeClr val="bg2">
                <a:lumMod val="40000"/>
                <a:lumOff val="60000"/>
              </a:schemeClr>
            </a:solidFill>
            <a:ln w="9525">
              <a:solidFill>
                <a:schemeClr val="accent5">
                  <a:lumMod val="75000"/>
                </a:schemeClr>
              </a:solidFill>
              <a:miter lim="800000"/>
              <a:headEnd/>
              <a:tailEnd/>
            </a:ln>
          </p:spPr>
          <p:txBody>
            <a:bodyPr wrap="none" lIns="73152" rIns="73152" anchor="ctr"/>
            <a:lstStyle/>
            <a:p>
              <a:pPr algn="ctr">
                <a:defRPr/>
              </a:pPr>
              <a:r>
                <a:rPr lang="en-US" sz="1440" dirty="0">
                  <a:latin typeface="Calibri" pitchFamily="34" charset="0"/>
                  <a:cs typeface="Calibri" pitchFamily="34" charset="0"/>
                </a:rPr>
                <a:t>Setup </a:t>
              </a:r>
              <a:br>
                <a:rPr lang="en-US" sz="1440" dirty="0">
                  <a:latin typeface="Calibri" pitchFamily="34" charset="0"/>
                  <a:cs typeface="Calibri" pitchFamily="34" charset="0"/>
                </a:rPr>
              </a:br>
              <a:r>
                <a:rPr lang="en-US" sz="1440" dirty="0">
                  <a:latin typeface="Calibri" pitchFamily="34" charset="0"/>
                  <a:cs typeface="Calibri" pitchFamily="34" charset="0"/>
                </a:rPr>
                <a:t>initial </a:t>
              </a:r>
              <a:br>
                <a:rPr lang="en-US" sz="1440" dirty="0">
                  <a:latin typeface="Calibri" pitchFamily="34" charset="0"/>
                  <a:cs typeface="Calibri" pitchFamily="34" charset="0"/>
                </a:rPr>
              </a:br>
              <a:r>
                <a:rPr lang="en-US" sz="1440" dirty="0">
                  <a:latin typeface="Calibri" pitchFamily="34" charset="0"/>
                  <a:cs typeface="Calibri" pitchFamily="34" charset="0"/>
                </a:rPr>
                <a:t>access to </a:t>
              </a:r>
              <a:br>
                <a:rPr lang="en-US" sz="1440" dirty="0">
                  <a:latin typeface="Calibri" pitchFamily="34" charset="0"/>
                  <a:cs typeface="Calibri" pitchFamily="34" charset="0"/>
                </a:rPr>
              </a:br>
              <a:r>
                <a:rPr lang="en-US" sz="1440" dirty="0">
                  <a:latin typeface="Calibri" pitchFamily="34" charset="0"/>
                  <a:cs typeface="Calibri" pitchFamily="34" charset="0"/>
                </a:rPr>
                <a:t>offshore</a:t>
              </a:r>
            </a:p>
          </p:txBody>
        </p:sp>
        <p:sp>
          <p:nvSpPr>
            <p:cNvPr id="12" name="Oval 11"/>
            <p:cNvSpPr>
              <a:spLocks noChangeArrowheads="1"/>
            </p:cNvSpPr>
            <p:nvPr/>
          </p:nvSpPr>
          <p:spPr bwMode="auto">
            <a:xfrm>
              <a:off x="460297" y="2237718"/>
              <a:ext cx="685405" cy="731520"/>
            </a:xfrm>
            <a:prstGeom prst="ellipse">
              <a:avLst/>
            </a:prstGeom>
            <a:solidFill>
              <a:schemeClr val="bg2">
                <a:lumMod val="40000"/>
                <a:lumOff val="60000"/>
              </a:schemeClr>
            </a:solidFill>
            <a:ln w="9525">
              <a:solidFill>
                <a:schemeClr val="accent5">
                  <a:lumMod val="75000"/>
                </a:schemeClr>
              </a:solidFill>
              <a:miter lim="800000"/>
              <a:headEnd/>
              <a:tailEnd/>
            </a:ln>
          </p:spPr>
          <p:txBody>
            <a:bodyPr wrap="none" lIns="73152" rIns="73152" anchor="ctr"/>
            <a:lstStyle/>
            <a:p>
              <a:pPr algn="ctr">
                <a:defRPr/>
              </a:pPr>
              <a:r>
                <a:rPr lang="en-US" sz="1440" dirty="0">
                  <a:latin typeface="Calibri" pitchFamily="34" charset="0"/>
                  <a:cs typeface="Calibri" pitchFamily="34" charset="0"/>
                </a:rPr>
                <a:t>Sign off </a:t>
              </a:r>
              <a:br>
                <a:rPr lang="en-US" sz="1440" dirty="0">
                  <a:latin typeface="Calibri" pitchFamily="34" charset="0"/>
                  <a:cs typeface="Calibri" pitchFamily="34" charset="0"/>
                </a:rPr>
              </a:br>
              <a:r>
                <a:rPr lang="en-US" sz="1440" dirty="0">
                  <a:latin typeface="Calibri" pitchFamily="34" charset="0"/>
                  <a:cs typeface="Calibri" pitchFamily="34" charset="0"/>
                </a:rPr>
                <a:t>Contract</a:t>
              </a:r>
            </a:p>
          </p:txBody>
        </p:sp>
        <p:sp>
          <p:nvSpPr>
            <p:cNvPr id="13" name="Oval 12"/>
            <p:cNvSpPr>
              <a:spLocks noChangeArrowheads="1"/>
            </p:cNvSpPr>
            <p:nvPr/>
          </p:nvSpPr>
          <p:spPr bwMode="auto">
            <a:xfrm>
              <a:off x="903363" y="3063927"/>
              <a:ext cx="685405" cy="731520"/>
            </a:xfrm>
            <a:prstGeom prst="ellipse">
              <a:avLst/>
            </a:prstGeom>
            <a:solidFill>
              <a:schemeClr val="bg2">
                <a:lumMod val="40000"/>
                <a:lumOff val="60000"/>
              </a:schemeClr>
            </a:solidFill>
            <a:ln w="9525">
              <a:solidFill>
                <a:schemeClr val="accent5">
                  <a:lumMod val="75000"/>
                </a:schemeClr>
              </a:solidFill>
              <a:miter lim="800000"/>
              <a:headEnd/>
              <a:tailEnd/>
            </a:ln>
          </p:spPr>
          <p:txBody>
            <a:bodyPr wrap="none" lIns="73152" rIns="73152" anchor="ctr"/>
            <a:lstStyle/>
            <a:p>
              <a:pPr algn="ctr">
                <a:defRPr/>
              </a:pPr>
              <a:r>
                <a:rPr lang="en-US" sz="1440" dirty="0">
                  <a:latin typeface="Calibri" pitchFamily="34" charset="0"/>
                  <a:cs typeface="Calibri" pitchFamily="34" charset="0"/>
                </a:rPr>
                <a:t>Kick Off </a:t>
              </a:r>
              <a:br>
                <a:rPr lang="en-US" sz="1440" dirty="0">
                  <a:latin typeface="Calibri" pitchFamily="34" charset="0"/>
                  <a:cs typeface="Calibri" pitchFamily="34" charset="0"/>
                </a:rPr>
              </a:br>
              <a:r>
                <a:rPr lang="en-US" sz="1440" dirty="0">
                  <a:latin typeface="Calibri" pitchFamily="34" charset="0"/>
                  <a:cs typeface="Calibri" pitchFamily="34" charset="0"/>
                </a:rPr>
                <a:t>transition </a:t>
              </a:r>
              <a:br>
                <a:rPr lang="en-US" sz="1440" dirty="0">
                  <a:latin typeface="Calibri" pitchFamily="34" charset="0"/>
                  <a:cs typeface="Calibri" pitchFamily="34" charset="0"/>
                </a:rPr>
              </a:br>
              <a:r>
                <a:rPr lang="en-US" sz="1440" dirty="0">
                  <a:latin typeface="Calibri" pitchFamily="34" charset="0"/>
                  <a:cs typeface="Calibri" pitchFamily="34" charset="0"/>
                </a:rPr>
                <a:t>work </a:t>
              </a:r>
              <a:br>
                <a:rPr lang="en-US" sz="1440" dirty="0">
                  <a:latin typeface="Calibri" pitchFamily="34" charset="0"/>
                  <a:cs typeface="Calibri" pitchFamily="34" charset="0"/>
                </a:rPr>
              </a:br>
              <a:r>
                <a:rPr lang="en-US" sz="1440" dirty="0">
                  <a:latin typeface="Calibri" pitchFamily="34" charset="0"/>
                  <a:cs typeface="Calibri" pitchFamily="34" charset="0"/>
                </a:rPr>
                <a:t>streams</a:t>
              </a:r>
            </a:p>
          </p:txBody>
        </p:sp>
        <p:sp>
          <p:nvSpPr>
            <p:cNvPr id="14" name="Oval 13"/>
            <p:cNvSpPr>
              <a:spLocks noChangeArrowheads="1"/>
            </p:cNvSpPr>
            <p:nvPr/>
          </p:nvSpPr>
          <p:spPr bwMode="auto">
            <a:xfrm>
              <a:off x="1861976" y="3086152"/>
              <a:ext cx="685405" cy="731520"/>
            </a:xfrm>
            <a:prstGeom prst="ellipse">
              <a:avLst/>
            </a:prstGeom>
            <a:solidFill>
              <a:schemeClr val="bg2">
                <a:lumMod val="40000"/>
                <a:lumOff val="60000"/>
              </a:schemeClr>
            </a:solidFill>
            <a:ln w="9525">
              <a:solidFill>
                <a:schemeClr val="accent5">
                  <a:lumMod val="75000"/>
                </a:schemeClr>
              </a:solidFill>
              <a:miter lim="800000"/>
              <a:headEnd/>
              <a:tailEnd/>
            </a:ln>
          </p:spPr>
          <p:txBody>
            <a:bodyPr wrap="none" lIns="73152" rIns="73152" anchor="ctr"/>
            <a:lstStyle/>
            <a:p>
              <a:pPr algn="ctr">
                <a:defRPr/>
              </a:pPr>
              <a:r>
                <a:rPr lang="en-US" sz="1440" dirty="0">
                  <a:latin typeface="Calibri" pitchFamily="34" charset="0"/>
                  <a:cs typeface="Calibri" pitchFamily="34" charset="0"/>
                </a:rPr>
                <a:t>Create SME </a:t>
              </a:r>
              <a:br>
                <a:rPr lang="en-US" sz="1440" dirty="0">
                  <a:latin typeface="Calibri" pitchFamily="34" charset="0"/>
                  <a:cs typeface="Calibri" pitchFamily="34" charset="0"/>
                </a:rPr>
              </a:br>
              <a:r>
                <a:rPr lang="en-US" sz="1440" dirty="0">
                  <a:latin typeface="Calibri" pitchFamily="34" charset="0"/>
                  <a:cs typeface="Calibri" pitchFamily="34" charset="0"/>
                </a:rPr>
                <a:t>Schedule</a:t>
              </a:r>
            </a:p>
          </p:txBody>
        </p:sp>
        <p:sp>
          <p:nvSpPr>
            <p:cNvPr id="15" name="Oval 14"/>
            <p:cNvSpPr>
              <a:spLocks noChangeArrowheads="1"/>
            </p:cNvSpPr>
            <p:nvPr/>
          </p:nvSpPr>
          <p:spPr bwMode="auto">
            <a:xfrm>
              <a:off x="1346193" y="2177859"/>
              <a:ext cx="771081" cy="822960"/>
            </a:xfrm>
            <a:prstGeom prst="ellipse">
              <a:avLst/>
            </a:prstGeom>
            <a:gradFill rotWithShape="1">
              <a:gsLst>
                <a:gs pos="0">
                  <a:srgbClr val="FFCC00"/>
                </a:gs>
                <a:gs pos="100000">
                  <a:srgbClr val="FFF3C2"/>
                </a:gs>
              </a:gsLst>
              <a:lin ang="5400000" scaled="1"/>
            </a:gradFill>
            <a:ln w="9525">
              <a:solidFill>
                <a:srgbClr val="FFCC00"/>
              </a:solidFill>
              <a:miter lim="800000"/>
              <a:headEnd/>
              <a:tailEnd/>
            </a:ln>
          </p:spPr>
          <p:txBody>
            <a:bodyPr anchor="ctr"/>
            <a:lstStyle/>
            <a:p>
              <a:pPr algn="ctr">
                <a:defRPr/>
              </a:pPr>
              <a:endParaRPr lang="en-US" sz="1920" dirty="0">
                <a:latin typeface="Calibri" pitchFamily="34" charset="0"/>
                <a:cs typeface="Calibri" pitchFamily="34" charset="0"/>
              </a:endParaRPr>
            </a:p>
          </p:txBody>
        </p:sp>
        <p:grpSp>
          <p:nvGrpSpPr>
            <p:cNvPr id="16" name="Group 20"/>
            <p:cNvGrpSpPr>
              <a:grpSpLocks/>
            </p:cNvGrpSpPr>
            <p:nvPr/>
          </p:nvGrpSpPr>
          <p:grpSpPr bwMode="auto">
            <a:xfrm>
              <a:off x="1389032" y="2237718"/>
              <a:ext cx="685405" cy="731520"/>
              <a:chOff x="717784" y="700250"/>
              <a:chExt cx="766134" cy="965577"/>
            </a:xfrm>
          </p:grpSpPr>
          <p:sp>
            <p:nvSpPr>
              <p:cNvPr id="27" name="Oval 26"/>
              <p:cNvSpPr/>
              <p:nvPr/>
            </p:nvSpPr>
            <p:spPr>
              <a:xfrm>
                <a:off x="717784" y="700250"/>
                <a:ext cx="766134" cy="965577"/>
              </a:xfrm>
              <a:prstGeom prst="ellipse">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Oval 4"/>
              <p:cNvSpPr/>
              <p:nvPr/>
            </p:nvSpPr>
            <p:spPr>
              <a:xfrm>
                <a:off x="848426" y="894878"/>
                <a:ext cx="576321" cy="576321"/>
              </a:xfrm>
              <a:prstGeom prst="rect">
                <a:avLst/>
              </a:prstGeom>
            </p:spPr>
            <p:style>
              <a:lnRef idx="0">
                <a:scrgbClr r="0" g="0" b="0"/>
              </a:lnRef>
              <a:fillRef idx="0">
                <a:scrgbClr r="0" g="0" b="0"/>
              </a:fillRef>
              <a:effectRef idx="0">
                <a:scrgbClr r="0" g="0" b="0"/>
              </a:effectRef>
              <a:fontRef idx="minor">
                <a:schemeClr val="lt1"/>
              </a:fontRef>
            </p:style>
            <p:txBody>
              <a:bodyPr lIns="97536" tIns="97536" rIns="97536" bIns="97536" spcCol="1270" anchor="ctr"/>
              <a:lstStyle/>
              <a:p>
                <a:pPr algn="ctr" defTabSz="3413760">
                  <a:lnSpc>
                    <a:spcPct val="90000"/>
                  </a:lnSpc>
                  <a:spcAft>
                    <a:spcPct val="35000"/>
                  </a:spcAft>
                  <a:defRPr/>
                </a:pPr>
                <a:r>
                  <a:rPr lang="en-US" sz="7040" dirty="0">
                    <a:latin typeface="Calibri" pitchFamily="34" charset="0"/>
                    <a:cs typeface="Calibri" pitchFamily="34" charset="0"/>
                  </a:rPr>
                  <a:t> </a:t>
                </a:r>
              </a:p>
            </p:txBody>
          </p:sp>
        </p:grpSp>
        <p:sp>
          <p:nvSpPr>
            <p:cNvPr id="17" name="Trapezoid 16"/>
            <p:cNvSpPr/>
            <p:nvPr/>
          </p:nvSpPr>
          <p:spPr>
            <a:xfrm rot="5400000" flipH="1">
              <a:off x="2739155" y="2323760"/>
              <a:ext cx="1737360" cy="1113784"/>
            </a:xfrm>
            <a:prstGeom prst="trapezoid">
              <a:avLst/>
            </a:prstGeom>
            <a:solidFill>
              <a:schemeClr val="bg2">
                <a:lumMod val="40000"/>
                <a:lumOff val="60000"/>
              </a:schemeClr>
            </a:solidFill>
            <a:ln w="9525">
              <a:solidFill>
                <a:schemeClr val="accent5">
                  <a:lumMod val="75000"/>
                </a:schemeClr>
              </a:solidFill>
              <a:miter lim="800000"/>
              <a:headEnd/>
              <a:tailEnd/>
            </a:ln>
          </p:spPr>
          <p:txBody>
            <a:bodyPr vert="vert270" lIns="73152" rIns="73152" anchor="t" anchorCtr="0"/>
            <a:lstStyle/>
            <a:p>
              <a:pPr marL="193040" indent="-193040">
                <a:spcBef>
                  <a:spcPts val="160"/>
                </a:spcBef>
                <a:spcAft>
                  <a:spcPts val="160"/>
                </a:spcAft>
                <a:buFont typeface="Arial" pitchFamily="34" charset="0"/>
                <a:buChar char="•"/>
                <a:defRPr/>
              </a:pPr>
              <a:r>
                <a:rPr lang="en-US" sz="1280" dirty="0">
                  <a:latin typeface="Calibri" pitchFamily="34" charset="0"/>
                  <a:cs typeface="Calibri" pitchFamily="34" charset="0"/>
                </a:rPr>
                <a:t>Acquire domain / technical / process knowledge from SME</a:t>
              </a:r>
            </a:p>
            <a:p>
              <a:pPr marL="193040" indent="-193040">
                <a:spcBef>
                  <a:spcPts val="160"/>
                </a:spcBef>
                <a:spcAft>
                  <a:spcPts val="160"/>
                </a:spcAft>
                <a:buFont typeface="Arial" pitchFamily="34" charset="0"/>
                <a:buChar char="•"/>
                <a:defRPr/>
              </a:pPr>
              <a:r>
                <a:rPr lang="en-US" sz="1280" dirty="0">
                  <a:latin typeface="Calibri" pitchFamily="34" charset="0"/>
                  <a:cs typeface="Calibri" pitchFamily="34" charset="0"/>
                </a:rPr>
                <a:t>Reverse presentation of  the knowledge back</a:t>
              </a:r>
            </a:p>
            <a:p>
              <a:pPr marL="193040" indent="-193040">
                <a:spcBef>
                  <a:spcPts val="160"/>
                </a:spcBef>
                <a:spcAft>
                  <a:spcPts val="160"/>
                </a:spcAft>
                <a:buFont typeface="Arial" pitchFamily="34" charset="0"/>
                <a:buChar char="•"/>
                <a:defRPr/>
              </a:pPr>
              <a:r>
                <a:rPr lang="en-US" sz="1280" dirty="0">
                  <a:latin typeface="Calibri" pitchFamily="34" charset="0"/>
                  <a:cs typeface="Calibri" pitchFamily="34" charset="0"/>
                </a:rPr>
                <a:t>Prepare System Appreciation Document  (SAD)</a:t>
              </a:r>
            </a:p>
          </p:txBody>
        </p:sp>
        <p:sp>
          <p:nvSpPr>
            <p:cNvPr id="18" name="Trapezoid 17"/>
            <p:cNvSpPr/>
            <p:nvPr/>
          </p:nvSpPr>
          <p:spPr>
            <a:xfrm rot="5400000" flipH="1">
              <a:off x="4032383" y="2323760"/>
              <a:ext cx="1737360" cy="1113784"/>
            </a:xfrm>
            <a:prstGeom prst="trapezoid">
              <a:avLst/>
            </a:prstGeom>
            <a:solidFill>
              <a:schemeClr val="bg2">
                <a:lumMod val="40000"/>
                <a:lumOff val="60000"/>
              </a:schemeClr>
            </a:solidFill>
            <a:ln w="9525">
              <a:solidFill>
                <a:schemeClr val="accent5">
                  <a:lumMod val="75000"/>
                </a:schemeClr>
              </a:solidFill>
              <a:miter lim="800000"/>
              <a:headEnd/>
              <a:tailEnd/>
            </a:ln>
          </p:spPr>
          <p:txBody>
            <a:bodyPr vert="vert270" lIns="73152" rIns="73152" anchor="t" anchorCtr="0"/>
            <a:lstStyle/>
            <a:p>
              <a:pPr marL="193040" indent="-193040">
                <a:spcBef>
                  <a:spcPts val="160"/>
                </a:spcBef>
                <a:spcAft>
                  <a:spcPts val="160"/>
                </a:spcAft>
                <a:buFont typeface="Arial" pitchFamily="34" charset="0"/>
                <a:buChar char="•"/>
                <a:defRPr/>
              </a:pPr>
              <a:r>
                <a:rPr lang="en-US" sz="1280" dirty="0">
                  <a:latin typeface="Calibri" pitchFamily="34" charset="0"/>
                  <a:cs typeface="Calibri" pitchFamily="34" charset="0"/>
                </a:rPr>
                <a:t>Resolve historical / live tickets &amp; enhancements with SMEs help</a:t>
              </a:r>
            </a:p>
            <a:p>
              <a:pPr marL="193040" indent="-193040">
                <a:spcBef>
                  <a:spcPts val="160"/>
                </a:spcBef>
                <a:spcAft>
                  <a:spcPts val="160"/>
                </a:spcAft>
                <a:buFont typeface="Arial" pitchFamily="34" charset="0"/>
                <a:buChar char="•"/>
                <a:defRPr/>
              </a:pPr>
              <a:r>
                <a:rPr lang="en-US" sz="1280" dirty="0">
                  <a:latin typeface="Calibri" pitchFamily="34" charset="0"/>
                  <a:cs typeface="Calibri" pitchFamily="34" charset="0"/>
                </a:rPr>
                <a:t>Gain hands on experience on support process flow</a:t>
              </a:r>
            </a:p>
            <a:p>
              <a:pPr marL="193040" indent="-193040">
                <a:spcBef>
                  <a:spcPts val="160"/>
                </a:spcBef>
                <a:spcAft>
                  <a:spcPts val="160"/>
                </a:spcAft>
                <a:buFont typeface="Arial" pitchFamily="34" charset="0"/>
                <a:buChar char="•"/>
                <a:defRPr/>
              </a:pPr>
              <a:r>
                <a:rPr lang="en-US" sz="1280" dirty="0">
                  <a:latin typeface="Calibri" pitchFamily="34" charset="0"/>
                  <a:cs typeface="Calibri" pitchFamily="34" charset="0"/>
                </a:rPr>
                <a:t>Update SAD</a:t>
              </a:r>
            </a:p>
          </p:txBody>
        </p:sp>
        <p:sp>
          <p:nvSpPr>
            <p:cNvPr id="19" name="Trapezoid 18"/>
            <p:cNvSpPr/>
            <p:nvPr/>
          </p:nvSpPr>
          <p:spPr>
            <a:xfrm rot="5400000" flipH="1">
              <a:off x="5361588" y="2323760"/>
              <a:ext cx="1737360" cy="1113784"/>
            </a:xfrm>
            <a:prstGeom prst="trapezoid">
              <a:avLst/>
            </a:prstGeom>
            <a:solidFill>
              <a:schemeClr val="bg2">
                <a:lumMod val="40000"/>
                <a:lumOff val="60000"/>
              </a:schemeClr>
            </a:solidFill>
            <a:ln w="9525">
              <a:solidFill>
                <a:schemeClr val="accent5">
                  <a:lumMod val="75000"/>
                </a:schemeClr>
              </a:solidFill>
              <a:miter lim="800000"/>
              <a:headEnd/>
              <a:tailEnd/>
            </a:ln>
          </p:spPr>
          <p:txBody>
            <a:bodyPr vert="vert270" lIns="73152" rIns="73152" anchor="t" anchorCtr="0"/>
            <a:lstStyle/>
            <a:p>
              <a:pPr marL="193040" indent="-193040">
                <a:spcBef>
                  <a:spcPts val="160"/>
                </a:spcBef>
                <a:spcAft>
                  <a:spcPts val="160"/>
                </a:spcAft>
                <a:buFont typeface="Arial" pitchFamily="34" charset="0"/>
                <a:buChar char="•"/>
                <a:defRPr/>
              </a:pPr>
              <a:r>
                <a:rPr lang="en-US" sz="1280" dirty="0">
                  <a:latin typeface="Calibri" pitchFamily="34" charset="0"/>
                  <a:cs typeface="Calibri" pitchFamily="34" charset="0"/>
                </a:rPr>
                <a:t>Resolve live tickets independently</a:t>
              </a:r>
            </a:p>
            <a:p>
              <a:pPr marL="193040" indent="-193040">
                <a:spcBef>
                  <a:spcPts val="160"/>
                </a:spcBef>
                <a:spcAft>
                  <a:spcPts val="160"/>
                </a:spcAft>
                <a:buFont typeface="Arial" pitchFamily="34" charset="0"/>
                <a:buChar char="•"/>
                <a:defRPr/>
              </a:pPr>
              <a:r>
                <a:rPr lang="en-US" sz="1280" dirty="0">
                  <a:latin typeface="Calibri" pitchFamily="34" charset="0"/>
                  <a:cs typeface="Calibri" pitchFamily="34" charset="0"/>
                </a:rPr>
                <a:t>Deliver enhancements independently </a:t>
              </a:r>
            </a:p>
            <a:p>
              <a:pPr marL="193040" indent="-193040">
                <a:spcBef>
                  <a:spcPts val="160"/>
                </a:spcBef>
                <a:spcAft>
                  <a:spcPts val="160"/>
                </a:spcAft>
                <a:buFont typeface="Arial" pitchFamily="34" charset="0"/>
                <a:buChar char="•"/>
                <a:defRPr/>
              </a:pPr>
              <a:r>
                <a:rPr lang="en-US" sz="1280" dirty="0">
                  <a:latin typeface="Calibri" pitchFamily="34" charset="0"/>
                  <a:cs typeface="Calibri" pitchFamily="34" charset="0"/>
                </a:rPr>
                <a:t>Establish  plan for communication in Steady State</a:t>
              </a:r>
            </a:p>
          </p:txBody>
        </p:sp>
        <p:graphicFrame>
          <p:nvGraphicFramePr>
            <p:cNvPr id="20" name="Object 10"/>
            <p:cNvGraphicFramePr>
              <a:graphicFrameLocks noChangeAspect="1"/>
            </p:cNvGraphicFramePr>
            <p:nvPr>
              <p:extLst/>
            </p:nvPr>
          </p:nvGraphicFramePr>
          <p:xfrm>
            <a:off x="4644036" y="1664240"/>
            <a:ext cx="514054" cy="365760"/>
          </p:xfrm>
          <a:graphic>
            <a:graphicData uri="http://schemas.openxmlformats.org/presentationml/2006/ole">
              <mc:AlternateContent xmlns:mc="http://schemas.openxmlformats.org/markup-compatibility/2006">
                <mc:Choice xmlns:v="urn:schemas-microsoft-com:vml" Requires="v">
                  <p:oleObj spid="_x0000_s1044" name="Clip" r:id="rId4" imgW="944280" imgH="1180440" progId="">
                    <p:embed/>
                  </p:oleObj>
                </mc:Choice>
                <mc:Fallback>
                  <p:oleObj name="Clip" r:id="rId4" imgW="944280" imgH="118044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36" y="1664240"/>
                          <a:ext cx="514054" cy="365760"/>
                        </a:xfrm>
                        <a:prstGeom prst="rect">
                          <a:avLst/>
                        </a:prstGeom>
                        <a:noFill/>
                        <a:extLst/>
                      </p:spPr>
                    </p:pic>
                  </p:oleObj>
                </mc:Fallback>
              </mc:AlternateContent>
            </a:graphicData>
          </a:graphic>
        </p:graphicFrame>
        <p:pic>
          <p:nvPicPr>
            <p:cNvPr id="21" name="Picture 6" descr="j0292020"/>
            <p:cNvPicPr>
              <a:picLocks noChangeAspect="1" noChangeArrowheads="1"/>
            </p:cNvPicPr>
            <p:nvPr/>
          </p:nvPicPr>
          <p:blipFill>
            <a:blip r:embed="rId6" cstate="screen">
              <a:extLst>
                <a:ext uri="{28A0092B-C50C-407E-A947-70E740481C1C}">
                  <a14:useLocalDpi xmlns:a14="http://schemas.microsoft.com/office/drawing/2010/main" val="0"/>
                </a:ext>
              </a:extLst>
            </a:blip>
            <a:srcRect/>
            <a:stretch>
              <a:fillRect/>
            </a:stretch>
          </p:blipFill>
          <p:spPr bwMode="auto">
            <a:xfrm>
              <a:off x="5973241" y="1664240"/>
              <a:ext cx="514054"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312"/>
            <p:cNvSpPr>
              <a:spLocks noChangeArrowheads="1"/>
            </p:cNvSpPr>
            <p:nvPr/>
          </p:nvSpPr>
          <p:spPr bwMode="auto">
            <a:xfrm>
              <a:off x="3050943" y="1383254"/>
              <a:ext cx="1113784" cy="180819"/>
            </a:xfrm>
            <a:prstGeom prst="rect">
              <a:avLst/>
            </a:prstGeom>
            <a:noFill/>
            <a:ln w="9525">
              <a:noFill/>
              <a:miter lim="800000"/>
              <a:headEnd/>
              <a:tailEnd/>
            </a:ln>
          </p:spPr>
          <p:txBody>
            <a:bodyPr wrap="square">
              <a:spAutoFit/>
            </a:bodyPr>
            <a:lstStyle/>
            <a:p>
              <a:pPr>
                <a:defRPr/>
              </a:pPr>
              <a:r>
                <a:rPr lang="en-US" sz="1280" b="1" dirty="0">
                  <a:latin typeface="Calibri" pitchFamily="34" charset="0"/>
                  <a:cs typeface="Calibri" pitchFamily="34" charset="0"/>
                </a:rPr>
                <a:t>Knowledge Transfer</a:t>
              </a:r>
            </a:p>
          </p:txBody>
        </p:sp>
        <p:graphicFrame>
          <p:nvGraphicFramePr>
            <p:cNvPr id="23" name="Object 9">
              <a:hlinkClick r:id="" action="ppaction://ole?verb=0"/>
            </p:cNvPr>
            <p:cNvGraphicFramePr>
              <a:graphicFrameLocks noChangeAspect="1"/>
            </p:cNvGraphicFramePr>
            <p:nvPr>
              <p:extLst/>
            </p:nvPr>
          </p:nvGraphicFramePr>
          <p:xfrm>
            <a:off x="3350808" y="1664240"/>
            <a:ext cx="514054" cy="365760"/>
          </p:xfrm>
          <a:graphic>
            <a:graphicData uri="http://schemas.openxmlformats.org/presentationml/2006/ole">
              <mc:AlternateContent xmlns:mc="http://schemas.openxmlformats.org/markup-compatibility/2006">
                <mc:Choice xmlns:v="urn:schemas-microsoft-com:vml" Requires="v">
                  <p:oleObj spid="_x0000_s1045" name="Clip" r:id="rId7" imgW="3657600" imgH="2600280" progId="">
                    <p:embed/>
                  </p:oleObj>
                </mc:Choice>
                <mc:Fallback>
                  <p:oleObj name="Clip" r:id="rId7" imgW="3657600" imgH="260028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0808" y="1664240"/>
                          <a:ext cx="514054" cy="365760"/>
                        </a:xfrm>
                        <a:prstGeom prst="rect">
                          <a:avLst/>
                        </a:prstGeom>
                        <a:noFill/>
                        <a:ln>
                          <a:noFill/>
                        </a:ln>
                        <a:effectLst/>
                        <a:extLst/>
                      </p:spPr>
                    </p:pic>
                  </p:oleObj>
                </mc:Fallback>
              </mc:AlternateContent>
            </a:graphicData>
          </a:graphic>
        </p:graphicFrame>
        <p:sp>
          <p:nvSpPr>
            <p:cNvPr id="24" name="Rectangle 315"/>
            <p:cNvSpPr>
              <a:spLocks noChangeArrowheads="1"/>
            </p:cNvSpPr>
            <p:nvPr/>
          </p:nvSpPr>
          <p:spPr bwMode="auto">
            <a:xfrm>
              <a:off x="4344171" y="1383254"/>
              <a:ext cx="1113784" cy="180819"/>
            </a:xfrm>
            <a:prstGeom prst="rect">
              <a:avLst/>
            </a:prstGeom>
            <a:noFill/>
            <a:ln w="9525">
              <a:noFill/>
              <a:miter lim="800000"/>
              <a:headEnd/>
              <a:tailEnd/>
            </a:ln>
          </p:spPr>
          <p:txBody>
            <a:bodyPr wrap="square">
              <a:spAutoFit/>
            </a:bodyPr>
            <a:lstStyle/>
            <a:p>
              <a:pPr>
                <a:defRPr/>
              </a:pPr>
              <a:r>
                <a:rPr lang="en-US" sz="1280" b="1" dirty="0">
                  <a:latin typeface="Calibri" pitchFamily="34" charset="0"/>
                  <a:cs typeface="Calibri" pitchFamily="34" charset="0"/>
                </a:rPr>
                <a:t>Secondary Support </a:t>
              </a:r>
            </a:p>
          </p:txBody>
        </p:sp>
        <p:sp>
          <p:nvSpPr>
            <p:cNvPr id="25" name="Rectangle 317"/>
            <p:cNvSpPr>
              <a:spLocks noChangeArrowheads="1"/>
            </p:cNvSpPr>
            <p:nvPr/>
          </p:nvSpPr>
          <p:spPr bwMode="auto">
            <a:xfrm>
              <a:off x="5673376" y="1383254"/>
              <a:ext cx="1113784" cy="180819"/>
            </a:xfrm>
            <a:prstGeom prst="rect">
              <a:avLst/>
            </a:prstGeom>
            <a:noFill/>
            <a:ln w="9525">
              <a:noFill/>
              <a:miter lim="800000"/>
              <a:headEnd/>
              <a:tailEnd/>
            </a:ln>
          </p:spPr>
          <p:txBody>
            <a:bodyPr wrap="square">
              <a:spAutoFit/>
            </a:bodyPr>
            <a:lstStyle/>
            <a:p>
              <a:pPr>
                <a:defRPr/>
              </a:pPr>
              <a:r>
                <a:rPr lang="en-AU" sz="1280" b="1" dirty="0">
                  <a:latin typeface="Calibri" pitchFamily="34" charset="0"/>
                  <a:cs typeface="Calibri" pitchFamily="34" charset="0"/>
                </a:rPr>
                <a:t>Primary Support </a:t>
              </a:r>
              <a:endParaRPr lang="en-US" sz="1280" b="1" dirty="0">
                <a:latin typeface="Calibri" pitchFamily="34" charset="0"/>
                <a:cs typeface="Calibri" pitchFamily="34" charset="0"/>
              </a:endParaRPr>
            </a:p>
          </p:txBody>
        </p:sp>
        <p:sp>
          <p:nvSpPr>
            <p:cNvPr id="26" name="Trapezoid 25"/>
            <p:cNvSpPr/>
            <p:nvPr/>
          </p:nvSpPr>
          <p:spPr>
            <a:xfrm rot="5400000" flipH="1">
              <a:off x="6754814" y="2334393"/>
              <a:ext cx="1737360" cy="1113784"/>
            </a:xfrm>
            <a:prstGeom prst="trapezoid">
              <a:avLst/>
            </a:prstGeom>
            <a:solidFill>
              <a:schemeClr val="bg2">
                <a:lumMod val="40000"/>
                <a:lumOff val="60000"/>
              </a:schemeClr>
            </a:solidFill>
            <a:ln w="9525">
              <a:solidFill>
                <a:schemeClr val="accent5">
                  <a:lumMod val="75000"/>
                </a:schemeClr>
              </a:solidFill>
              <a:miter lim="800000"/>
              <a:headEnd/>
              <a:tailEnd/>
            </a:ln>
          </p:spPr>
          <p:txBody>
            <a:bodyPr vert="vert270" lIns="73152" rIns="73152" anchor="t" anchorCtr="0"/>
            <a:lstStyle/>
            <a:p>
              <a:pPr marL="193040" indent="-193040">
                <a:spcBef>
                  <a:spcPts val="160"/>
                </a:spcBef>
                <a:spcAft>
                  <a:spcPts val="160"/>
                </a:spcAft>
                <a:buFont typeface="Arial" pitchFamily="34" charset="0"/>
                <a:buChar char="•"/>
                <a:defRPr/>
              </a:pPr>
              <a:r>
                <a:rPr lang="en-US" sz="1280" dirty="0">
                  <a:latin typeface="Calibri" pitchFamily="34" charset="0"/>
                  <a:cs typeface="Calibri" pitchFamily="34" charset="0"/>
                </a:rPr>
                <a:t>Ongoing improvements, Rationalizations, Productivity, Transformation</a:t>
              </a:r>
            </a:p>
          </p:txBody>
        </p:sp>
      </p:grpSp>
      <p:sp>
        <p:nvSpPr>
          <p:cNvPr id="29" name="Isosceles Triangle 28"/>
          <p:cNvSpPr/>
          <p:nvPr/>
        </p:nvSpPr>
        <p:spPr>
          <a:xfrm flipV="1">
            <a:off x="2297832" y="6316798"/>
            <a:ext cx="438912" cy="438912"/>
          </a:xfrm>
          <a:prstGeom prst="triangle">
            <a:avLst/>
          </a:prstGeom>
          <a:solidFill>
            <a:schemeClr val="tx1">
              <a:lumMod val="40000"/>
              <a:lumOff val="60000"/>
            </a:schemeClr>
          </a:solidFill>
          <a:ln w="1905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560" dirty="0"/>
          </a:p>
        </p:txBody>
      </p:sp>
      <p:sp>
        <p:nvSpPr>
          <p:cNvPr id="30" name="Isosceles Triangle 29"/>
          <p:cNvSpPr/>
          <p:nvPr/>
        </p:nvSpPr>
        <p:spPr>
          <a:xfrm flipV="1">
            <a:off x="4389714" y="6316798"/>
            <a:ext cx="438912" cy="438912"/>
          </a:xfrm>
          <a:prstGeom prst="triangle">
            <a:avLst/>
          </a:prstGeom>
          <a:solidFill>
            <a:schemeClr val="tx1">
              <a:lumMod val="40000"/>
              <a:lumOff val="60000"/>
            </a:schemeClr>
          </a:solidFill>
          <a:ln w="1905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560" dirty="0"/>
          </a:p>
        </p:txBody>
      </p:sp>
      <p:sp>
        <p:nvSpPr>
          <p:cNvPr id="31" name="Isosceles Triangle 30"/>
          <p:cNvSpPr>
            <a:spLocks noChangeArrowheads="1"/>
          </p:cNvSpPr>
          <p:nvPr/>
        </p:nvSpPr>
        <p:spPr bwMode="auto">
          <a:xfrm flipV="1">
            <a:off x="6442498" y="6316798"/>
            <a:ext cx="438912" cy="438912"/>
          </a:xfrm>
          <a:prstGeom prst="triangle">
            <a:avLst>
              <a:gd name="adj" fmla="val 50000"/>
            </a:avLst>
          </a:prstGeom>
          <a:solidFill>
            <a:schemeClr val="tx1">
              <a:lumMod val="40000"/>
              <a:lumOff val="60000"/>
            </a:schemeClr>
          </a:solidFill>
          <a:ln w="19050" algn="ctr">
            <a:noFill/>
            <a:miter lim="800000"/>
            <a:headEnd/>
            <a:tailEnd/>
          </a:ln>
          <a:scene3d>
            <a:camera prst="orthographicFront"/>
            <a:lightRig rig="threePt" dir="t"/>
          </a:scene3d>
          <a:sp3d>
            <a:bevelT/>
          </a:sp3d>
        </p:spPr>
        <p:txBody>
          <a:bodyPr rot="10800000" anchor="ctr"/>
          <a:lstStyle/>
          <a:p>
            <a:pPr algn="ctr">
              <a:defRPr/>
            </a:pPr>
            <a:endParaRPr lang="en-US" sz="2560" dirty="0">
              <a:solidFill>
                <a:schemeClr val="lt1"/>
              </a:solidFill>
              <a:latin typeface="+mn-lt"/>
              <a:cs typeface="Arial" charset="0"/>
            </a:endParaRPr>
          </a:p>
        </p:txBody>
      </p:sp>
      <p:sp>
        <p:nvSpPr>
          <p:cNvPr id="32" name="Isosceles Triangle 31"/>
          <p:cNvSpPr>
            <a:spLocks noChangeArrowheads="1"/>
          </p:cNvSpPr>
          <p:nvPr/>
        </p:nvSpPr>
        <p:spPr bwMode="auto">
          <a:xfrm flipV="1">
            <a:off x="8926787" y="6316798"/>
            <a:ext cx="438912" cy="438912"/>
          </a:xfrm>
          <a:prstGeom prst="triangle">
            <a:avLst>
              <a:gd name="adj" fmla="val 50000"/>
            </a:avLst>
          </a:prstGeom>
          <a:solidFill>
            <a:schemeClr val="tx1">
              <a:lumMod val="40000"/>
              <a:lumOff val="60000"/>
            </a:schemeClr>
          </a:solidFill>
          <a:ln w="19050" algn="ctr">
            <a:noFill/>
            <a:miter lim="800000"/>
            <a:headEnd/>
            <a:tailEnd/>
          </a:ln>
          <a:scene3d>
            <a:camera prst="orthographicFront"/>
            <a:lightRig rig="threePt" dir="t"/>
          </a:scene3d>
          <a:sp3d>
            <a:bevelT/>
          </a:sp3d>
        </p:spPr>
        <p:txBody>
          <a:bodyPr rot="10800000" anchor="ctr"/>
          <a:lstStyle/>
          <a:p>
            <a:pPr algn="ctr">
              <a:defRPr/>
            </a:pPr>
            <a:endParaRPr lang="en-US" sz="2560" dirty="0">
              <a:solidFill>
                <a:schemeClr val="lt1"/>
              </a:solidFill>
              <a:latin typeface="+mn-lt"/>
              <a:cs typeface="Arial" charset="0"/>
            </a:endParaRPr>
          </a:p>
        </p:txBody>
      </p:sp>
      <p:sp>
        <p:nvSpPr>
          <p:cNvPr id="33" name="Isosceles Triangle 32"/>
          <p:cNvSpPr>
            <a:spLocks noChangeArrowheads="1"/>
          </p:cNvSpPr>
          <p:nvPr/>
        </p:nvSpPr>
        <p:spPr bwMode="auto">
          <a:xfrm flipV="1">
            <a:off x="11219653" y="6316798"/>
            <a:ext cx="438912" cy="438912"/>
          </a:xfrm>
          <a:prstGeom prst="triangle">
            <a:avLst>
              <a:gd name="adj" fmla="val 50000"/>
            </a:avLst>
          </a:prstGeom>
          <a:solidFill>
            <a:schemeClr val="tx1">
              <a:lumMod val="40000"/>
              <a:lumOff val="60000"/>
            </a:schemeClr>
          </a:solidFill>
          <a:ln w="19050" algn="ctr">
            <a:noFill/>
            <a:miter lim="800000"/>
            <a:headEnd/>
            <a:tailEnd/>
          </a:ln>
          <a:scene3d>
            <a:camera prst="orthographicFront"/>
            <a:lightRig rig="threePt" dir="t"/>
          </a:scene3d>
          <a:sp3d>
            <a:bevelT/>
          </a:sp3d>
        </p:spPr>
        <p:txBody>
          <a:bodyPr rot="10800000" anchor="ctr"/>
          <a:lstStyle/>
          <a:p>
            <a:pPr algn="ctr">
              <a:defRPr/>
            </a:pPr>
            <a:endParaRPr lang="en-US" sz="2560" dirty="0">
              <a:solidFill>
                <a:schemeClr val="lt1"/>
              </a:solidFill>
              <a:latin typeface="+mn-lt"/>
              <a:cs typeface="Arial" charset="0"/>
            </a:endParaRPr>
          </a:p>
        </p:txBody>
      </p:sp>
      <p:sp>
        <p:nvSpPr>
          <p:cNvPr id="34" name="Isosceles Triangle 33"/>
          <p:cNvSpPr>
            <a:spLocks noChangeArrowheads="1"/>
          </p:cNvSpPr>
          <p:nvPr/>
        </p:nvSpPr>
        <p:spPr bwMode="auto">
          <a:xfrm flipV="1">
            <a:off x="13123227" y="6316798"/>
            <a:ext cx="438912" cy="438912"/>
          </a:xfrm>
          <a:prstGeom prst="triangle">
            <a:avLst>
              <a:gd name="adj" fmla="val 50000"/>
            </a:avLst>
          </a:prstGeom>
          <a:solidFill>
            <a:schemeClr val="tx1">
              <a:lumMod val="40000"/>
              <a:lumOff val="60000"/>
            </a:schemeClr>
          </a:solidFill>
          <a:ln w="19050" algn="ctr">
            <a:noFill/>
            <a:miter lim="800000"/>
            <a:headEnd/>
            <a:tailEnd/>
          </a:ln>
          <a:scene3d>
            <a:camera prst="orthographicFront"/>
            <a:lightRig rig="threePt" dir="t"/>
          </a:scene3d>
          <a:sp3d>
            <a:bevelT/>
          </a:sp3d>
        </p:spPr>
        <p:txBody>
          <a:bodyPr rot="10800000" anchor="ctr"/>
          <a:lstStyle/>
          <a:p>
            <a:pPr algn="ctr">
              <a:defRPr/>
            </a:pPr>
            <a:endParaRPr lang="en-US" sz="2560" dirty="0">
              <a:solidFill>
                <a:schemeClr val="lt1"/>
              </a:solidFill>
              <a:latin typeface="+mn-lt"/>
              <a:cs typeface="Arial" charset="0"/>
            </a:endParaRPr>
          </a:p>
        </p:txBody>
      </p:sp>
      <p:sp>
        <p:nvSpPr>
          <p:cNvPr id="35" name="TextBox 34"/>
          <p:cNvSpPr txBox="1"/>
          <p:nvPr/>
        </p:nvSpPr>
        <p:spPr>
          <a:xfrm>
            <a:off x="990600" y="6776560"/>
            <a:ext cx="2517141" cy="877824"/>
          </a:xfrm>
          <a:prstGeom prst="rect">
            <a:avLst/>
          </a:prstGeom>
          <a:noFill/>
        </p:spPr>
        <p:txBody>
          <a:bodyPr/>
          <a:lstStyle/>
          <a:p>
            <a:pPr marL="171450" indent="-171450">
              <a:buFont typeface="Arial" pitchFamily="34" charset="0"/>
              <a:buChar char="•"/>
              <a:defRPr/>
            </a:pPr>
            <a:r>
              <a:rPr lang="en-US" sz="1200" dirty="0">
                <a:latin typeface="+mj-lt"/>
                <a:ea typeface="Segoe UI" pitchFamily="34" charset="0"/>
                <a:cs typeface="Segoe UI" pitchFamily="34" charset="0"/>
              </a:rPr>
              <a:t>Interview/ Workshop calendar for the Transition published</a:t>
            </a:r>
          </a:p>
        </p:txBody>
      </p:sp>
      <p:sp>
        <p:nvSpPr>
          <p:cNvPr id="36" name="TextBox 35"/>
          <p:cNvSpPr txBox="1"/>
          <p:nvPr/>
        </p:nvSpPr>
        <p:spPr>
          <a:xfrm>
            <a:off x="3429000" y="6776560"/>
            <a:ext cx="1892299" cy="877824"/>
          </a:xfrm>
          <a:prstGeom prst="rect">
            <a:avLst/>
          </a:prstGeom>
          <a:noFill/>
        </p:spPr>
        <p:txBody>
          <a:bodyPr/>
          <a:lstStyle/>
          <a:p>
            <a:pPr marL="171450" indent="-171450">
              <a:buFont typeface="Arial" pitchFamily="34" charset="0"/>
              <a:buChar char="•"/>
              <a:defRPr/>
            </a:pPr>
            <a:r>
              <a:rPr lang="en-US" sz="1200" dirty="0">
                <a:latin typeface="+mj-lt"/>
                <a:ea typeface="Segoe UI" pitchFamily="34" charset="0"/>
                <a:cs typeface="Segoe UI" pitchFamily="34" charset="0"/>
              </a:rPr>
              <a:t>Infrastructure setup kickoff</a:t>
            </a:r>
          </a:p>
        </p:txBody>
      </p:sp>
      <p:sp>
        <p:nvSpPr>
          <p:cNvPr id="37" name="TextBox 36"/>
          <p:cNvSpPr txBox="1"/>
          <p:nvPr/>
        </p:nvSpPr>
        <p:spPr>
          <a:xfrm>
            <a:off x="5029200" y="6776560"/>
            <a:ext cx="2832621" cy="877824"/>
          </a:xfrm>
          <a:prstGeom prst="rect">
            <a:avLst/>
          </a:prstGeom>
          <a:noFill/>
        </p:spPr>
        <p:txBody>
          <a:bodyPr/>
          <a:lstStyle/>
          <a:p>
            <a:pPr marL="285750" indent="-285750">
              <a:buFont typeface="Arial" pitchFamily="34" charset="0"/>
              <a:buChar char="•"/>
              <a:defRPr/>
            </a:pPr>
            <a:r>
              <a:rPr lang="en-US" sz="1200" dirty="0">
                <a:latin typeface="+mj-lt"/>
                <a:ea typeface="Segoe UI" pitchFamily="34" charset="0"/>
                <a:cs typeface="Segoe UI" pitchFamily="34" charset="0"/>
              </a:rPr>
              <a:t>Completion of Knowledge Acquisition </a:t>
            </a:r>
            <a:endParaRPr lang="en-US" sz="1200" dirty="0" smtClean="0">
              <a:latin typeface="+mj-lt"/>
              <a:ea typeface="Segoe UI" pitchFamily="34" charset="0"/>
              <a:cs typeface="Segoe UI" pitchFamily="34" charset="0"/>
            </a:endParaRPr>
          </a:p>
          <a:p>
            <a:pPr marL="285750" indent="-285750">
              <a:buFont typeface="Arial" pitchFamily="34" charset="0"/>
              <a:buChar char="•"/>
              <a:defRPr/>
            </a:pPr>
            <a:r>
              <a:rPr lang="en-US" sz="1200" b="1" dirty="0" smtClean="0">
                <a:latin typeface="+mj-lt"/>
                <a:ea typeface="Segoe UI" pitchFamily="34" charset="0"/>
                <a:cs typeface="Segoe UI" pitchFamily="34" charset="0"/>
              </a:rPr>
              <a:t>Stage Gate Review for KT completion</a:t>
            </a:r>
            <a:endParaRPr lang="en-US" sz="1200" b="1" dirty="0">
              <a:latin typeface="+mj-lt"/>
              <a:ea typeface="Segoe UI" pitchFamily="34" charset="0"/>
              <a:cs typeface="Segoe UI" pitchFamily="34" charset="0"/>
            </a:endParaRPr>
          </a:p>
        </p:txBody>
      </p:sp>
      <p:sp>
        <p:nvSpPr>
          <p:cNvPr id="38" name="TextBox 37"/>
          <p:cNvSpPr txBox="1"/>
          <p:nvPr/>
        </p:nvSpPr>
        <p:spPr>
          <a:xfrm>
            <a:off x="7308786" y="6795660"/>
            <a:ext cx="2871370" cy="877824"/>
          </a:xfrm>
          <a:prstGeom prst="rect">
            <a:avLst/>
          </a:prstGeom>
          <a:noFill/>
        </p:spPr>
        <p:txBody>
          <a:bodyPr/>
          <a:lstStyle/>
          <a:p>
            <a:pPr marL="285750" indent="-285750">
              <a:buFont typeface="Arial" pitchFamily="34" charset="0"/>
              <a:buChar char="•"/>
              <a:defRPr/>
            </a:pPr>
            <a:r>
              <a:rPr lang="en-US" sz="1200" dirty="0">
                <a:latin typeface="+mj-lt"/>
                <a:ea typeface="Segoe UI" pitchFamily="34" charset="0"/>
                <a:cs typeface="Segoe UI" pitchFamily="34" charset="0"/>
              </a:rPr>
              <a:t>Transition of Primary Responsibility to </a:t>
            </a:r>
            <a:r>
              <a:rPr lang="en-US" sz="1200" dirty="0" err="1" smtClean="0">
                <a:latin typeface="+mj-lt"/>
                <a:ea typeface="Segoe UI" pitchFamily="34" charset="0"/>
                <a:cs typeface="Segoe UI" pitchFamily="34" charset="0"/>
              </a:rPr>
              <a:t>iSoftStone</a:t>
            </a:r>
            <a:endParaRPr lang="en-US" sz="1200" dirty="0" smtClean="0">
              <a:latin typeface="+mj-lt"/>
              <a:ea typeface="Segoe UI" pitchFamily="34" charset="0"/>
              <a:cs typeface="Segoe UI" pitchFamily="34" charset="0"/>
            </a:endParaRPr>
          </a:p>
          <a:p>
            <a:pPr marL="285750" indent="-285750">
              <a:buFont typeface="Arial" pitchFamily="34" charset="0"/>
              <a:buChar char="•"/>
              <a:defRPr/>
            </a:pPr>
            <a:r>
              <a:rPr lang="en-US" sz="1200" b="1" dirty="0" smtClean="0">
                <a:latin typeface="+mj-lt"/>
                <a:ea typeface="Segoe UI" pitchFamily="34" charset="0"/>
                <a:cs typeface="Segoe UI" pitchFamily="34" charset="0"/>
              </a:rPr>
              <a:t>Stage Gate Review for SS completion</a:t>
            </a:r>
            <a:endParaRPr lang="en-US" sz="1200" b="1" dirty="0">
              <a:latin typeface="+mj-lt"/>
              <a:ea typeface="Segoe UI" pitchFamily="34" charset="0"/>
              <a:cs typeface="Segoe UI" pitchFamily="34" charset="0"/>
            </a:endParaRPr>
          </a:p>
        </p:txBody>
      </p:sp>
      <p:sp>
        <p:nvSpPr>
          <p:cNvPr id="39" name="TextBox 38"/>
          <p:cNvSpPr txBox="1"/>
          <p:nvPr/>
        </p:nvSpPr>
        <p:spPr>
          <a:xfrm>
            <a:off x="9982201" y="6776560"/>
            <a:ext cx="2895599" cy="877824"/>
          </a:xfrm>
          <a:prstGeom prst="rect">
            <a:avLst/>
          </a:prstGeom>
          <a:noFill/>
        </p:spPr>
        <p:txBody>
          <a:bodyPr/>
          <a:lstStyle/>
          <a:p>
            <a:pPr marL="171450" indent="-171450">
              <a:buFont typeface="Arial" pitchFamily="34" charset="0"/>
              <a:buChar char="•"/>
              <a:defRPr/>
            </a:pPr>
            <a:r>
              <a:rPr lang="en-US" sz="1200" dirty="0" err="1" smtClean="0">
                <a:latin typeface="+mj-lt"/>
                <a:ea typeface="Segoe UI" pitchFamily="34" charset="0"/>
                <a:cs typeface="Segoe UI" pitchFamily="34" charset="0"/>
              </a:rPr>
              <a:t>iSoftStone</a:t>
            </a:r>
            <a:r>
              <a:rPr lang="en-US" sz="1200" dirty="0" smtClean="0">
                <a:latin typeface="+mj-lt"/>
                <a:ea typeface="Segoe UI" pitchFamily="34" charset="0"/>
                <a:cs typeface="Segoe UI" pitchFamily="34" charset="0"/>
              </a:rPr>
              <a:t> </a:t>
            </a:r>
            <a:r>
              <a:rPr lang="en-US" sz="1200" dirty="0">
                <a:latin typeface="+mj-lt"/>
                <a:ea typeface="Segoe UI" pitchFamily="34" charset="0"/>
                <a:cs typeface="Segoe UI" pitchFamily="34" charset="0"/>
              </a:rPr>
              <a:t>assumes complete support for all </a:t>
            </a:r>
            <a:r>
              <a:rPr lang="en-US" sz="1200" dirty="0" smtClean="0">
                <a:latin typeface="+mj-lt"/>
                <a:ea typeface="Segoe UI" pitchFamily="34" charset="0"/>
                <a:cs typeface="Segoe UI" pitchFamily="34" charset="0"/>
              </a:rPr>
              <a:t>applications</a:t>
            </a:r>
          </a:p>
          <a:p>
            <a:pPr marL="171450" indent="-171450">
              <a:buFont typeface="Arial" pitchFamily="34" charset="0"/>
              <a:buChar char="•"/>
              <a:defRPr/>
            </a:pPr>
            <a:r>
              <a:rPr lang="en-US" sz="1200" b="1" dirty="0" smtClean="0">
                <a:latin typeface="+mj-lt"/>
                <a:ea typeface="Segoe UI" pitchFamily="34" charset="0"/>
                <a:cs typeface="Segoe UI" pitchFamily="34" charset="0"/>
              </a:rPr>
              <a:t>Stage Gate Review for Primary Support</a:t>
            </a:r>
            <a:endParaRPr lang="en-US" sz="1200" b="1" dirty="0">
              <a:latin typeface="+mj-lt"/>
              <a:ea typeface="Segoe UI" pitchFamily="34" charset="0"/>
              <a:cs typeface="Segoe UI" pitchFamily="34" charset="0"/>
            </a:endParaRPr>
          </a:p>
        </p:txBody>
      </p:sp>
      <p:sp>
        <p:nvSpPr>
          <p:cNvPr id="40" name="TextBox 39"/>
          <p:cNvSpPr txBox="1"/>
          <p:nvPr/>
        </p:nvSpPr>
        <p:spPr>
          <a:xfrm>
            <a:off x="12877800" y="6776560"/>
            <a:ext cx="1765299" cy="877824"/>
          </a:xfrm>
          <a:prstGeom prst="rect">
            <a:avLst/>
          </a:prstGeom>
          <a:noFill/>
        </p:spPr>
        <p:txBody>
          <a:bodyPr/>
          <a:lstStyle/>
          <a:p>
            <a:pPr marL="171450" indent="-171450">
              <a:buFont typeface="Arial" pitchFamily="34" charset="0"/>
              <a:buChar char="•"/>
              <a:defRPr/>
            </a:pPr>
            <a:r>
              <a:rPr lang="en-US" sz="1200" dirty="0">
                <a:latin typeface="+mj-lt"/>
                <a:ea typeface="Segoe UI" pitchFamily="34" charset="0"/>
                <a:cs typeface="Segoe UI" pitchFamily="34" charset="0"/>
              </a:rPr>
              <a:t>100% SLA ownership</a:t>
            </a:r>
          </a:p>
        </p:txBody>
      </p:sp>
    </p:spTree>
    <p:extLst>
      <p:ext uri="{BB962C8B-B14F-4D97-AF65-F5344CB8AC3E}">
        <p14:creationId xmlns:p14="http://schemas.microsoft.com/office/powerpoint/2010/main" val="152690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Methodology – Guiding Principles</a:t>
            </a:r>
            <a:endParaRPr lang="en-US" dirty="0"/>
          </a:p>
        </p:txBody>
      </p:sp>
      <p:sp>
        <p:nvSpPr>
          <p:cNvPr id="3" name="Content Placeholder 2"/>
          <p:cNvSpPr>
            <a:spLocks noGrp="1"/>
          </p:cNvSpPr>
          <p:nvPr>
            <p:ph idx="1"/>
          </p:nvPr>
        </p:nvSpPr>
        <p:spPr/>
        <p:txBody>
          <a:bodyPr/>
          <a:lstStyle/>
          <a:p>
            <a:pPr marL="342900" indent="-342900" defTabSz="1463040" fontAlgn="auto">
              <a:spcBef>
                <a:spcPts val="0"/>
              </a:spcBef>
              <a:spcAft>
                <a:spcPts val="0"/>
              </a:spcAft>
              <a:buClrTx/>
              <a:buFont typeface="Wingdings" pitchFamily="2" charset="2"/>
              <a:buChar char="§"/>
            </a:pPr>
            <a:r>
              <a:rPr lang="en-US" sz="1800" b="1" kern="0" dirty="0">
                <a:solidFill>
                  <a:srgbClr val="141313"/>
                </a:solidFill>
              </a:rPr>
              <a:t>100 % coverage of Transition areas by </a:t>
            </a:r>
            <a:r>
              <a:rPr lang="en-US" sz="1800" kern="0" dirty="0">
                <a:solidFill>
                  <a:srgbClr val="141313"/>
                </a:solidFill>
              </a:rPr>
              <a:t>detailed Due Diligence of applications and infra services </a:t>
            </a:r>
          </a:p>
          <a:p>
            <a:pPr marL="1073150" lvl="1" indent="-342900" defTabSz="1463040" fontAlgn="auto">
              <a:spcBef>
                <a:spcPts val="0"/>
              </a:spcBef>
              <a:spcAft>
                <a:spcPts val="0"/>
              </a:spcAft>
              <a:buFont typeface="Wingdings" pitchFamily="2" charset="2"/>
              <a:buChar char="§"/>
            </a:pPr>
            <a:r>
              <a:rPr lang="en-US" sz="1800" kern="0" dirty="0" smtClean="0">
                <a:solidFill>
                  <a:srgbClr val="141313"/>
                </a:solidFill>
              </a:rPr>
              <a:t>Identify </a:t>
            </a:r>
            <a:r>
              <a:rPr lang="en-US" sz="1800" kern="0" dirty="0">
                <a:solidFill>
                  <a:srgbClr val="141313"/>
                </a:solidFill>
              </a:rPr>
              <a:t>critical and key areas of transition that will be agreed by </a:t>
            </a:r>
            <a:r>
              <a:rPr lang="en-US" sz="1800" kern="0" dirty="0" err="1" smtClean="0">
                <a:solidFill>
                  <a:srgbClr val="141313"/>
                </a:solidFill>
              </a:rPr>
              <a:t>iSoftStone</a:t>
            </a:r>
            <a:r>
              <a:rPr lang="en-US" sz="1800" kern="0" dirty="0" smtClean="0">
                <a:solidFill>
                  <a:srgbClr val="141313"/>
                </a:solidFill>
              </a:rPr>
              <a:t> </a:t>
            </a:r>
            <a:r>
              <a:rPr lang="en-US" sz="1800" kern="0" dirty="0">
                <a:solidFill>
                  <a:srgbClr val="141313"/>
                </a:solidFill>
              </a:rPr>
              <a:t>and Avon (SMEs &amp; Business) that is key for success of </a:t>
            </a:r>
            <a:r>
              <a:rPr lang="en-US" sz="1800" kern="0" dirty="0" smtClean="0">
                <a:solidFill>
                  <a:srgbClr val="141313"/>
                </a:solidFill>
              </a:rPr>
              <a:t>transition</a:t>
            </a:r>
            <a:endParaRPr lang="en-US" sz="1800" kern="0" dirty="0">
              <a:solidFill>
                <a:srgbClr val="141313"/>
              </a:solidFill>
            </a:endParaRPr>
          </a:p>
          <a:p>
            <a:pPr marL="342900" indent="-342900" defTabSz="1463040" fontAlgn="auto">
              <a:spcBef>
                <a:spcPts val="0"/>
              </a:spcBef>
              <a:spcAft>
                <a:spcPts val="0"/>
              </a:spcAft>
              <a:buClrTx/>
              <a:buFont typeface="Wingdings" pitchFamily="2" charset="2"/>
              <a:buChar char="§"/>
            </a:pPr>
            <a:r>
              <a:rPr lang="en-US" sz="1800" b="1" kern="0" dirty="0">
                <a:solidFill>
                  <a:srgbClr val="141313"/>
                </a:solidFill>
              </a:rPr>
              <a:t> Optimized utilization of SME time</a:t>
            </a:r>
            <a:r>
              <a:rPr lang="en-US" sz="1800" kern="0" dirty="0">
                <a:solidFill>
                  <a:srgbClr val="141313"/>
                </a:solidFill>
              </a:rPr>
              <a:t> through KT </a:t>
            </a:r>
            <a:r>
              <a:rPr lang="en-US" sz="1800" b="1" kern="0" dirty="0">
                <a:solidFill>
                  <a:srgbClr val="141313"/>
                </a:solidFill>
              </a:rPr>
              <a:t>without interrupting Business service levels </a:t>
            </a:r>
            <a:r>
              <a:rPr lang="en-US" sz="1800" kern="0" dirty="0">
                <a:solidFill>
                  <a:srgbClr val="141313"/>
                </a:solidFill>
              </a:rPr>
              <a:t>by</a:t>
            </a:r>
          </a:p>
          <a:p>
            <a:pPr marL="1073150" lvl="1" indent="-342900" defTabSz="1463040" fontAlgn="auto">
              <a:spcBef>
                <a:spcPts val="0"/>
              </a:spcBef>
              <a:spcAft>
                <a:spcPts val="0"/>
              </a:spcAft>
              <a:buFont typeface="Wingdings" pitchFamily="2" charset="2"/>
              <a:buChar char="§"/>
            </a:pPr>
            <a:r>
              <a:rPr lang="en-US" sz="1800" kern="0" dirty="0" smtClean="0">
                <a:solidFill>
                  <a:srgbClr val="141313"/>
                </a:solidFill>
              </a:rPr>
              <a:t>Onboarding </a:t>
            </a:r>
            <a:r>
              <a:rPr lang="en-US" sz="1800" kern="0" dirty="0">
                <a:solidFill>
                  <a:srgbClr val="141313"/>
                </a:solidFill>
              </a:rPr>
              <a:t>the team that would have undergone Avon Business and process KT thus using SME time only for the application specific KT</a:t>
            </a:r>
          </a:p>
          <a:p>
            <a:pPr marL="1073150" lvl="1" indent="-342900" defTabSz="1463040" fontAlgn="auto">
              <a:spcBef>
                <a:spcPts val="0"/>
              </a:spcBef>
              <a:spcAft>
                <a:spcPts val="0"/>
              </a:spcAft>
              <a:buFont typeface="Wingdings" pitchFamily="2" charset="2"/>
              <a:buChar char="§"/>
            </a:pPr>
            <a:r>
              <a:rPr lang="en-US" sz="1800" kern="0" dirty="0" smtClean="0">
                <a:solidFill>
                  <a:srgbClr val="141313"/>
                </a:solidFill>
              </a:rPr>
              <a:t>Preparedness </a:t>
            </a:r>
            <a:r>
              <a:rPr lang="en-US" sz="1800" kern="0" dirty="0">
                <a:solidFill>
                  <a:srgbClr val="141313"/>
                </a:solidFill>
              </a:rPr>
              <a:t>of the team before attending the KT sessions by going through the existing documentation, walk through of applications and code analysis</a:t>
            </a:r>
          </a:p>
          <a:p>
            <a:pPr marL="1073150" lvl="1" indent="-342900" defTabSz="1463040" fontAlgn="auto">
              <a:spcBef>
                <a:spcPts val="0"/>
              </a:spcBef>
              <a:spcAft>
                <a:spcPts val="0"/>
              </a:spcAft>
              <a:buFont typeface="Wingdings" pitchFamily="2" charset="2"/>
              <a:buChar char="§"/>
            </a:pPr>
            <a:r>
              <a:rPr lang="en-US" sz="1800" kern="0" dirty="0" smtClean="0">
                <a:solidFill>
                  <a:srgbClr val="141313"/>
                </a:solidFill>
              </a:rPr>
              <a:t>Prioritizing </a:t>
            </a:r>
            <a:r>
              <a:rPr lang="en-US" sz="1800" kern="0" dirty="0">
                <a:solidFill>
                  <a:srgbClr val="141313"/>
                </a:solidFill>
              </a:rPr>
              <a:t>the KT sessions based by clustering the applications and leveraging SME time according to the criticality of the applications</a:t>
            </a:r>
          </a:p>
          <a:p>
            <a:pPr marL="1073150" lvl="1" indent="-342900" defTabSz="1463040" fontAlgn="auto">
              <a:spcBef>
                <a:spcPts val="0"/>
              </a:spcBef>
              <a:spcAft>
                <a:spcPts val="0"/>
              </a:spcAft>
              <a:buFont typeface="Wingdings" pitchFamily="2" charset="2"/>
              <a:buChar char="§"/>
            </a:pPr>
            <a:r>
              <a:rPr lang="en-US" sz="1800" kern="0" dirty="0">
                <a:solidFill>
                  <a:srgbClr val="141313"/>
                </a:solidFill>
              </a:rPr>
              <a:t>Recording of the sessions to review for any clarifications before reaching out to the </a:t>
            </a:r>
            <a:r>
              <a:rPr lang="en-US" sz="1800" kern="0" dirty="0" smtClean="0">
                <a:solidFill>
                  <a:srgbClr val="141313"/>
                </a:solidFill>
              </a:rPr>
              <a:t>SMEs</a:t>
            </a:r>
            <a:endParaRPr lang="en-US" sz="1800" kern="0" dirty="0">
              <a:solidFill>
                <a:srgbClr val="141313"/>
              </a:solidFill>
            </a:endParaRPr>
          </a:p>
          <a:p>
            <a:pPr marL="342900" indent="-342900" defTabSz="1463040" fontAlgn="auto">
              <a:spcBef>
                <a:spcPts val="0"/>
              </a:spcBef>
              <a:spcAft>
                <a:spcPts val="0"/>
              </a:spcAft>
              <a:buClrTx/>
              <a:buFont typeface="Wingdings" pitchFamily="2" charset="2"/>
              <a:buChar char="§"/>
            </a:pPr>
            <a:r>
              <a:rPr lang="en-US" sz="1800" b="1" kern="0" dirty="0">
                <a:solidFill>
                  <a:srgbClr val="141313"/>
                </a:solidFill>
              </a:rPr>
              <a:t> Seamless transition with no service level impact</a:t>
            </a:r>
            <a:r>
              <a:rPr lang="en-US" sz="1800" kern="0" dirty="0">
                <a:solidFill>
                  <a:srgbClr val="141313"/>
                </a:solidFill>
              </a:rPr>
              <a:t>  through a structured process that involves</a:t>
            </a:r>
          </a:p>
          <a:p>
            <a:pPr marL="1073150" lvl="1" indent="-342900" defTabSz="1463040" fontAlgn="auto">
              <a:spcBef>
                <a:spcPts val="0"/>
              </a:spcBef>
              <a:spcAft>
                <a:spcPts val="0"/>
              </a:spcAft>
              <a:buFont typeface="Wingdings" pitchFamily="2" charset="2"/>
              <a:buChar char="§"/>
            </a:pPr>
            <a:r>
              <a:rPr lang="en-US" sz="1800" kern="0" dirty="0" smtClean="0">
                <a:solidFill>
                  <a:srgbClr val="141313"/>
                </a:solidFill>
              </a:rPr>
              <a:t>Periodic </a:t>
            </a:r>
            <a:r>
              <a:rPr lang="en-US" sz="1800" kern="0" dirty="0">
                <a:solidFill>
                  <a:srgbClr val="141313"/>
                </a:solidFill>
              </a:rPr>
              <a:t>touch points with the business over the duration of the transition to show progress and build confidence through KPI status</a:t>
            </a:r>
          </a:p>
          <a:p>
            <a:pPr marL="1073150" lvl="1" indent="-342900" defTabSz="1463040" fontAlgn="auto">
              <a:spcBef>
                <a:spcPts val="0"/>
              </a:spcBef>
              <a:spcAft>
                <a:spcPts val="0"/>
              </a:spcAft>
              <a:buFont typeface="Wingdings" pitchFamily="2" charset="2"/>
              <a:buChar char="§"/>
            </a:pPr>
            <a:r>
              <a:rPr lang="en-US" sz="1800" kern="0" dirty="0" smtClean="0">
                <a:solidFill>
                  <a:srgbClr val="141313"/>
                </a:solidFill>
              </a:rPr>
              <a:t>Leverage </a:t>
            </a:r>
            <a:r>
              <a:rPr lang="en-US" sz="1800" kern="0" dirty="0">
                <a:solidFill>
                  <a:srgbClr val="141313"/>
                </a:solidFill>
              </a:rPr>
              <a:t>primary support phase to directly work with business team and understand their expectations before moving into steady state operations</a:t>
            </a:r>
          </a:p>
          <a:p>
            <a:pPr marL="1073150" lvl="1" indent="-342900" defTabSz="1463040" fontAlgn="auto">
              <a:spcBef>
                <a:spcPts val="0"/>
              </a:spcBef>
              <a:spcAft>
                <a:spcPts val="0"/>
              </a:spcAft>
              <a:buFont typeface="Wingdings" pitchFamily="2" charset="2"/>
              <a:buChar char="§"/>
            </a:pPr>
            <a:r>
              <a:rPr lang="en-US" sz="1800" kern="0" dirty="0">
                <a:solidFill>
                  <a:srgbClr val="141313"/>
                </a:solidFill>
              </a:rPr>
              <a:t>Periodic review of incident / enhancements status and prioritizing as per business </a:t>
            </a:r>
            <a:r>
              <a:rPr lang="en-US" sz="1800" kern="0" dirty="0" smtClean="0">
                <a:solidFill>
                  <a:srgbClr val="141313"/>
                </a:solidFill>
              </a:rPr>
              <a:t>needs</a:t>
            </a:r>
            <a:endParaRPr lang="en-US" sz="1800" kern="0" dirty="0">
              <a:solidFill>
                <a:srgbClr val="141313"/>
              </a:solidFill>
            </a:endParaRPr>
          </a:p>
          <a:p>
            <a:pPr marL="342900" indent="-342900" defTabSz="1463040" fontAlgn="auto">
              <a:spcBef>
                <a:spcPts val="0"/>
              </a:spcBef>
              <a:spcAft>
                <a:spcPts val="0"/>
              </a:spcAft>
              <a:buFont typeface="Wingdings" pitchFamily="2" charset="2"/>
              <a:buChar char="§"/>
            </a:pPr>
            <a:r>
              <a:rPr lang="en-US" sz="1800" b="1" kern="0" dirty="0">
                <a:solidFill>
                  <a:srgbClr val="141313"/>
                </a:solidFill>
              </a:rPr>
              <a:t>Dedicated Transition Management Office</a:t>
            </a:r>
            <a:r>
              <a:rPr lang="en-US" sz="1800" kern="0" dirty="0">
                <a:solidFill>
                  <a:srgbClr val="141313"/>
                </a:solidFill>
              </a:rPr>
              <a:t> that will over see the entire transition and would involve stakeholders from </a:t>
            </a:r>
            <a:r>
              <a:rPr lang="en-US" sz="1800" kern="0" dirty="0" err="1" smtClean="0">
                <a:solidFill>
                  <a:srgbClr val="141313"/>
                </a:solidFill>
              </a:rPr>
              <a:t>iSoftStone</a:t>
            </a:r>
            <a:r>
              <a:rPr lang="en-US" sz="1800" kern="0" dirty="0" smtClean="0">
                <a:solidFill>
                  <a:srgbClr val="141313"/>
                </a:solidFill>
              </a:rPr>
              <a:t>, </a:t>
            </a:r>
            <a:r>
              <a:rPr lang="en-US" sz="1800" kern="0" dirty="0">
                <a:solidFill>
                  <a:srgbClr val="141313"/>
                </a:solidFill>
              </a:rPr>
              <a:t>AVON (IT &amp; Business)</a:t>
            </a:r>
          </a:p>
          <a:p>
            <a:pPr marL="342900" indent="-342900" defTabSz="1463040" fontAlgn="auto">
              <a:spcBef>
                <a:spcPts val="0"/>
              </a:spcBef>
              <a:spcAft>
                <a:spcPts val="0"/>
              </a:spcAft>
              <a:buFont typeface="Wingdings" pitchFamily="2" charset="2"/>
              <a:buChar char="§"/>
            </a:pPr>
            <a:endParaRPr lang="en-US" sz="1800" kern="0" dirty="0">
              <a:solidFill>
                <a:srgbClr val="141313"/>
              </a:solidFill>
            </a:endParaRPr>
          </a:p>
          <a:p>
            <a:pPr marL="342900" indent="-342900" defTabSz="1463040" fontAlgn="auto">
              <a:spcBef>
                <a:spcPts val="0"/>
              </a:spcBef>
              <a:spcAft>
                <a:spcPts val="0"/>
              </a:spcAft>
              <a:buFont typeface="Wingdings" pitchFamily="2" charset="2"/>
              <a:buChar char="§"/>
            </a:pPr>
            <a:r>
              <a:rPr lang="en-US" sz="1800" b="1" kern="0" dirty="0">
                <a:solidFill>
                  <a:srgbClr val="141313"/>
                </a:solidFill>
              </a:rPr>
              <a:t>Effective Risk Management and Governance </a:t>
            </a:r>
            <a:r>
              <a:rPr lang="en-US" sz="1800" kern="0" dirty="0">
                <a:solidFill>
                  <a:srgbClr val="141313"/>
                </a:solidFill>
              </a:rPr>
              <a:t>to capture risks early enough and mitigate through the appropriate governance processes</a:t>
            </a:r>
            <a:endParaRPr lang="en-US" sz="1800" b="1" kern="0" dirty="0">
              <a:solidFill>
                <a:srgbClr val="141313"/>
              </a:solidFill>
            </a:endParaRPr>
          </a:p>
          <a:p>
            <a:pPr marL="342900" indent="-342900" defTabSz="1463040" fontAlgn="auto">
              <a:spcBef>
                <a:spcPts val="0"/>
              </a:spcBef>
              <a:spcAft>
                <a:spcPts val="0"/>
              </a:spcAft>
              <a:buFont typeface="Wingdings" pitchFamily="2" charset="2"/>
              <a:buChar char="§"/>
            </a:pPr>
            <a:endParaRPr lang="en-US" sz="1800" kern="0" dirty="0">
              <a:solidFill>
                <a:srgbClr val="141313"/>
              </a:solidFill>
            </a:endParaRPr>
          </a:p>
          <a:p>
            <a:pPr marL="285750" indent="-285750" defTabSz="1463040" fontAlgn="auto">
              <a:spcBef>
                <a:spcPts val="0"/>
              </a:spcBef>
              <a:spcAft>
                <a:spcPts val="0"/>
              </a:spcAft>
              <a:buFont typeface="Wingdings" pitchFamily="2" charset="2"/>
              <a:buChar char="§"/>
            </a:pPr>
            <a:endParaRPr lang="en-US" sz="1800" kern="0" dirty="0">
              <a:solidFill>
                <a:srgbClr val="141313"/>
              </a:solidFill>
            </a:endParaRPr>
          </a:p>
          <a:p>
            <a:pPr marL="730250" lvl="1" indent="0" defTabSz="1463040" fontAlgn="auto">
              <a:spcBef>
                <a:spcPts val="0"/>
              </a:spcBef>
              <a:spcAft>
                <a:spcPts val="0"/>
              </a:spcAft>
              <a:buNone/>
            </a:pPr>
            <a:endParaRPr lang="en-US" sz="1800" kern="0" dirty="0">
              <a:solidFill>
                <a:srgbClr val="141313"/>
              </a:solidFill>
            </a:endParaRPr>
          </a:p>
        </p:txBody>
      </p:sp>
    </p:spTree>
    <p:extLst>
      <p:ext uri="{BB962C8B-B14F-4D97-AF65-F5344CB8AC3E}">
        <p14:creationId xmlns:p14="http://schemas.microsoft.com/office/powerpoint/2010/main" val="1530555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Risk and Mitigation Strategy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11510123"/>
              </p:ext>
            </p:extLst>
          </p:nvPr>
        </p:nvGraphicFramePr>
        <p:xfrm>
          <a:off x="526923" y="1193292"/>
          <a:ext cx="13420724" cy="7106454"/>
        </p:xfrm>
        <a:graphic>
          <a:graphicData uri="http://schemas.openxmlformats.org/drawingml/2006/table">
            <a:tbl>
              <a:tblPr firstRow="1" firstCol="1" bandRow="1">
                <a:tableStyleId>{FABFCF23-3B69-468F-B69F-88F6DE6A72F2}</a:tableStyleId>
              </a:tblPr>
              <a:tblGrid>
                <a:gridCol w="472149"/>
                <a:gridCol w="3271176"/>
                <a:gridCol w="1135533"/>
                <a:gridCol w="944295"/>
                <a:gridCol w="7597571"/>
              </a:tblGrid>
              <a:tr h="615671">
                <a:tc>
                  <a:txBody>
                    <a:bodyPr/>
                    <a:lstStyle/>
                    <a:p>
                      <a:pPr marL="0" marR="0" algn="l">
                        <a:lnSpc>
                          <a:spcPct val="115000"/>
                        </a:lnSpc>
                        <a:spcBef>
                          <a:spcPts val="600"/>
                        </a:spcBef>
                        <a:spcAft>
                          <a:spcPts val="0"/>
                        </a:spcAft>
                      </a:pPr>
                      <a:r>
                        <a:rPr lang="en-US" sz="1600" dirty="0">
                          <a:effectLst/>
                          <a:latin typeface="Calibri" panose="020F0502020204030204" pitchFamily="34" charset="0"/>
                          <a:cs typeface="Calibri" panose="020F0502020204030204" pitchFamily="34" charset="0"/>
                        </a:rPr>
                        <a:t>#</a:t>
                      </a:r>
                      <a:endParaRPr lang="en-US" sz="1600" dirty="0">
                        <a:effectLst/>
                        <a:latin typeface="Calibri" panose="020F0502020204030204" pitchFamily="34" charset="0"/>
                        <a:ea typeface="Calibri"/>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600" dirty="0">
                          <a:effectLst/>
                          <a:latin typeface="Calibri" panose="020F0502020204030204" pitchFamily="34" charset="0"/>
                          <a:cs typeface="Calibri" panose="020F0502020204030204" pitchFamily="34" charset="0"/>
                        </a:rPr>
                        <a:t>Risk</a:t>
                      </a:r>
                      <a:endParaRPr lang="en-US" sz="1600" dirty="0">
                        <a:effectLst/>
                        <a:latin typeface="Calibri" panose="020F0502020204030204" pitchFamily="34" charset="0"/>
                        <a:ea typeface="Calibri"/>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600" dirty="0">
                          <a:effectLst/>
                          <a:latin typeface="Calibri" panose="020F0502020204030204" pitchFamily="34" charset="0"/>
                          <a:cs typeface="Calibri" panose="020F0502020204030204" pitchFamily="34" charset="0"/>
                        </a:rPr>
                        <a:t>Probability</a:t>
                      </a:r>
                      <a:endParaRPr lang="en-US" sz="1600" dirty="0">
                        <a:effectLst/>
                        <a:latin typeface="Calibri" panose="020F0502020204030204" pitchFamily="34" charset="0"/>
                        <a:ea typeface="Calibri"/>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600" dirty="0">
                          <a:effectLst/>
                          <a:latin typeface="Calibri" panose="020F0502020204030204" pitchFamily="34" charset="0"/>
                          <a:cs typeface="Calibri" panose="020F0502020204030204" pitchFamily="34" charset="0"/>
                        </a:rPr>
                        <a:t>Impact</a:t>
                      </a:r>
                      <a:endParaRPr lang="en-US" sz="1600" dirty="0">
                        <a:effectLst/>
                        <a:latin typeface="Calibri" panose="020F0502020204030204" pitchFamily="34" charset="0"/>
                        <a:ea typeface="Calibri"/>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600" dirty="0">
                          <a:effectLst/>
                          <a:latin typeface="Calibri" panose="020F0502020204030204" pitchFamily="34" charset="0"/>
                          <a:cs typeface="Calibri" panose="020F0502020204030204" pitchFamily="34" charset="0"/>
                        </a:rPr>
                        <a:t>Mitigation options</a:t>
                      </a:r>
                      <a:endParaRPr lang="en-US" sz="1600" dirty="0">
                        <a:effectLst/>
                        <a:latin typeface="Calibri" panose="020F0502020204030204" pitchFamily="34" charset="0"/>
                        <a:ea typeface="Calibri"/>
                        <a:cs typeface="Calibri" panose="020F0502020204030204" pitchFamily="34" charset="0"/>
                      </a:endParaRPr>
                    </a:p>
                  </a:txBody>
                  <a:tcPr marL="21002" marR="21002" marT="0" marB="0"/>
                </a:tc>
              </a:tr>
              <a:tr h="492491">
                <a:tc>
                  <a:txBody>
                    <a:bodyPr/>
                    <a:lstStyle/>
                    <a:p>
                      <a:pPr marL="0" marR="0" algn="l">
                        <a:lnSpc>
                          <a:spcPct val="115000"/>
                        </a:lnSpc>
                        <a:spcBef>
                          <a:spcPts val="600"/>
                        </a:spcBef>
                        <a:spcAft>
                          <a:spcPts val="0"/>
                        </a:spcAft>
                      </a:pPr>
                      <a:r>
                        <a:rPr lang="en-US" sz="1500" dirty="0">
                          <a:effectLst/>
                          <a:latin typeface="Calibri" panose="020F0502020204030204" pitchFamily="34" charset="0"/>
                          <a:cs typeface="Calibri" panose="020F0502020204030204" pitchFamily="34" charset="0"/>
                        </a:rPr>
                        <a:t>1</a:t>
                      </a:r>
                      <a:endParaRPr lang="en-US" sz="1500" dirty="0">
                        <a:effectLst/>
                        <a:latin typeface="Calibri" panose="020F0502020204030204" pitchFamily="34" charset="0"/>
                        <a:ea typeface="Calibri"/>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500" kern="1200" dirty="0">
                          <a:latin typeface="Calibri" panose="020F0502020204030204" pitchFamily="34" charset="0"/>
                          <a:cs typeface="Calibri" panose="020F0502020204030204" pitchFamily="34" charset="0"/>
                        </a:rPr>
                        <a:t>Non availability of Incumbent team </a:t>
                      </a:r>
                      <a:r>
                        <a:rPr lang="en-US" sz="1500" kern="1200" dirty="0" smtClean="0">
                          <a:latin typeface="Calibri" panose="020F0502020204030204" pitchFamily="34" charset="0"/>
                          <a:cs typeface="Calibri" panose="020F0502020204030204" pitchFamily="34" charset="0"/>
                        </a:rPr>
                        <a:t>members and SMEs</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500" kern="1200">
                          <a:latin typeface="Calibri" panose="020F0502020204030204" pitchFamily="34" charset="0"/>
                          <a:cs typeface="Calibri" panose="020F0502020204030204" pitchFamily="34" charset="0"/>
                        </a:rPr>
                        <a:t>Probable</a:t>
                      </a:r>
                      <a:endParaRPr lang="en-US" sz="1500" kern="120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500" kern="1200" dirty="0">
                          <a:latin typeface="Calibri" panose="020F0502020204030204" pitchFamily="34" charset="0"/>
                          <a:cs typeface="Calibri" panose="020F0502020204030204" pitchFamily="34" charset="0"/>
                        </a:rPr>
                        <a:t>High</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c>
                  <a:txBody>
                    <a:bodyPr/>
                    <a:lstStyle/>
                    <a:p>
                      <a:pPr marL="342900" marR="0" lvl="0" indent="-342900" algn="l">
                        <a:lnSpc>
                          <a:spcPct val="115000"/>
                        </a:lnSpc>
                        <a:spcBef>
                          <a:spcPts val="600"/>
                        </a:spcBef>
                        <a:spcAft>
                          <a:spcPts val="0"/>
                        </a:spcAft>
                        <a:buFont typeface="Symbol"/>
                        <a:buChar char=""/>
                      </a:pPr>
                      <a:r>
                        <a:rPr lang="en-US" sz="1500" kern="1200" dirty="0">
                          <a:latin typeface="Calibri" panose="020F0502020204030204" pitchFamily="34" charset="0"/>
                          <a:cs typeface="Calibri" panose="020F0502020204030204" pitchFamily="34" charset="0"/>
                        </a:rPr>
                        <a:t>Set expectations of time required from </a:t>
                      </a:r>
                      <a:r>
                        <a:rPr lang="en-US" sz="1500" kern="1200" dirty="0" smtClean="0">
                          <a:latin typeface="Calibri" panose="020F0502020204030204" pitchFamily="34" charset="0"/>
                          <a:cs typeface="Calibri" panose="020F0502020204030204" pitchFamily="34" charset="0"/>
                        </a:rPr>
                        <a:t>Avon </a:t>
                      </a:r>
                      <a:r>
                        <a:rPr lang="en-US" sz="1500" kern="1200" dirty="0">
                          <a:latin typeface="Calibri" panose="020F0502020204030204" pitchFamily="34" charset="0"/>
                          <a:cs typeface="Calibri" panose="020F0502020204030204" pitchFamily="34" charset="0"/>
                        </a:rPr>
                        <a:t>and incumbent vendors’ teams upfront and agree upon this during Transition Planning </a:t>
                      </a:r>
                      <a:r>
                        <a:rPr lang="en-US" sz="1500" kern="1200" dirty="0" smtClean="0">
                          <a:latin typeface="Calibri" panose="020F0502020204030204" pitchFamily="34" charset="0"/>
                          <a:cs typeface="Calibri" panose="020F0502020204030204" pitchFamily="34" charset="0"/>
                        </a:rPr>
                        <a:t>(Avon </a:t>
                      </a:r>
                      <a:r>
                        <a:rPr lang="en-US" sz="1500" kern="1200" dirty="0">
                          <a:latin typeface="Calibri" panose="020F0502020204030204" pitchFamily="34" charset="0"/>
                          <a:cs typeface="Calibri" panose="020F0502020204030204" pitchFamily="34" charset="0"/>
                        </a:rPr>
                        <a:t>and </a:t>
                      </a:r>
                      <a:r>
                        <a:rPr lang="en-US" sz="1500" kern="1200" dirty="0" err="1" smtClean="0">
                          <a:latin typeface="Calibri" panose="020F0502020204030204" pitchFamily="34" charset="0"/>
                          <a:cs typeface="Calibri" panose="020F0502020204030204" pitchFamily="34" charset="0"/>
                        </a:rPr>
                        <a:t>iSoftStone</a:t>
                      </a:r>
                      <a:r>
                        <a:rPr lang="en-US" sz="1500" kern="1200" dirty="0" smtClean="0">
                          <a:latin typeface="Calibri" panose="020F0502020204030204" pitchFamily="34" charset="0"/>
                          <a:cs typeface="Calibri" panose="020F0502020204030204" pitchFamily="34" charset="0"/>
                        </a:rPr>
                        <a:t>)</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r>
              <a:tr h="999920">
                <a:tc>
                  <a:txBody>
                    <a:bodyPr/>
                    <a:lstStyle/>
                    <a:p>
                      <a:pPr marL="0" marR="0" algn="l">
                        <a:lnSpc>
                          <a:spcPct val="115000"/>
                        </a:lnSpc>
                        <a:spcBef>
                          <a:spcPts val="600"/>
                        </a:spcBef>
                        <a:spcAft>
                          <a:spcPts val="0"/>
                        </a:spcAft>
                      </a:pPr>
                      <a:r>
                        <a:rPr lang="en-US" sz="1500" dirty="0">
                          <a:effectLst/>
                          <a:latin typeface="Calibri" panose="020F0502020204030204" pitchFamily="34" charset="0"/>
                          <a:cs typeface="Calibri" panose="020F0502020204030204" pitchFamily="34" charset="0"/>
                        </a:rPr>
                        <a:t>2</a:t>
                      </a:r>
                      <a:endParaRPr lang="en-US" sz="1500" dirty="0">
                        <a:effectLst/>
                        <a:latin typeface="Calibri" panose="020F0502020204030204" pitchFamily="34" charset="0"/>
                        <a:ea typeface="Calibri"/>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500" kern="1200" dirty="0">
                          <a:latin typeface="Calibri" panose="020F0502020204030204" pitchFamily="34" charset="0"/>
                          <a:cs typeface="Calibri" panose="020F0502020204030204" pitchFamily="34" charset="0"/>
                        </a:rPr>
                        <a:t>Attrition (especially of the key </a:t>
                      </a:r>
                      <a:r>
                        <a:rPr lang="en-US" sz="1500" kern="1200" dirty="0" smtClean="0">
                          <a:latin typeface="Calibri" panose="020F0502020204030204" pitchFamily="34" charset="0"/>
                          <a:cs typeface="Calibri" panose="020F0502020204030204" pitchFamily="34" charset="0"/>
                        </a:rPr>
                        <a:t> staff</a:t>
                      </a:r>
                      <a:r>
                        <a:rPr lang="en-US" sz="1500" kern="1200" dirty="0">
                          <a:latin typeface="Calibri" panose="020F0502020204030204" pitchFamily="34" charset="0"/>
                          <a:cs typeface="Calibri" panose="020F0502020204030204" pitchFamily="34" charset="0"/>
                        </a:rPr>
                        <a:t>) prior to completion of transition</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500" kern="1200" dirty="0">
                          <a:latin typeface="Calibri" panose="020F0502020204030204" pitchFamily="34" charset="0"/>
                          <a:cs typeface="Calibri" panose="020F0502020204030204" pitchFamily="34" charset="0"/>
                        </a:rPr>
                        <a:t>Highly likely</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500" kern="1200" dirty="0">
                          <a:latin typeface="Calibri" panose="020F0502020204030204" pitchFamily="34" charset="0"/>
                          <a:cs typeface="Calibri" panose="020F0502020204030204" pitchFamily="34" charset="0"/>
                        </a:rPr>
                        <a:t>High</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c>
                  <a:txBody>
                    <a:bodyPr/>
                    <a:lstStyle/>
                    <a:p>
                      <a:pPr marL="342900" marR="0" lvl="0" indent="-342900" algn="l">
                        <a:lnSpc>
                          <a:spcPct val="115000"/>
                        </a:lnSpc>
                        <a:spcBef>
                          <a:spcPts val="600"/>
                        </a:spcBef>
                        <a:spcAft>
                          <a:spcPts val="0"/>
                        </a:spcAft>
                        <a:buFont typeface="Symbol"/>
                        <a:buChar char=""/>
                      </a:pPr>
                      <a:r>
                        <a:rPr lang="en-US" sz="1500" kern="1200" dirty="0">
                          <a:latin typeface="Calibri" panose="020F0502020204030204" pitchFamily="34" charset="0"/>
                          <a:cs typeface="Calibri" panose="020F0502020204030204" pitchFamily="34" charset="0"/>
                        </a:rPr>
                        <a:t>Identify staff that are very likely to leave and arrange backup staff and have </a:t>
                      </a:r>
                      <a:r>
                        <a:rPr lang="en-US" sz="1500" kern="1200" dirty="0" smtClean="0">
                          <a:latin typeface="Calibri" panose="020F0502020204030204" pitchFamily="34" charset="0"/>
                          <a:cs typeface="Calibri" panose="020F0502020204030204" pitchFamily="34" charset="0"/>
                        </a:rPr>
                        <a:t>a prioritized </a:t>
                      </a:r>
                      <a:r>
                        <a:rPr lang="en-US" sz="1500" kern="1200" dirty="0">
                          <a:latin typeface="Calibri" panose="020F0502020204030204" pitchFamily="34" charset="0"/>
                          <a:cs typeface="Calibri" panose="020F0502020204030204" pitchFamily="34" charset="0"/>
                        </a:rPr>
                        <a:t>knowledge transfer </a:t>
                      </a:r>
                      <a:r>
                        <a:rPr lang="en-US" sz="1500" kern="1200" dirty="0" smtClean="0">
                          <a:latin typeface="Calibri" panose="020F0502020204030204" pitchFamily="34" charset="0"/>
                          <a:cs typeface="Calibri" panose="020F0502020204030204" pitchFamily="34" charset="0"/>
                        </a:rPr>
                        <a:t>(Avon)</a:t>
                      </a:r>
                      <a:endParaRPr lang="en-US" sz="1500" kern="1200" dirty="0">
                        <a:latin typeface="Calibri" panose="020F0502020204030204" pitchFamily="34" charset="0"/>
                        <a:cs typeface="Calibri" panose="020F0502020204030204" pitchFamily="34" charset="0"/>
                      </a:endParaRPr>
                    </a:p>
                    <a:p>
                      <a:pPr marL="342900" marR="0" lvl="0" indent="-342900" algn="l">
                        <a:lnSpc>
                          <a:spcPct val="115000"/>
                        </a:lnSpc>
                        <a:spcBef>
                          <a:spcPts val="0"/>
                        </a:spcBef>
                        <a:spcAft>
                          <a:spcPts val="0"/>
                        </a:spcAft>
                        <a:buFont typeface="Symbol"/>
                        <a:buChar char=""/>
                      </a:pPr>
                      <a:r>
                        <a:rPr lang="en-US" sz="1500" kern="1200" dirty="0">
                          <a:latin typeface="Calibri" panose="020F0502020204030204" pitchFamily="34" charset="0"/>
                          <a:cs typeface="Calibri" panose="020F0502020204030204" pitchFamily="34" charset="0"/>
                        </a:rPr>
                        <a:t>Identify `high risk’ transition items and </a:t>
                      </a:r>
                      <a:r>
                        <a:rPr lang="en-US" sz="1500" kern="1200" dirty="0" smtClean="0">
                          <a:latin typeface="Calibri" panose="020F0502020204030204" pitchFamily="34" charset="0"/>
                          <a:cs typeface="Calibri" panose="020F0502020204030204" pitchFamily="34" charset="0"/>
                        </a:rPr>
                        <a:t>prioritize </a:t>
                      </a:r>
                      <a:r>
                        <a:rPr lang="en-US" sz="1500" kern="1200" dirty="0">
                          <a:latin typeface="Calibri" panose="020F0502020204030204" pitchFamily="34" charset="0"/>
                          <a:cs typeface="Calibri" panose="020F0502020204030204" pitchFamily="34" charset="0"/>
                        </a:rPr>
                        <a:t>their transition </a:t>
                      </a:r>
                      <a:r>
                        <a:rPr lang="en-US" sz="1500" kern="1200" dirty="0" smtClean="0">
                          <a:latin typeface="Calibri" panose="020F0502020204030204" pitchFamily="34" charset="0"/>
                          <a:cs typeface="Calibri" panose="020F0502020204030204" pitchFamily="34" charset="0"/>
                        </a:rPr>
                        <a:t>(</a:t>
                      </a:r>
                      <a:r>
                        <a:rPr lang="en-US" sz="1500" kern="1200" dirty="0" err="1" smtClean="0">
                          <a:latin typeface="Calibri" panose="020F0502020204030204" pitchFamily="34" charset="0"/>
                          <a:cs typeface="Calibri" panose="020F0502020204030204" pitchFamily="34" charset="0"/>
                        </a:rPr>
                        <a:t>iSoftStone</a:t>
                      </a:r>
                      <a:r>
                        <a:rPr lang="en-US" sz="1500" kern="1200" dirty="0" smtClean="0">
                          <a:latin typeface="Calibri" panose="020F0502020204030204" pitchFamily="34" charset="0"/>
                          <a:cs typeface="Calibri" panose="020F0502020204030204" pitchFamily="34" charset="0"/>
                        </a:rPr>
                        <a:t>)</a:t>
                      </a:r>
                    </a:p>
                    <a:p>
                      <a:pPr marL="342900" marR="0" lvl="0" indent="-342900" algn="l">
                        <a:lnSpc>
                          <a:spcPct val="115000"/>
                        </a:lnSpc>
                        <a:spcBef>
                          <a:spcPts val="0"/>
                        </a:spcBef>
                        <a:spcAft>
                          <a:spcPts val="0"/>
                        </a:spcAft>
                        <a:buFont typeface="Symbol"/>
                        <a:buChar char=""/>
                      </a:pPr>
                      <a:r>
                        <a:rPr lang="en-US" sz="1500" kern="1200" dirty="0" smtClean="0">
                          <a:solidFill>
                            <a:schemeClr val="tx1"/>
                          </a:solidFill>
                          <a:latin typeface="Calibri" panose="020F0502020204030204" pitchFamily="34" charset="0"/>
                          <a:ea typeface="MS PGothic" pitchFamily="34" charset="-128"/>
                          <a:cs typeface="Calibri" panose="020F0502020204030204" pitchFamily="34" charset="0"/>
                        </a:rPr>
                        <a:t>VISA planning for flight risk</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r>
              <a:tr h="1068864">
                <a:tc>
                  <a:txBody>
                    <a:bodyPr/>
                    <a:lstStyle/>
                    <a:p>
                      <a:pPr marL="0" marR="0" algn="l">
                        <a:lnSpc>
                          <a:spcPct val="115000"/>
                        </a:lnSpc>
                        <a:spcBef>
                          <a:spcPts val="600"/>
                        </a:spcBef>
                        <a:spcAft>
                          <a:spcPts val="0"/>
                        </a:spcAft>
                      </a:pPr>
                      <a:r>
                        <a:rPr lang="en-US" sz="1500" dirty="0">
                          <a:effectLst/>
                          <a:latin typeface="Calibri" panose="020F0502020204030204" pitchFamily="34" charset="0"/>
                          <a:cs typeface="Calibri" panose="020F0502020204030204" pitchFamily="34" charset="0"/>
                        </a:rPr>
                        <a:t>3</a:t>
                      </a:r>
                      <a:endParaRPr lang="en-US" sz="1500" dirty="0">
                        <a:effectLst/>
                        <a:latin typeface="Calibri" panose="020F0502020204030204" pitchFamily="34" charset="0"/>
                        <a:ea typeface="Calibri"/>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500" kern="1200" dirty="0">
                          <a:latin typeface="Calibri" panose="020F0502020204030204" pitchFamily="34" charset="0"/>
                          <a:cs typeface="Calibri" panose="020F0502020204030204" pitchFamily="34" charset="0"/>
                        </a:rPr>
                        <a:t>Lack of cooperation, resistance to change or hostility from </a:t>
                      </a:r>
                      <a:r>
                        <a:rPr lang="en-US" sz="1500" kern="1200" dirty="0" smtClean="0">
                          <a:latin typeface="Calibri" panose="020F0502020204030204" pitchFamily="34" charset="0"/>
                          <a:cs typeface="Calibri" panose="020F0502020204030204" pitchFamily="34" charset="0"/>
                        </a:rPr>
                        <a:t>staff/vendors</a:t>
                      </a:r>
                      <a:r>
                        <a:rPr lang="en-US" sz="1500" kern="1200" dirty="0">
                          <a:latin typeface="Calibri" panose="020F0502020204030204" pitchFamily="34" charset="0"/>
                          <a:cs typeface="Calibri" panose="020F0502020204030204" pitchFamily="34" charset="0"/>
                        </a:rPr>
                        <a:t>, during the transition process</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500" kern="1200">
                          <a:latin typeface="Calibri" panose="020F0502020204030204" pitchFamily="34" charset="0"/>
                          <a:cs typeface="Calibri" panose="020F0502020204030204" pitchFamily="34" charset="0"/>
                        </a:rPr>
                        <a:t>Probable</a:t>
                      </a:r>
                      <a:endParaRPr lang="en-US" sz="1500" kern="120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500" kern="1200" dirty="0">
                          <a:latin typeface="Calibri" panose="020F0502020204030204" pitchFamily="34" charset="0"/>
                          <a:cs typeface="Calibri" panose="020F0502020204030204" pitchFamily="34" charset="0"/>
                        </a:rPr>
                        <a:t>High</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c>
                  <a:txBody>
                    <a:bodyPr/>
                    <a:lstStyle/>
                    <a:p>
                      <a:pPr marL="342900" marR="0" lvl="0" indent="-342900" algn="l">
                        <a:lnSpc>
                          <a:spcPct val="115000"/>
                        </a:lnSpc>
                        <a:spcBef>
                          <a:spcPts val="600"/>
                        </a:spcBef>
                        <a:spcAft>
                          <a:spcPts val="0"/>
                        </a:spcAft>
                        <a:buFont typeface="Symbol"/>
                        <a:buChar char=""/>
                      </a:pPr>
                      <a:r>
                        <a:rPr lang="en-US" sz="1500" kern="1200" dirty="0">
                          <a:latin typeface="Calibri" panose="020F0502020204030204" pitchFamily="34" charset="0"/>
                          <a:cs typeface="Calibri" panose="020F0502020204030204" pitchFamily="34" charset="0"/>
                        </a:rPr>
                        <a:t>Identify and form a set of `incumbent champions’ who would play a mediating role during the transition. </a:t>
                      </a:r>
                      <a:r>
                        <a:rPr lang="en-US" sz="1500" kern="1200" dirty="0" smtClean="0">
                          <a:latin typeface="Calibri" panose="020F0502020204030204" pitchFamily="34" charset="0"/>
                          <a:cs typeface="Calibri" panose="020F0502020204030204" pitchFamily="34" charset="0"/>
                        </a:rPr>
                        <a:t>(Avon)</a:t>
                      </a:r>
                      <a:endParaRPr lang="en-US" sz="1500" kern="1200" dirty="0">
                        <a:latin typeface="Calibri" panose="020F0502020204030204" pitchFamily="34" charset="0"/>
                        <a:cs typeface="Calibri" panose="020F0502020204030204" pitchFamily="34" charset="0"/>
                      </a:endParaRPr>
                    </a:p>
                    <a:p>
                      <a:pPr marL="342900" marR="0" lvl="0" indent="-342900" algn="l">
                        <a:lnSpc>
                          <a:spcPct val="115000"/>
                        </a:lnSpc>
                        <a:spcBef>
                          <a:spcPts val="600"/>
                        </a:spcBef>
                        <a:spcAft>
                          <a:spcPts val="0"/>
                        </a:spcAft>
                        <a:buFont typeface="Symbol"/>
                        <a:buChar char=""/>
                      </a:pPr>
                      <a:r>
                        <a:rPr lang="en-US" sz="1500" kern="1200" dirty="0" smtClean="0">
                          <a:latin typeface="Calibri" panose="020F0502020204030204" pitchFamily="34" charset="0"/>
                          <a:cs typeface="Calibri" panose="020F0502020204030204" pitchFamily="34" charset="0"/>
                        </a:rPr>
                        <a:t>Involve all the key stakeholders in the transition plan and obtain sign-off (Avon and </a:t>
                      </a:r>
                      <a:r>
                        <a:rPr lang="en-US" sz="1500" kern="1200" dirty="0" err="1" smtClean="0">
                          <a:latin typeface="Calibri" panose="020F0502020204030204" pitchFamily="34" charset="0"/>
                          <a:cs typeface="Calibri" panose="020F0502020204030204" pitchFamily="34" charset="0"/>
                        </a:rPr>
                        <a:t>iSoftStone</a:t>
                      </a:r>
                      <a:r>
                        <a:rPr lang="en-US" sz="1500" kern="1200" dirty="0" smtClean="0">
                          <a:latin typeface="Calibri" panose="020F0502020204030204" pitchFamily="34" charset="0"/>
                          <a:cs typeface="Calibri" panose="020F0502020204030204" pitchFamily="34" charset="0"/>
                        </a:rPr>
                        <a:t>)</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r>
              <a:tr h="746205">
                <a:tc>
                  <a:txBody>
                    <a:bodyPr/>
                    <a:lstStyle/>
                    <a:p>
                      <a:pPr marL="0" marR="0" algn="l">
                        <a:lnSpc>
                          <a:spcPct val="115000"/>
                        </a:lnSpc>
                        <a:spcBef>
                          <a:spcPts val="600"/>
                        </a:spcBef>
                        <a:spcAft>
                          <a:spcPts val="0"/>
                        </a:spcAft>
                      </a:pPr>
                      <a:r>
                        <a:rPr lang="en-US" sz="1500" dirty="0" smtClean="0">
                          <a:effectLst/>
                          <a:latin typeface="Calibri" panose="020F0502020204030204" pitchFamily="34" charset="0"/>
                          <a:cs typeface="Calibri" panose="020F0502020204030204" pitchFamily="34" charset="0"/>
                        </a:rPr>
                        <a:t>4</a:t>
                      </a:r>
                      <a:endParaRPr lang="en-US" sz="1500" dirty="0">
                        <a:effectLst/>
                        <a:latin typeface="Calibri" panose="020F0502020204030204" pitchFamily="34" charset="0"/>
                        <a:ea typeface="Calibri"/>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500" kern="1200">
                          <a:latin typeface="Calibri" panose="020F0502020204030204" pitchFamily="34" charset="0"/>
                          <a:cs typeface="Calibri" panose="020F0502020204030204" pitchFamily="34" charset="0"/>
                        </a:rPr>
                        <a:t>Surge of support incidents takes away time from transition</a:t>
                      </a:r>
                      <a:endParaRPr lang="en-US" sz="1500" kern="120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500" kern="1200" dirty="0">
                          <a:latin typeface="Calibri" panose="020F0502020204030204" pitchFamily="34" charset="0"/>
                          <a:cs typeface="Calibri" panose="020F0502020204030204" pitchFamily="34" charset="0"/>
                        </a:rPr>
                        <a:t>Probable</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500" kern="1200">
                          <a:latin typeface="Calibri" panose="020F0502020204030204" pitchFamily="34" charset="0"/>
                          <a:cs typeface="Calibri" panose="020F0502020204030204" pitchFamily="34" charset="0"/>
                        </a:rPr>
                        <a:t>High</a:t>
                      </a:r>
                      <a:endParaRPr lang="en-US" sz="1500" kern="120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c>
                  <a:txBody>
                    <a:bodyPr/>
                    <a:lstStyle/>
                    <a:p>
                      <a:pPr marL="342900" marR="0" lvl="0" indent="-342900" algn="l">
                        <a:lnSpc>
                          <a:spcPct val="115000"/>
                        </a:lnSpc>
                        <a:spcBef>
                          <a:spcPts val="600"/>
                        </a:spcBef>
                        <a:spcAft>
                          <a:spcPts val="0"/>
                        </a:spcAft>
                        <a:buFont typeface="Symbol"/>
                        <a:buChar char=""/>
                      </a:pPr>
                      <a:r>
                        <a:rPr lang="en-US" sz="1500" kern="1200" dirty="0" smtClean="0">
                          <a:latin typeface="Calibri" panose="020F0502020204030204" pitchFamily="34" charset="0"/>
                          <a:cs typeface="Calibri" panose="020F0502020204030204" pitchFamily="34" charset="0"/>
                        </a:rPr>
                        <a:t>Prioritize support incidents</a:t>
                      </a:r>
                      <a:r>
                        <a:rPr lang="en-US" sz="1500" kern="1200" baseline="0" dirty="0" smtClean="0">
                          <a:latin typeface="Calibri" panose="020F0502020204030204" pitchFamily="34" charset="0"/>
                          <a:cs typeface="Calibri" panose="020F0502020204030204" pitchFamily="34" charset="0"/>
                        </a:rPr>
                        <a:t> and push out resolution of low impact items </a:t>
                      </a:r>
                      <a:r>
                        <a:rPr lang="en-US" sz="1500" kern="1200" dirty="0" smtClean="0">
                          <a:latin typeface="Calibri" panose="020F0502020204030204" pitchFamily="34" charset="0"/>
                          <a:cs typeface="Calibri" panose="020F0502020204030204" pitchFamily="34" charset="0"/>
                        </a:rPr>
                        <a:t>(Avon </a:t>
                      </a:r>
                      <a:r>
                        <a:rPr lang="en-US" sz="1500" kern="1200" dirty="0">
                          <a:latin typeface="Calibri" panose="020F0502020204030204" pitchFamily="34" charset="0"/>
                          <a:cs typeface="Calibri" panose="020F0502020204030204" pitchFamily="34" charset="0"/>
                        </a:rPr>
                        <a:t>and </a:t>
                      </a:r>
                      <a:r>
                        <a:rPr lang="en-US" sz="1500" kern="1200" dirty="0" err="1" smtClean="0">
                          <a:latin typeface="Calibri" panose="020F0502020204030204" pitchFamily="34" charset="0"/>
                          <a:cs typeface="Calibri" panose="020F0502020204030204" pitchFamily="34" charset="0"/>
                        </a:rPr>
                        <a:t>iSoftStone</a:t>
                      </a:r>
                      <a:r>
                        <a:rPr lang="en-US" sz="1500" kern="1200" dirty="0" smtClean="0">
                          <a:latin typeface="Calibri" panose="020F0502020204030204" pitchFamily="34" charset="0"/>
                          <a:cs typeface="Calibri" panose="020F0502020204030204" pitchFamily="34" charset="0"/>
                        </a:rPr>
                        <a:t>).</a:t>
                      </a:r>
                      <a:endParaRPr lang="en-US" sz="1500" kern="1200" dirty="0">
                        <a:latin typeface="Calibri" panose="020F0502020204030204" pitchFamily="34" charset="0"/>
                        <a:cs typeface="Calibri" panose="020F0502020204030204" pitchFamily="34" charset="0"/>
                      </a:endParaRPr>
                    </a:p>
                    <a:p>
                      <a:pPr marL="342900" marR="0" lvl="0" indent="-342900" algn="l">
                        <a:lnSpc>
                          <a:spcPct val="115000"/>
                        </a:lnSpc>
                        <a:spcBef>
                          <a:spcPts val="0"/>
                        </a:spcBef>
                        <a:spcAft>
                          <a:spcPts val="0"/>
                        </a:spcAft>
                        <a:buFont typeface="Symbol"/>
                        <a:buChar char=""/>
                      </a:pPr>
                      <a:r>
                        <a:rPr lang="en-US" sz="1500" kern="1200" dirty="0">
                          <a:latin typeface="Calibri" panose="020F0502020204030204" pitchFamily="34" charset="0"/>
                          <a:cs typeface="Calibri" panose="020F0502020204030204" pitchFamily="34" charset="0"/>
                        </a:rPr>
                        <a:t>Assist the incumbent team in resolving the incidents </a:t>
                      </a:r>
                      <a:r>
                        <a:rPr lang="en-US" sz="1500" kern="1200" dirty="0" smtClean="0">
                          <a:latin typeface="Calibri" panose="020F0502020204030204" pitchFamily="34" charset="0"/>
                          <a:cs typeface="Calibri" panose="020F0502020204030204" pitchFamily="34" charset="0"/>
                        </a:rPr>
                        <a:t>(</a:t>
                      </a:r>
                      <a:r>
                        <a:rPr lang="en-US" sz="1500" kern="1200" dirty="0" err="1" smtClean="0">
                          <a:latin typeface="Calibri" panose="020F0502020204030204" pitchFamily="34" charset="0"/>
                          <a:cs typeface="Calibri" panose="020F0502020204030204" pitchFamily="34" charset="0"/>
                        </a:rPr>
                        <a:t>iSoftStone</a:t>
                      </a:r>
                      <a:r>
                        <a:rPr lang="en-US" sz="1500" kern="1200" dirty="0" smtClean="0">
                          <a:latin typeface="Calibri" panose="020F0502020204030204" pitchFamily="34" charset="0"/>
                          <a:cs typeface="Calibri" panose="020F0502020204030204" pitchFamily="34" charset="0"/>
                        </a:rPr>
                        <a:t>)</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r>
              <a:tr h="631003">
                <a:tc>
                  <a:txBody>
                    <a:bodyPr/>
                    <a:lstStyle/>
                    <a:p>
                      <a:pPr marL="0" marR="0" algn="l">
                        <a:lnSpc>
                          <a:spcPct val="115000"/>
                        </a:lnSpc>
                        <a:spcBef>
                          <a:spcPts val="600"/>
                        </a:spcBef>
                        <a:spcAft>
                          <a:spcPts val="0"/>
                        </a:spcAft>
                      </a:pPr>
                      <a:r>
                        <a:rPr lang="en-US" sz="1500" dirty="0">
                          <a:effectLst/>
                          <a:latin typeface="Calibri" panose="020F0502020204030204" pitchFamily="34" charset="0"/>
                          <a:cs typeface="Calibri" panose="020F0502020204030204" pitchFamily="34" charset="0"/>
                        </a:rPr>
                        <a:t>5</a:t>
                      </a:r>
                      <a:endParaRPr lang="en-US" sz="1500" dirty="0">
                        <a:effectLst/>
                        <a:latin typeface="Calibri" panose="020F0502020204030204" pitchFamily="34" charset="0"/>
                        <a:ea typeface="Calibri"/>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500" kern="1200" dirty="0">
                          <a:latin typeface="Calibri" panose="020F0502020204030204" pitchFamily="34" charset="0"/>
                          <a:cs typeface="Calibri" panose="020F0502020204030204" pitchFamily="34" charset="0"/>
                        </a:rPr>
                        <a:t>Gaps in Knowledge </a:t>
                      </a:r>
                      <a:r>
                        <a:rPr lang="en-US" sz="1500" kern="1200" dirty="0" smtClean="0">
                          <a:latin typeface="Calibri" panose="020F0502020204030204" pitchFamily="34" charset="0"/>
                          <a:cs typeface="Calibri" panose="020F0502020204030204" pitchFamily="34" charset="0"/>
                        </a:rPr>
                        <a:t>Transfer</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500" kern="1200" dirty="0">
                          <a:latin typeface="Calibri" panose="020F0502020204030204" pitchFamily="34" charset="0"/>
                          <a:cs typeface="Calibri" panose="020F0502020204030204" pitchFamily="34" charset="0"/>
                        </a:rPr>
                        <a:t>Probable</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500" kern="1200" dirty="0">
                          <a:latin typeface="Calibri" panose="020F0502020204030204" pitchFamily="34" charset="0"/>
                          <a:cs typeface="Calibri" panose="020F0502020204030204" pitchFamily="34" charset="0"/>
                        </a:rPr>
                        <a:t>High</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c>
                  <a:txBody>
                    <a:bodyPr/>
                    <a:lstStyle/>
                    <a:p>
                      <a:pPr marL="342900" marR="0" lvl="0" indent="-342900" algn="l">
                        <a:lnSpc>
                          <a:spcPct val="115000"/>
                        </a:lnSpc>
                        <a:spcBef>
                          <a:spcPts val="0"/>
                        </a:spcBef>
                        <a:spcAft>
                          <a:spcPts val="0"/>
                        </a:spcAft>
                        <a:buFont typeface="Symbol"/>
                        <a:buChar char=""/>
                      </a:pPr>
                      <a:r>
                        <a:rPr lang="en-US" sz="1500" kern="1200" dirty="0" smtClean="0">
                          <a:latin typeface="Calibri" panose="020F0502020204030204" pitchFamily="34" charset="0"/>
                          <a:cs typeface="Calibri" panose="020F0502020204030204" pitchFamily="34" charset="0"/>
                        </a:rPr>
                        <a:t>Clearly </a:t>
                      </a:r>
                      <a:r>
                        <a:rPr lang="en-US" sz="1500" kern="1200" dirty="0">
                          <a:latin typeface="Calibri" panose="020F0502020204030204" pitchFamily="34" charset="0"/>
                          <a:cs typeface="Calibri" panose="020F0502020204030204" pitchFamily="34" charset="0"/>
                        </a:rPr>
                        <a:t>state before hand to </a:t>
                      </a:r>
                      <a:r>
                        <a:rPr lang="en-US" sz="1500" kern="1200" dirty="0" smtClean="0">
                          <a:latin typeface="Calibri" panose="020F0502020204030204" pitchFamily="34" charset="0"/>
                          <a:cs typeface="Calibri" panose="020F0502020204030204" pitchFamily="34" charset="0"/>
                        </a:rPr>
                        <a:t>Avon, </a:t>
                      </a:r>
                      <a:r>
                        <a:rPr lang="en-US" sz="1500" kern="1200" dirty="0">
                          <a:latin typeface="Calibri" panose="020F0502020204030204" pitchFamily="34" charset="0"/>
                          <a:cs typeface="Calibri" panose="020F0502020204030204" pitchFamily="34" charset="0"/>
                        </a:rPr>
                        <a:t>the  resource requirements at different stages of transition process </a:t>
                      </a:r>
                      <a:r>
                        <a:rPr lang="en-US" sz="1500" kern="1200" dirty="0" smtClean="0">
                          <a:latin typeface="Calibri" panose="020F0502020204030204" pitchFamily="34" charset="0"/>
                          <a:cs typeface="Calibri" panose="020F0502020204030204" pitchFamily="34" charset="0"/>
                        </a:rPr>
                        <a:t>(</a:t>
                      </a:r>
                      <a:r>
                        <a:rPr lang="en-US" sz="1500" kern="1200" dirty="0" err="1" smtClean="0">
                          <a:latin typeface="Calibri" panose="020F0502020204030204" pitchFamily="34" charset="0"/>
                          <a:cs typeface="Calibri" panose="020F0502020204030204" pitchFamily="34" charset="0"/>
                        </a:rPr>
                        <a:t>iSoftStone</a:t>
                      </a:r>
                      <a:r>
                        <a:rPr lang="en-US" sz="1500" kern="1200" dirty="0" smtClean="0">
                          <a:latin typeface="Calibri" panose="020F0502020204030204" pitchFamily="34" charset="0"/>
                          <a:cs typeface="Calibri" panose="020F0502020204030204" pitchFamily="34" charset="0"/>
                        </a:rPr>
                        <a:t>)</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r>
              <a:tr h="746205">
                <a:tc>
                  <a:txBody>
                    <a:bodyPr/>
                    <a:lstStyle/>
                    <a:p>
                      <a:pPr marL="0" marR="0" algn="l">
                        <a:lnSpc>
                          <a:spcPct val="115000"/>
                        </a:lnSpc>
                        <a:spcBef>
                          <a:spcPts val="600"/>
                        </a:spcBef>
                        <a:spcAft>
                          <a:spcPts val="0"/>
                        </a:spcAft>
                      </a:pPr>
                      <a:r>
                        <a:rPr lang="en-US" sz="1500" dirty="0" smtClean="0">
                          <a:effectLst/>
                          <a:latin typeface="Calibri" panose="020F0502020204030204" pitchFamily="34" charset="0"/>
                          <a:cs typeface="Calibri" panose="020F0502020204030204" pitchFamily="34" charset="0"/>
                        </a:rPr>
                        <a:t>6</a:t>
                      </a:r>
                      <a:endParaRPr lang="en-US" sz="1500" dirty="0">
                        <a:effectLst/>
                        <a:latin typeface="Calibri" panose="020F0502020204030204" pitchFamily="34" charset="0"/>
                        <a:ea typeface="Calibri"/>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500" kern="1200" dirty="0">
                          <a:latin typeface="Calibri" panose="020F0502020204030204" pitchFamily="34" charset="0"/>
                          <a:cs typeface="Calibri" panose="020F0502020204030204" pitchFamily="34" charset="0"/>
                        </a:rPr>
                        <a:t>Lack of communication of transition program to </a:t>
                      </a:r>
                      <a:r>
                        <a:rPr lang="en-US" sz="1500" kern="1200" dirty="0" smtClean="0">
                          <a:latin typeface="Calibri" panose="020F0502020204030204" pitchFamily="34" charset="0"/>
                          <a:cs typeface="Calibri" panose="020F0502020204030204" pitchFamily="34" charset="0"/>
                        </a:rPr>
                        <a:t>Avon's </a:t>
                      </a:r>
                      <a:r>
                        <a:rPr lang="en-US" sz="1500" kern="1200" dirty="0">
                          <a:latin typeface="Calibri" panose="020F0502020204030204" pitchFamily="34" charset="0"/>
                          <a:cs typeface="Calibri" panose="020F0502020204030204" pitchFamily="34" charset="0"/>
                        </a:rPr>
                        <a:t>employees and incumbent team</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500" kern="1200">
                          <a:latin typeface="Calibri" panose="020F0502020204030204" pitchFamily="34" charset="0"/>
                          <a:cs typeface="Calibri" panose="020F0502020204030204" pitchFamily="34" charset="0"/>
                        </a:rPr>
                        <a:t>Probable</a:t>
                      </a:r>
                      <a:endParaRPr lang="en-US" sz="1500" kern="120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500" kern="1200" dirty="0">
                          <a:latin typeface="Calibri" panose="020F0502020204030204" pitchFamily="34" charset="0"/>
                          <a:cs typeface="Calibri" panose="020F0502020204030204" pitchFamily="34" charset="0"/>
                        </a:rPr>
                        <a:t>High</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c>
                  <a:txBody>
                    <a:bodyPr/>
                    <a:lstStyle/>
                    <a:p>
                      <a:pPr marL="342900" marR="0" lvl="0" indent="-342900" algn="l">
                        <a:lnSpc>
                          <a:spcPct val="115000"/>
                        </a:lnSpc>
                        <a:spcBef>
                          <a:spcPts val="0"/>
                        </a:spcBef>
                        <a:spcAft>
                          <a:spcPts val="0"/>
                        </a:spcAft>
                        <a:buFont typeface="Symbol"/>
                        <a:buChar char=""/>
                      </a:pPr>
                      <a:r>
                        <a:rPr lang="en-US" sz="1500" kern="1200" dirty="0" smtClean="0">
                          <a:latin typeface="Calibri" panose="020F0502020204030204" pitchFamily="34" charset="0"/>
                          <a:cs typeface="Calibri" panose="020F0502020204030204" pitchFamily="34" charset="0"/>
                        </a:rPr>
                        <a:t>Work </a:t>
                      </a:r>
                      <a:r>
                        <a:rPr lang="en-US" sz="1500" kern="1200" dirty="0">
                          <a:latin typeface="Calibri" panose="020F0502020204030204" pitchFamily="34" charset="0"/>
                          <a:cs typeface="Calibri" panose="020F0502020204030204" pitchFamily="34" charset="0"/>
                        </a:rPr>
                        <a:t>with </a:t>
                      </a:r>
                      <a:r>
                        <a:rPr lang="en-US" sz="1500" kern="1200" dirty="0" smtClean="0">
                          <a:latin typeface="Calibri" panose="020F0502020204030204" pitchFamily="34" charset="0"/>
                          <a:cs typeface="Calibri" panose="020F0502020204030204" pitchFamily="34" charset="0"/>
                        </a:rPr>
                        <a:t>Avon </a:t>
                      </a:r>
                      <a:r>
                        <a:rPr lang="en-US" sz="1500" kern="1200" dirty="0">
                          <a:latin typeface="Calibri" panose="020F0502020204030204" pitchFamily="34" charset="0"/>
                          <a:cs typeface="Calibri" panose="020F0502020204030204" pitchFamily="34" charset="0"/>
                        </a:rPr>
                        <a:t>to set up a general kick-off meeting which gives an opportunity to the </a:t>
                      </a:r>
                      <a:r>
                        <a:rPr lang="en-US" sz="1500" kern="1200" dirty="0" err="1" smtClean="0">
                          <a:latin typeface="Calibri" panose="020F0502020204030204" pitchFamily="34" charset="0"/>
                          <a:cs typeface="Calibri" panose="020F0502020204030204" pitchFamily="34" charset="0"/>
                        </a:rPr>
                        <a:t>iSoftStone</a:t>
                      </a:r>
                      <a:r>
                        <a:rPr lang="en-US" sz="1500" kern="1200" dirty="0" smtClean="0">
                          <a:latin typeface="Calibri" panose="020F0502020204030204" pitchFamily="34" charset="0"/>
                          <a:cs typeface="Calibri" panose="020F0502020204030204" pitchFamily="34" charset="0"/>
                        </a:rPr>
                        <a:t> </a:t>
                      </a:r>
                      <a:r>
                        <a:rPr lang="en-US" sz="1500" kern="1200" dirty="0">
                          <a:latin typeface="Calibri" panose="020F0502020204030204" pitchFamily="34" charset="0"/>
                          <a:cs typeface="Calibri" panose="020F0502020204030204" pitchFamily="34" charset="0"/>
                        </a:rPr>
                        <a:t>client manger and Service Delivery Manger to address the key </a:t>
                      </a:r>
                      <a:r>
                        <a:rPr lang="en-US" sz="1500" kern="1200" dirty="0" smtClean="0">
                          <a:latin typeface="Calibri" panose="020F0502020204030204" pitchFamily="34" charset="0"/>
                          <a:cs typeface="Calibri" panose="020F0502020204030204" pitchFamily="34" charset="0"/>
                        </a:rPr>
                        <a:t>personnel</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r>
              <a:tr h="1507348">
                <a:tc>
                  <a:txBody>
                    <a:bodyPr/>
                    <a:lstStyle/>
                    <a:p>
                      <a:pPr marL="0" marR="0" algn="l">
                        <a:lnSpc>
                          <a:spcPct val="115000"/>
                        </a:lnSpc>
                        <a:spcBef>
                          <a:spcPts val="600"/>
                        </a:spcBef>
                        <a:spcAft>
                          <a:spcPts val="0"/>
                        </a:spcAft>
                      </a:pPr>
                      <a:r>
                        <a:rPr lang="en-US" sz="1500" dirty="0" smtClean="0">
                          <a:effectLst/>
                          <a:latin typeface="Calibri" panose="020F0502020204030204" pitchFamily="34" charset="0"/>
                          <a:cs typeface="Calibri" panose="020F0502020204030204" pitchFamily="34" charset="0"/>
                        </a:rPr>
                        <a:t>7</a:t>
                      </a:r>
                      <a:endParaRPr lang="en-US" sz="1500" dirty="0">
                        <a:effectLst/>
                        <a:latin typeface="Calibri" panose="020F0502020204030204" pitchFamily="34" charset="0"/>
                        <a:ea typeface="Calibri"/>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500" kern="1200" dirty="0">
                          <a:latin typeface="Calibri" panose="020F0502020204030204" pitchFamily="34" charset="0"/>
                          <a:cs typeface="Calibri" panose="020F0502020204030204" pitchFamily="34" charset="0"/>
                        </a:rPr>
                        <a:t>Delay in providing system access to </a:t>
                      </a:r>
                      <a:r>
                        <a:rPr lang="en-US" sz="1500" kern="1200" dirty="0" err="1" smtClean="0">
                          <a:latin typeface="Calibri" panose="020F0502020204030204" pitchFamily="34" charset="0"/>
                          <a:cs typeface="Calibri" panose="020F0502020204030204" pitchFamily="34" charset="0"/>
                        </a:rPr>
                        <a:t>iSoftStone</a:t>
                      </a:r>
                      <a:r>
                        <a:rPr lang="en-US" sz="1500" kern="1200" dirty="0" smtClean="0">
                          <a:latin typeface="Calibri" panose="020F0502020204030204" pitchFamily="34" charset="0"/>
                          <a:cs typeface="Calibri" panose="020F0502020204030204" pitchFamily="34" charset="0"/>
                        </a:rPr>
                        <a:t> </a:t>
                      </a:r>
                      <a:r>
                        <a:rPr lang="en-US" sz="1500" kern="1200" dirty="0">
                          <a:latin typeface="Calibri" panose="020F0502020204030204" pitchFamily="34" charset="0"/>
                          <a:cs typeface="Calibri" panose="020F0502020204030204" pitchFamily="34" charset="0"/>
                        </a:rPr>
                        <a:t>personnel against transition plan</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500" kern="1200" dirty="0">
                          <a:latin typeface="Calibri" panose="020F0502020204030204" pitchFamily="34" charset="0"/>
                          <a:cs typeface="Calibri" panose="020F0502020204030204" pitchFamily="34" charset="0"/>
                        </a:rPr>
                        <a:t>Probable</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c>
                  <a:txBody>
                    <a:bodyPr/>
                    <a:lstStyle/>
                    <a:p>
                      <a:pPr marL="0" marR="0" algn="l">
                        <a:lnSpc>
                          <a:spcPct val="115000"/>
                        </a:lnSpc>
                        <a:spcBef>
                          <a:spcPts val="600"/>
                        </a:spcBef>
                        <a:spcAft>
                          <a:spcPts val="0"/>
                        </a:spcAft>
                      </a:pPr>
                      <a:r>
                        <a:rPr lang="en-US" sz="1500" kern="1200" dirty="0">
                          <a:latin typeface="Calibri" panose="020F0502020204030204" pitchFamily="34" charset="0"/>
                          <a:cs typeface="Calibri" panose="020F0502020204030204" pitchFamily="34" charset="0"/>
                        </a:rPr>
                        <a:t>High</a:t>
                      </a: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c>
                  <a:txBody>
                    <a:bodyPr/>
                    <a:lstStyle/>
                    <a:p>
                      <a:pPr marL="342900" marR="0" lvl="0" indent="-342900" algn="l">
                        <a:lnSpc>
                          <a:spcPct val="115000"/>
                        </a:lnSpc>
                        <a:spcBef>
                          <a:spcPts val="600"/>
                        </a:spcBef>
                        <a:spcAft>
                          <a:spcPts val="0"/>
                        </a:spcAft>
                        <a:buFont typeface="Symbol"/>
                        <a:buChar char=""/>
                      </a:pPr>
                      <a:r>
                        <a:rPr lang="en-US" sz="1500" kern="1200" dirty="0" smtClean="0">
                          <a:latin typeface="Calibri" panose="020F0502020204030204" pitchFamily="34" charset="0"/>
                          <a:cs typeface="Calibri" panose="020F0502020204030204" pitchFamily="34" charset="0"/>
                        </a:rPr>
                        <a:t>Avon </a:t>
                      </a:r>
                      <a:r>
                        <a:rPr lang="en-US" sz="1500" kern="1200" dirty="0">
                          <a:latin typeface="Calibri" panose="020F0502020204030204" pitchFamily="34" charset="0"/>
                          <a:cs typeface="Calibri" panose="020F0502020204030204" pitchFamily="34" charset="0"/>
                        </a:rPr>
                        <a:t>to ensure that the necessary access permissions will be provided to identified </a:t>
                      </a:r>
                      <a:r>
                        <a:rPr lang="en-US" sz="1500" kern="1200" dirty="0" err="1" smtClean="0">
                          <a:latin typeface="Calibri" panose="020F0502020204030204" pitchFamily="34" charset="0"/>
                          <a:cs typeface="Calibri" panose="020F0502020204030204" pitchFamily="34" charset="0"/>
                        </a:rPr>
                        <a:t>iSoftStone</a:t>
                      </a:r>
                      <a:r>
                        <a:rPr lang="en-US" sz="1500" kern="1200" dirty="0" smtClean="0">
                          <a:latin typeface="Calibri" panose="020F0502020204030204" pitchFamily="34" charset="0"/>
                          <a:cs typeface="Calibri" panose="020F0502020204030204" pitchFamily="34" charset="0"/>
                        </a:rPr>
                        <a:t> </a:t>
                      </a:r>
                      <a:r>
                        <a:rPr lang="en-US" sz="1500" kern="1200" dirty="0">
                          <a:latin typeface="Calibri" panose="020F0502020204030204" pitchFamily="34" charset="0"/>
                          <a:cs typeface="Calibri" panose="020F0502020204030204" pitchFamily="34" charset="0"/>
                        </a:rPr>
                        <a:t>personnel during Transition Planning phase</a:t>
                      </a:r>
                    </a:p>
                    <a:p>
                      <a:pPr marL="342900" marR="0" lvl="0" indent="-342900" algn="l">
                        <a:lnSpc>
                          <a:spcPct val="115000"/>
                        </a:lnSpc>
                        <a:spcBef>
                          <a:spcPts val="0"/>
                        </a:spcBef>
                        <a:spcAft>
                          <a:spcPts val="0"/>
                        </a:spcAft>
                        <a:buFont typeface="Symbol"/>
                        <a:buChar char=""/>
                      </a:pPr>
                      <a:r>
                        <a:rPr lang="en-US" sz="1500" kern="1200" dirty="0" smtClean="0">
                          <a:latin typeface="Calibri" panose="020F0502020204030204" pitchFamily="34" charset="0"/>
                          <a:cs typeface="Calibri" panose="020F0502020204030204" pitchFamily="34" charset="0"/>
                        </a:rPr>
                        <a:t>Avon </a:t>
                      </a:r>
                      <a:r>
                        <a:rPr lang="en-US" sz="1500" kern="1200" dirty="0">
                          <a:latin typeface="Calibri" panose="020F0502020204030204" pitchFamily="34" charset="0"/>
                          <a:cs typeface="Calibri" panose="020F0502020204030204" pitchFamily="34" charset="0"/>
                        </a:rPr>
                        <a:t>to establish on-boarding procedure to take care of this</a:t>
                      </a:r>
                    </a:p>
                    <a:p>
                      <a:pPr marL="342900" marR="0" lvl="0" indent="-342900" algn="l">
                        <a:lnSpc>
                          <a:spcPct val="115000"/>
                        </a:lnSpc>
                        <a:spcBef>
                          <a:spcPts val="0"/>
                        </a:spcBef>
                        <a:spcAft>
                          <a:spcPts val="0"/>
                        </a:spcAft>
                        <a:buFont typeface="Symbol"/>
                        <a:buChar char=""/>
                      </a:pPr>
                      <a:r>
                        <a:rPr lang="en-US" sz="1500" kern="1200" dirty="0">
                          <a:latin typeface="Calibri" panose="020F0502020204030204" pitchFamily="34" charset="0"/>
                          <a:cs typeface="Calibri" panose="020F0502020204030204" pitchFamily="34" charset="0"/>
                        </a:rPr>
                        <a:t>Proactively inform </a:t>
                      </a:r>
                      <a:r>
                        <a:rPr lang="en-US" sz="1500" kern="1200" dirty="0" smtClean="0">
                          <a:latin typeface="Calibri" panose="020F0502020204030204" pitchFamily="34" charset="0"/>
                          <a:cs typeface="Calibri" panose="020F0502020204030204" pitchFamily="34" charset="0"/>
                        </a:rPr>
                        <a:t>Avon </a:t>
                      </a:r>
                      <a:r>
                        <a:rPr lang="en-US" sz="1500" kern="1200" dirty="0">
                          <a:latin typeface="Calibri" panose="020F0502020204030204" pitchFamily="34" charset="0"/>
                          <a:cs typeface="Calibri" panose="020F0502020204030204" pitchFamily="34" charset="0"/>
                        </a:rPr>
                        <a:t>on access requirements of resources as per on-boarding </a:t>
                      </a:r>
                      <a:r>
                        <a:rPr lang="en-US" sz="1500" kern="1200" dirty="0" smtClean="0">
                          <a:latin typeface="Calibri" panose="020F0502020204030204" pitchFamily="34" charset="0"/>
                          <a:cs typeface="Calibri" panose="020F0502020204030204" pitchFamily="34" charset="0"/>
                        </a:rPr>
                        <a:t>process (</a:t>
                      </a:r>
                      <a:r>
                        <a:rPr lang="en-US" sz="1500" kern="1200" dirty="0" err="1" smtClean="0">
                          <a:latin typeface="Calibri" panose="020F0502020204030204" pitchFamily="34" charset="0"/>
                          <a:cs typeface="Calibri" panose="020F0502020204030204" pitchFamily="34" charset="0"/>
                        </a:rPr>
                        <a:t>iSoftStone</a:t>
                      </a:r>
                      <a:r>
                        <a:rPr lang="en-US" sz="1500" kern="1200" dirty="0" smtClean="0">
                          <a:latin typeface="Calibri" panose="020F0502020204030204" pitchFamily="34" charset="0"/>
                          <a:cs typeface="Calibri" panose="020F0502020204030204" pitchFamily="34" charset="0"/>
                        </a:rPr>
                        <a:t>)</a:t>
                      </a:r>
                    </a:p>
                    <a:p>
                      <a:pPr marL="0" marR="0" lvl="0" indent="0" algn="l">
                        <a:lnSpc>
                          <a:spcPct val="115000"/>
                        </a:lnSpc>
                        <a:spcBef>
                          <a:spcPts val="0"/>
                        </a:spcBef>
                        <a:spcAft>
                          <a:spcPts val="0"/>
                        </a:spcAft>
                        <a:buFont typeface="Symbol"/>
                        <a:buNone/>
                      </a:pPr>
                      <a:endParaRPr lang="en-US" sz="1500" kern="1200" dirty="0">
                        <a:solidFill>
                          <a:schemeClr val="tx1"/>
                        </a:solidFill>
                        <a:latin typeface="Calibri" panose="020F0502020204030204" pitchFamily="34" charset="0"/>
                        <a:ea typeface="MS PGothic" pitchFamily="34" charset="-128"/>
                        <a:cs typeface="Calibri" panose="020F0502020204030204" pitchFamily="34" charset="0"/>
                      </a:endParaRPr>
                    </a:p>
                  </a:txBody>
                  <a:tcPr marL="21002" marR="21002" marT="0" marB="0"/>
                </a:tc>
              </a:tr>
            </a:tbl>
          </a:graphicData>
        </a:graphic>
      </p:graphicFrame>
    </p:spTree>
    <p:extLst>
      <p:ext uri="{BB962C8B-B14F-4D97-AF65-F5344CB8AC3E}">
        <p14:creationId xmlns:p14="http://schemas.microsoft.com/office/powerpoint/2010/main" val="2368055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Framework</a:t>
            </a:r>
            <a:endParaRPr lang="en-US" dirty="0"/>
          </a:p>
        </p:txBody>
      </p:sp>
      <p:sp>
        <p:nvSpPr>
          <p:cNvPr id="12" name="Line 332"/>
          <p:cNvSpPr>
            <a:spLocks noChangeShapeType="1"/>
          </p:cNvSpPr>
          <p:nvPr/>
        </p:nvSpPr>
        <p:spPr bwMode="auto">
          <a:xfrm>
            <a:off x="581661" y="6791426"/>
            <a:ext cx="330708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endParaRPr lang="en-US"/>
          </a:p>
        </p:txBody>
      </p:sp>
      <p:sp>
        <p:nvSpPr>
          <p:cNvPr id="13" name="Text Box 333"/>
          <p:cNvSpPr txBox="1">
            <a:spLocks noChangeArrowheads="1"/>
          </p:cNvSpPr>
          <p:nvPr/>
        </p:nvSpPr>
        <p:spPr bwMode="auto">
          <a:xfrm>
            <a:off x="1478279" y="6646646"/>
            <a:ext cx="1431933" cy="402741"/>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65311" rIns="130622" bIns="65311">
            <a:spAutoFit/>
          </a:bodyP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eaLnBrk="1" hangingPunct="1">
              <a:lnSpc>
                <a:spcPct val="110000"/>
              </a:lnSpc>
              <a:spcBef>
                <a:spcPct val="20000"/>
              </a:spcBef>
              <a:buClr>
                <a:schemeClr val="tx2"/>
              </a:buClr>
              <a:buFont typeface="Wingdings" pitchFamily="2" charset="2"/>
              <a:buNone/>
            </a:pPr>
            <a:r>
              <a:rPr lang="en-US" sz="1600" dirty="0"/>
              <a:t>Up to </a:t>
            </a:r>
            <a:r>
              <a:rPr lang="en-US" sz="1600" dirty="0" smtClean="0"/>
              <a:t>3 </a:t>
            </a:r>
            <a:r>
              <a:rPr lang="en-US" sz="1600" dirty="0"/>
              <a:t>weeks</a:t>
            </a:r>
          </a:p>
        </p:txBody>
      </p:sp>
      <p:sp>
        <p:nvSpPr>
          <p:cNvPr id="14" name="Line 334"/>
          <p:cNvSpPr>
            <a:spLocks noChangeShapeType="1"/>
          </p:cNvSpPr>
          <p:nvPr/>
        </p:nvSpPr>
        <p:spPr bwMode="auto">
          <a:xfrm flipV="1">
            <a:off x="4020821" y="6768566"/>
            <a:ext cx="6372859" cy="2286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endParaRPr lang="en-US"/>
          </a:p>
        </p:txBody>
      </p:sp>
      <p:sp>
        <p:nvSpPr>
          <p:cNvPr id="16" name="Line 340"/>
          <p:cNvSpPr>
            <a:spLocks noChangeShapeType="1"/>
          </p:cNvSpPr>
          <p:nvPr/>
        </p:nvSpPr>
        <p:spPr bwMode="auto">
          <a:xfrm flipV="1">
            <a:off x="10579100" y="6791426"/>
            <a:ext cx="3210560" cy="762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lIns="0"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endParaRPr lang="en-US"/>
          </a:p>
        </p:txBody>
      </p:sp>
      <p:sp>
        <p:nvSpPr>
          <p:cNvPr id="17" name="Text Box 341"/>
          <p:cNvSpPr txBox="1">
            <a:spLocks noChangeArrowheads="1"/>
          </p:cNvSpPr>
          <p:nvPr/>
        </p:nvSpPr>
        <p:spPr bwMode="auto">
          <a:xfrm>
            <a:off x="11790995" y="6646646"/>
            <a:ext cx="906149" cy="402741"/>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65311" rIns="130622" bIns="65311">
            <a:spAutoFit/>
          </a:bodyP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eaLnBrk="1" hangingPunct="1">
              <a:lnSpc>
                <a:spcPct val="110000"/>
              </a:lnSpc>
              <a:spcBef>
                <a:spcPct val="20000"/>
              </a:spcBef>
              <a:buClr>
                <a:schemeClr val="tx2"/>
              </a:buClr>
              <a:buFont typeface="Wingdings" pitchFamily="2" charset="2"/>
              <a:buNone/>
            </a:pPr>
            <a:r>
              <a:rPr lang="en-US" sz="1600" dirty="0"/>
              <a:t>Ongoing</a:t>
            </a:r>
          </a:p>
        </p:txBody>
      </p:sp>
      <p:sp>
        <p:nvSpPr>
          <p:cNvPr id="18" name="AutoShape 5"/>
          <p:cNvSpPr>
            <a:spLocks noChangeArrowheads="1"/>
          </p:cNvSpPr>
          <p:nvPr/>
        </p:nvSpPr>
        <p:spPr bwMode="auto">
          <a:xfrm>
            <a:off x="10281919" y="1990827"/>
            <a:ext cx="4046221" cy="3356610"/>
          </a:xfrm>
          <a:custGeom>
            <a:avLst/>
            <a:gdLst>
              <a:gd name="G0" fmla="+- 17437 0 0"/>
              <a:gd name="G1" fmla="+- 1306 0 0"/>
              <a:gd name="G2" fmla="+- 21600 0 1306"/>
              <a:gd name="G3" fmla="+- 10800 0 1306"/>
              <a:gd name="G4" fmla="+- 21600 0 17437"/>
              <a:gd name="G5" fmla="*/ G4 G3 10800"/>
              <a:gd name="G6" fmla="+- 21600 0 G5"/>
              <a:gd name="T0" fmla="*/ 17437 w 21600"/>
              <a:gd name="T1" fmla="*/ 0 h 21600"/>
              <a:gd name="T2" fmla="*/ 0 w 21600"/>
              <a:gd name="T3" fmla="*/ 10800 h 21600"/>
              <a:gd name="T4" fmla="*/ 17437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7437" y="0"/>
                </a:moveTo>
                <a:lnTo>
                  <a:pt x="17437" y="1306"/>
                </a:lnTo>
                <a:lnTo>
                  <a:pt x="3375" y="1306"/>
                </a:lnTo>
                <a:lnTo>
                  <a:pt x="3375" y="20294"/>
                </a:lnTo>
                <a:lnTo>
                  <a:pt x="17437" y="20294"/>
                </a:lnTo>
                <a:lnTo>
                  <a:pt x="17437" y="21600"/>
                </a:lnTo>
                <a:lnTo>
                  <a:pt x="21600" y="10800"/>
                </a:lnTo>
                <a:close/>
              </a:path>
              <a:path w="21600" h="21600">
                <a:moveTo>
                  <a:pt x="1350" y="1306"/>
                </a:moveTo>
                <a:lnTo>
                  <a:pt x="1350" y="20294"/>
                </a:lnTo>
                <a:lnTo>
                  <a:pt x="2700" y="20294"/>
                </a:lnTo>
                <a:lnTo>
                  <a:pt x="2700" y="1306"/>
                </a:lnTo>
                <a:close/>
              </a:path>
              <a:path w="21600" h="21600">
                <a:moveTo>
                  <a:pt x="0" y="1306"/>
                </a:moveTo>
                <a:lnTo>
                  <a:pt x="0" y="20294"/>
                </a:lnTo>
                <a:lnTo>
                  <a:pt x="675" y="20294"/>
                </a:lnTo>
                <a:lnTo>
                  <a:pt x="675" y="1306"/>
                </a:lnTo>
                <a:close/>
              </a:path>
            </a:pathLst>
          </a:custGeom>
          <a:solidFill>
            <a:srgbClr val="006699"/>
          </a:solidFill>
          <a:ln w="9525">
            <a:solidFill>
              <a:schemeClr val="bg2"/>
            </a:solidFill>
            <a:miter lim="800000"/>
            <a:headEnd/>
            <a:tailEnd/>
          </a:ln>
          <a:effectLst/>
        </p:spPr>
        <p:txBody>
          <a:bodyPr wrap="none"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endParaRPr lang="en-US" dirty="0">
              <a:latin typeface="+mj-lt"/>
            </a:endParaRPr>
          </a:p>
        </p:txBody>
      </p:sp>
      <p:sp>
        <p:nvSpPr>
          <p:cNvPr id="19" name="Rectangle 18"/>
          <p:cNvSpPr>
            <a:spLocks noChangeArrowheads="1"/>
          </p:cNvSpPr>
          <p:nvPr/>
        </p:nvSpPr>
        <p:spPr bwMode="auto">
          <a:xfrm>
            <a:off x="4114799" y="2204187"/>
            <a:ext cx="6007101" cy="2952750"/>
          </a:xfrm>
          <a:prstGeom prst="rect">
            <a:avLst/>
          </a:prstGeom>
          <a:solidFill>
            <a:srgbClr val="006699"/>
          </a:solidFill>
          <a:ln w="9525">
            <a:solidFill>
              <a:schemeClr val="bg2"/>
            </a:solidFill>
            <a:miter lim="800000"/>
            <a:headEnd/>
            <a:tailEnd/>
          </a:ln>
          <a:effectLst/>
        </p:spPr>
        <p:txBody>
          <a:bodyPr wrap="none"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endParaRPr lang="en-US" dirty="0">
              <a:latin typeface="+mj-lt"/>
            </a:endParaRPr>
          </a:p>
        </p:txBody>
      </p:sp>
      <p:sp>
        <p:nvSpPr>
          <p:cNvPr id="20" name="Rectangle 19"/>
          <p:cNvSpPr>
            <a:spLocks noChangeArrowheads="1"/>
          </p:cNvSpPr>
          <p:nvPr/>
        </p:nvSpPr>
        <p:spPr bwMode="auto">
          <a:xfrm>
            <a:off x="302260" y="2204187"/>
            <a:ext cx="3644899" cy="2952750"/>
          </a:xfrm>
          <a:prstGeom prst="rect">
            <a:avLst/>
          </a:prstGeom>
          <a:solidFill>
            <a:srgbClr val="006699"/>
          </a:solidFill>
          <a:ln w="9525">
            <a:solidFill>
              <a:schemeClr val="bg2"/>
            </a:solidFill>
            <a:miter lim="800000"/>
            <a:headEnd/>
            <a:tailEnd/>
          </a:ln>
          <a:effectLst/>
        </p:spPr>
        <p:txBody>
          <a:bodyPr wrap="none"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endParaRPr lang="en-US" dirty="0">
              <a:latin typeface="+mj-lt"/>
            </a:endParaRPr>
          </a:p>
        </p:txBody>
      </p:sp>
      <p:sp>
        <p:nvSpPr>
          <p:cNvPr id="21" name="AutoShape 8"/>
          <p:cNvSpPr>
            <a:spLocks noChangeArrowheads="1"/>
          </p:cNvSpPr>
          <p:nvPr/>
        </p:nvSpPr>
        <p:spPr bwMode="auto">
          <a:xfrm>
            <a:off x="1470661" y="2358492"/>
            <a:ext cx="2382520" cy="680084"/>
          </a:xfrm>
          <a:prstGeom prst="homePlate">
            <a:avLst>
              <a:gd name="adj" fmla="val 23550"/>
            </a:avLst>
          </a:prstGeom>
          <a:solidFill>
            <a:srgbClr val="FFCC00"/>
          </a:solidFill>
          <a:ln w="9525">
            <a:solidFill>
              <a:schemeClr val="bg2"/>
            </a:solidFill>
            <a:miter lim="800000"/>
            <a:headEnd/>
            <a:tailEnd/>
          </a:ln>
        </p:spPr>
        <p:txBody>
          <a:bodyPr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marL="77103" algn="ctr">
              <a:defRPr/>
            </a:pPr>
            <a:r>
              <a:rPr lang="en-US" sz="2000" dirty="0">
                <a:latin typeface="+mj-lt"/>
              </a:rPr>
              <a:t>Service Levels</a:t>
            </a:r>
          </a:p>
        </p:txBody>
      </p:sp>
      <p:sp>
        <p:nvSpPr>
          <p:cNvPr id="22" name="AutoShape 9"/>
          <p:cNvSpPr>
            <a:spLocks noChangeArrowheads="1"/>
          </p:cNvSpPr>
          <p:nvPr/>
        </p:nvSpPr>
        <p:spPr bwMode="auto">
          <a:xfrm>
            <a:off x="1470661" y="2994762"/>
            <a:ext cx="2382520" cy="683894"/>
          </a:xfrm>
          <a:prstGeom prst="homePlate">
            <a:avLst>
              <a:gd name="adj" fmla="val 23419"/>
            </a:avLst>
          </a:prstGeom>
          <a:solidFill>
            <a:srgbClr val="FFCC00"/>
          </a:solidFill>
          <a:ln w="9525">
            <a:solidFill>
              <a:schemeClr val="bg2"/>
            </a:solidFill>
            <a:miter lim="800000"/>
            <a:headEnd/>
            <a:tailEnd/>
          </a:ln>
        </p:spPr>
        <p:txBody>
          <a:bodyPr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marL="77103" algn="ctr">
              <a:defRPr/>
            </a:pPr>
            <a:r>
              <a:rPr lang="en-US" sz="2000" dirty="0">
                <a:latin typeface="+mj-lt"/>
              </a:rPr>
              <a:t>Application Sequencing</a:t>
            </a:r>
          </a:p>
        </p:txBody>
      </p:sp>
      <p:sp>
        <p:nvSpPr>
          <p:cNvPr id="23" name="AutoShape 10"/>
          <p:cNvSpPr>
            <a:spLocks noChangeArrowheads="1"/>
          </p:cNvSpPr>
          <p:nvPr/>
        </p:nvSpPr>
        <p:spPr bwMode="auto">
          <a:xfrm>
            <a:off x="1470661" y="3663416"/>
            <a:ext cx="2382520" cy="680086"/>
          </a:xfrm>
          <a:prstGeom prst="homePlate">
            <a:avLst>
              <a:gd name="adj" fmla="val 23550"/>
            </a:avLst>
          </a:prstGeom>
          <a:solidFill>
            <a:srgbClr val="0099FF"/>
          </a:solidFill>
          <a:ln w="9525">
            <a:solidFill>
              <a:schemeClr val="bg2"/>
            </a:solidFill>
            <a:miter lim="800000"/>
            <a:headEnd/>
            <a:tailEnd/>
          </a:ln>
        </p:spPr>
        <p:txBody>
          <a:bodyPr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marL="77103" algn="ctr">
              <a:defRPr/>
            </a:pPr>
            <a:r>
              <a:rPr lang="en-US" sz="2000" dirty="0">
                <a:solidFill>
                  <a:schemeClr val="bg1"/>
                </a:solidFill>
                <a:latin typeface="+mj-lt"/>
              </a:rPr>
              <a:t>Infrastructure</a:t>
            </a:r>
          </a:p>
        </p:txBody>
      </p:sp>
      <p:sp>
        <p:nvSpPr>
          <p:cNvPr id="24" name="AutoShape 11"/>
          <p:cNvSpPr>
            <a:spLocks noChangeArrowheads="1"/>
          </p:cNvSpPr>
          <p:nvPr/>
        </p:nvSpPr>
        <p:spPr bwMode="auto">
          <a:xfrm>
            <a:off x="441960" y="4349217"/>
            <a:ext cx="3411221" cy="659130"/>
          </a:xfrm>
          <a:prstGeom prst="homePlate">
            <a:avLst>
              <a:gd name="adj" fmla="val 25140"/>
            </a:avLst>
          </a:prstGeom>
          <a:solidFill>
            <a:srgbClr val="C3D17D"/>
          </a:solidFill>
          <a:ln w="9525">
            <a:solidFill>
              <a:schemeClr val="bg2"/>
            </a:solidFill>
            <a:miter lim="800000"/>
            <a:headEnd/>
            <a:tailEnd/>
          </a:ln>
        </p:spPr>
        <p:txBody>
          <a:bodyPr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r>
              <a:rPr lang="en-US" sz="2000" dirty="0">
                <a:latin typeface="+mj-lt"/>
              </a:rPr>
              <a:t>Organizational Change Management</a:t>
            </a:r>
          </a:p>
        </p:txBody>
      </p:sp>
      <p:sp>
        <p:nvSpPr>
          <p:cNvPr id="25" name="AutoShape 12"/>
          <p:cNvSpPr>
            <a:spLocks noChangeArrowheads="1"/>
          </p:cNvSpPr>
          <p:nvPr/>
        </p:nvSpPr>
        <p:spPr bwMode="auto">
          <a:xfrm>
            <a:off x="441959" y="2356586"/>
            <a:ext cx="1252221" cy="1986916"/>
          </a:xfrm>
          <a:prstGeom prst="homePlate">
            <a:avLst>
              <a:gd name="adj" fmla="val 16231"/>
            </a:avLst>
          </a:prstGeom>
          <a:solidFill>
            <a:srgbClr val="0099FF"/>
          </a:solidFill>
          <a:ln w="9525">
            <a:solidFill>
              <a:schemeClr val="bg2"/>
            </a:solidFill>
            <a:miter lim="800000"/>
            <a:headEnd/>
            <a:tailEnd/>
          </a:ln>
        </p:spPr>
        <p:txBody>
          <a:bodyPr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endParaRPr lang="en-US" sz="2000" dirty="0">
              <a:latin typeface="+mj-lt"/>
            </a:endParaRPr>
          </a:p>
        </p:txBody>
      </p:sp>
      <p:sp>
        <p:nvSpPr>
          <p:cNvPr id="26" name="Rectangle 25"/>
          <p:cNvSpPr>
            <a:spLocks noChangeArrowheads="1"/>
          </p:cNvSpPr>
          <p:nvPr/>
        </p:nvSpPr>
        <p:spPr bwMode="auto">
          <a:xfrm rot="5400000">
            <a:off x="-39688" y="3023655"/>
            <a:ext cx="1986916" cy="652779"/>
          </a:xfrm>
          <a:prstGeom prst="rect">
            <a:avLst/>
          </a:prstGeom>
          <a:noFill/>
          <a:ln w="9525">
            <a:noFill/>
            <a:miter lim="800000"/>
            <a:headEnd/>
            <a:tailEnd/>
          </a:ln>
        </p:spPr>
        <p:txBody>
          <a:bodyPr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r>
              <a:rPr lang="en-US" sz="2000" dirty="0">
                <a:solidFill>
                  <a:schemeClr val="bg1"/>
                </a:solidFill>
                <a:latin typeface="+mj-lt"/>
              </a:rPr>
              <a:t>Inventory &amp; Assessment</a:t>
            </a:r>
          </a:p>
        </p:txBody>
      </p:sp>
      <p:sp>
        <p:nvSpPr>
          <p:cNvPr id="27" name="AutoShape 14"/>
          <p:cNvSpPr>
            <a:spLocks noChangeArrowheads="1"/>
          </p:cNvSpPr>
          <p:nvPr/>
        </p:nvSpPr>
        <p:spPr bwMode="auto">
          <a:xfrm>
            <a:off x="4267200" y="2356587"/>
            <a:ext cx="5725160" cy="681990"/>
          </a:xfrm>
          <a:prstGeom prst="homePlate">
            <a:avLst>
              <a:gd name="adj" fmla="val 30577"/>
            </a:avLst>
          </a:prstGeom>
          <a:solidFill>
            <a:srgbClr val="FFCC00"/>
          </a:solidFill>
          <a:ln w="9525">
            <a:solidFill>
              <a:schemeClr val="bg2"/>
            </a:solidFill>
            <a:miter lim="800000"/>
            <a:headEnd/>
            <a:tailEnd/>
          </a:ln>
        </p:spPr>
        <p:txBody>
          <a:bodyPr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r>
              <a:rPr lang="en-US" sz="2000" dirty="0">
                <a:latin typeface="+mj-lt"/>
              </a:rPr>
              <a:t>Infrastructure &amp; Process Setup</a:t>
            </a:r>
          </a:p>
          <a:p>
            <a:pPr algn="ctr">
              <a:defRPr/>
            </a:pPr>
            <a:r>
              <a:rPr lang="en-US" sz="2000" dirty="0">
                <a:latin typeface="+mj-lt"/>
              </a:rPr>
              <a:t>(Team, Infrastructure, Processes, etc.)</a:t>
            </a:r>
          </a:p>
        </p:txBody>
      </p:sp>
      <p:sp>
        <p:nvSpPr>
          <p:cNvPr id="28" name="AutoShape 15"/>
          <p:cNvSpPr>
            <a:spLocks noChangeArrowheads="1"/>
          </p:cNvSpPr>
          <p:nvPr/>
        </p:nvSpPr>
        <p:spPr bwMode="auto">
          <a:xfrm>
            <a:off x="4267200" y="4349217"/>
            <a:ext cx="5725160" cy="681990"/>
          </a:xfrm>
          <a:prstGeom prst="homePlate">
            <a:avLst>
              <a:gd name="adj" fmla="val 30577"/>
            </a:avLst>
          </a:prstGeom>
          <a:solidFill>
            <a:srgbClr val="C3D17D"/>
          </a:solidFill>
          <a:ln w="9525">
            <a:solidFill>
              <a:schemeClr val="bg2"/>
            </a:solidFill>
            <a:miter lim="800000"/>
            <a:headEnd/>
            <a:tailEnd/>
          </a:ln>
        </p:spPr>
        <p:txBody>
          <a:bodyPr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r>
              <a:rPr lang="en-US" sz="2000" dirty="0">
                <a:latin typeface="+mj-lt"/>
              </a:rPr>
              <a:t>Organization Change Management</a:t>
            </a:r>
          </a:p>
        </p:txBody>
      </p:sp>
      <p:sp>
        <p:nvSpPr>
          <p:cNvPr id="29" name="AutoShape 16"/>
          <p:cNvSpPr>
            <a:spLocks noChangeArrowheads="1"/>
          </p:cNvSpPr>
          <p:nvPr/>
        </p:nvSpPr>
        <p:spPr bwMode="auto">
          <a:xfrm>
            <a:off x="4267200" y="3040482"/>
            <a:ext cx="1866901" cy="1308734"/>
          </a:xfrm>
          <a:prstGeom prst="homePlate">
            <a:avLst>
              <a:gd name="adj" fmla="val 11432"/>
            </a:avLst>
          </a:prstGeom>
          <a:solidFill>
            <a:srgbClr val="666633"/>
          </a:solidFill>
          <a:ln w="9525">
            <a:solidFill>
              <a:schemeClr val="bg2"/>
            </a:solidFill>
            <a:miter lim="800000"/>
            <a:headEnd/>
            <a:tailEnd/>
          </a:ln>
        </p:spPr>
        <p:txBody>
          <a:bodyPr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r>
              <a:rPr lang="en-US" sz="2000" dirty="0">
                <a:solidFill>
                  <a:schemeClr val="bg1"/>
                </a:solidFill>
                <a:latin typeface="+mj-lt"/>
              </a:rPr>
              <a:t>Knowledge Transfer (KT)</a:t>
            </a:r>
          </a:p>
        </p:txBody>
      </p:sp>
      <p:sp>
        <p:nvSpPr>
          <p:cNvPr id="30" name="AutoShape 17"/>
          <p:cNvSpPr>
            <a:spLocks noChangeArrowheads="1"/>
          </p:cNvSpPr>
          <p:nvPr/>
        </p:nvSpPr>
        <p:spPr bwMode="auto">
          <a:xfrm>
            <a:off x="6207760" y="3040482"/>
            <a:ext cx="1864360" cy="1308734"/>
          </a:xfrm>
          <a:prstGeom prst="homePlate">
            <a:avLst>
              <a:gd name="adj" fmla="val 11416"/>
            </a:avLst>
          </a:prstGeom>
          <a:solidFill>
            <a:srgbClr val="FFCC00"/>
          </a:solidFill>
          <a:ln w="9525">
            <a:solidFill>
              <a:schemeClr val="bg2"/>
            </a:solidFill>
            <a:miter lim="800000"/>
            <a:headEnd/>
            <a:tailEnd/>
          </a:ln>
        </p:spPr>
        <p:txBody>
          <a:bodyPr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r>
              <a:rPr lang="en-US" sz="2000" dirty="0">
                <a:latin typeface="+mj-lt"/>
              </a:rPr>
              <a:t>Secondary Support (SS)</a:t>
            </a:r>
          </a:p>
        </p:txBody>
      </p:sp>
      <p:sp>
        <p:nvSpPr>
          <p:cNvPr id="31" name="AutoShape 18"/>
          <p:cNvSpPr>
            <a:spLocks noChangeArrowheads="1"/>
          </p:cNvSpPr>
          <p:nvPr/>
        </p:nvSpPr>
        <p:spPr bwMode="auto">
          <a:xfrm>
            <a:off x="8122919" y="3040482"/>
            <a:ext cx="1869440" cy="1310640"/>
          </a:xfrm>
          <a:prstGeom prst="homePlate">
            <a:avLst>
              <a:gd name="adj" fmla="val 15933"/>
            </a:avLst>
          </a:prstGeom>
          <a:solidFill>
            <a:srgbClr val="660066"/>
          </a:solidFill>
          <a:ln w="9525">
            <a:solidFill>
              <a:schemeClr val="bg2"/>
            </a:solidFill>
            <a:miter lim="800000"/>
            <a:headEnd/>
            <a:tailEnd/>
          </a:ln>
        </p:spPr>
        <p:txBody>
          <a:bodyPr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r>
              <a:rPr lang="en-US" sz="2000" dirty="0">
                <a:solidFill>
                  <a:schemeClr val="bg1"/>
                </a:solidFill>
                <a:latin typeface="+mj-lt"/>
              </a:rPr>
              <a:t>Primary Support (PS)</a:t>
            </a:r>
          </a:p>
        </p:txBody>
      </p:sp>
      <p:sp>
        <p:nvSpPr>
          <p:cNvPr id="32" name="AutoShape 19"/>
          <p:cNvSpPr>
            <a:spLocks noChangeArrowheads="1"/>
          </p:cNvSpPr>
          <p:nvPr/>
        </p:nvSpPr>
        <p:spPr bwMode="auto">
          <a:xfrm>
            <a:off x="11036300" y="2396592"/>
            <a:ext cx="2720339" cy="2598420"/>
          </a:xfrm>
          <a:prstGeom prst="homePlate">
            <a:avLst>
              <a:gd name="adj" fmla="val 10208"/>
            </a:avLst>
          </a:prstGeom>
          <a:solidFill>
            <a:srgbClr val="FFCC00"/>
          </a:solidFill>
          <a:ln w="9525">
            <a:solidFill>
              <a:schemeClr val="bg2"/>
            </a:solidFill>
            <a:miter lim="800000"/>
            <a:headEnd/>
            <a:tailEnd/>
          </a:ln>
        </p:spPr>
        <p:txBody>
          <a:bodyPr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r>
              <a:rPr lang="en-US" sz="2000" dirty="0">
                <a:latin typeface="+mj-lt"/>
              </a:rPr>
              <a:t>Ongoing Improvements - Rationalization, Productivity</a:t>
            </a:r>
          </a:p>
        </p:txBody>
      </p:sp>
      <p:sp>
        <p:nvSpPr>
          <p:cNvPr id="33" name="AutoShape 20"/>
          <p:cNvSpPr>
            <a:spLocks noChangeArrowheads="1"/>
          </p:cNvSpPr>
          <p:nvPr/>
        </p:nvSpPr>
        <p:spPr bwMode="auto">
          <a:xfrm rot="10800000">
            <a:off x="1790701" y="5086452"/>
            <a:ext cx="350520" cy="228600"/>
          </a:xfrm>
          <a:prstGeom prst="triangle">
            <a:avLst>
              <a:gd name="adj" fmla="val 50000"/>
            </a:avLst>
          </a:prstGeom>
          <a:solidFill>
            <a:srgbClr val="FF6600"/>
          </a:solidFill>
          <a:ln w="9525">
            <a:solidFill>
              <a:schemeClr val="bg2"/>
            </a:solidFill>
            <a:miter lim="800000"/>
            <a:headEnd/>
            <a:tailEnd/>
          </a:ln>
          <a:effectLst/>
        </p:spPr>
        <p:txBody>
          <a:bodyPr wrap="none"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endParaRPr lang="en-US" dirty="0">
              <a:latin typeface="+mj-lt"/>
            </a:endParaRPr>
          </a:p>
        </p:txBody>
      </p:sp>
      <p:sp>
        <p:nvSpPr>
          <p:cNvPr id="34" name="AutoShape 21"/>
          <p:cNvSpPr>
            <a:spLocks noChangeArrowheads="1"/>
          </p:cNvSpPr>
          <p:nvPr/>
        </p:nvSpPr>
        <p:spPr bwMode="auto">
          <a:xfrm rot="10800000">
            <a:off x="3820160" y="5086452"/>
            <a:ext cx="350520" cy="228600"/>
          </a:xfrm>
          <a:prstGeom prst="triangle">
            <a:avLst>
              <a:gd name="adj" fmla="val 50000"/>
            </a:avLst>
          </a:prstGeom>
          <a:solidFill>
            <a:srgbClr val="FF6600"/>
          </a:solidFill>
          <a:ln w="9525">
            <a:solidFill>
              <a:schemeClr val="bg2"/>
            </a:solidFill>
            <a:miter lim="800000"/>
            <a:headEnd/>
            <a:tailEnd/>
          </a:ln>
          <a:effectLst/>
        </p:spPr>
        <p:txBody>
          <a:bodyPr wrap="none"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endParaRPr lang="en-US" dirty="0">
              <a:latin typeface="+mj-lt"/>
            </a:endParaRPr>
          </a:p>
        </p:txBody>
      </p:sp>
      <p:sp>
        <p:nvSpPr>
          <p:cNvPr id="35" name="AutoShape 22"/>
          <p:cNvSpPr>
            <a:spLocks noChangeArrowheads="1"/>
          </p:cNvSpPr>
          <p:nvPr/>
        </p:nvSpPr>
        <p:spPr bwMode="auto">
          <a:xfrm rot="10800000">
            <a:off x="10350501" y="5086452"/>
            <a:ext cx="350520" cy="228600"/>
          </a:xfrm>
          <a:prstGeom prst="triangle">
            <a:avLst>
              <a:gd name="adj" fmla="val 50000"/>
            </a:avLst>
          </a:prstGeom>
          <a:solidFill>
            <a:srgbClr val="FF6600"/>
          </a:solidFill>
          <a:ln w="9525">
            <a:solidFill>
              <a:schemeClr val="bg2"/>
            </a:solidFill>
            <a:miter lim="800000"/>
            <a:headEnd/>
            <a:tailEnd/>
          </a:ln>
          <a:effectLst/>
        </p:spPr>
        <p:txBody>
          <a:bodyPr wrap="none"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endParaRPr lang="en-US" dirty="0">
              <a:latin typeface="+mj-lt"/>
            </a:endParaRPr>
          </a:p>
        </p:txBody>
      </p:sp>
      <p:sp>
        <p:nvSpPr>
          <p:cNvPr id="36" name="AutoShape 24"/>
          <p:cNvSpPr>
            <a:spLocks noChangeArrowheads="1"/>
          </p:cNvSpPr>
          <p:nvPr/>
        </p:nvSpPr>
        <p:spPr bwMode="auto">
          <a:xfrm rot="10800000">
            <a:off x="6159501" y="5086452"/>
            <a:ext cx="350520" cy="228600"/>
          </a:xfrm>
          <a:prstGeom prst="triangle">
            <a:avLst>
              <a:gd name="adj" fmla="val 50000"/>
            </a:avLst>
          </a:prstGeom>
          <a:solidFill>
            <a:srgbClr val="FF6600"/>
          </a:solidFill>
          <a:ln w="9525">
            <a:solidFill>
              <a:schemeClr val="bg2"/>
            </a:solidFill>
            <a:miter lim="800000"/>
            <a:headEnd/>
            <a:tailEnd/>
          </a:ln>
          <a:effectLst/>
        </p:spPr>
        <p:txBody>
          <a:bodyPr wrap="none"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endParaRPr lang="en-US" dirty="0">
              <a:latin typeface="+mj-lt"/>
            </a:endParaRPr>
          </a:p>
        </p:txBody>
      </p:sp>
      <p:sp>
        <p:nvSpPr>
          <p:cNvPr id="37" name="AutoShape 25"/>
          <p:cNvSpPr>
            <a:spLocks noChangeArrowheads="1"/>
          </p:cNvSpPr>
          <p:nvPr/>
        </p:nvSpPr>
        <p:spPr bwMode="auto">
          <a:xfrm rot="10800000">
            <a:off x="8473440" y="5086452"/>
            <a:ext cx="350520" cy="228600"/>
          </a:xfrm>
          <a:prstGeom prst="triangle">
            <a:avLst>
              <a:gd name="adj" fmla="val 50000"/>
            </a:avLst>
          </a:prstGeom>
          <a:solidFill>
            <a:srgbClr val="FF6600"/>
          </a:solidFill>
          <a:ln w="9525">
            <a:solidFill>
              <a:schemeClr val="bg2"/>
            </a:solidFill>
            <a:miter lim="800000"/>
            <a:headEnd/>
            <a:tailEnd/>
          </a:ln>
          <a:effectLst/>
        </p:spPr>
        <p:txBody>
          <a:bodyPr wrap="none" lIns="130622" tIns="65311" rIns="130622" bIns="65311" anchor="ct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endParaRPr lang="en-US" dirty="0">
              <a:latin typeface="+mj-lt"/>
            </a:endParaRPr>
          </a:p>
        </p:txBody>
      </p:sp>
      <p:sp>
        <p:nvSpPr>
          <p:cNvPr id="38" name="Rectangle 37"/>
          <p:cNvSpPr>
            <a:spLocks noChangeArrowheads="1"/>
          </p:cNvSpPr>
          <p:nvPr/>
        </p:nvSpPr>
        <p:spPr bwMode="auto">
          <a:xfrm>
            <a:off x="571500" y="5326482"/>
            <a:ext cx="2631440" cy="1013460"/>
          </a:xfrm>
          <a:prstGeom prst="rect">
            <a:avLst/>
          </a:prstGeom>
          <a:noFill/>
          <a:ln w="9525">
            <a:noFill/>
            <a:miter lim="800000"/>
            <a:headEnd/>
            <a:tailEnd/>
          </a:ln>
        </p:spPr>
        <p:txBody>
          <a:bodyPr lIns="130622" tIns="65311" rIns="130622" bIns="65311"/>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r>
              <a:rPr lang="en-US" sz="1700" dirty="0">
                <a:latin typeface="+mj-lt"/>
              </a:rPr>
              <a:t>Interview/ Workshop calendar for the transition published</a:t>
            </a:r>
          </a:p>
        </p:txBody>
      </p:sp>
      <p:sp>
        <p:nvSpPr>
          <p:cNvPr id="39" name="Rectangle 38"/>
          <p:cNvSpPr>
            <a:spLocks noChangeArrowheads="1"/>
          </p:cNvSpPr>
          <p:nvPr/>
        </p:nvSpPr>
        <p:spPr bwMode="auto">
          <a:xfrm>
            <a:off x="3081020" y="5326482"/>
            <a:ext cx="1849120" cy="1013460"/>
          </a:xfrm>
          <a:prstGeom prst="rect">
            <a:avLst/>
          </a:prstGeom>
          <a:noFill/>
          <a:ln w="9525">
            <a:noFill/>
            <a:miter lim="800000"/>
            <a:headEnd/>
            <a:tailEnd/>
          </a:ln>
        </p:spPr>
        <p:txBody>
          <a:bodyPr lIns="130622" tIns="65311" rIns="130622" bIns="65311"/>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r>
              <a:rPr lang="en-US" sz="1700" dirty="0">
                <a:latin typeface="+mj-lt"/>
              </a:rPr>
              <a:t>Infrastructure Setup Kickoff</a:t>
            </a:r>
          </a:p>
        </p:txBody>
      </p:sp>
      <p:sp>
        <p:nvSpPr>
          <p:cNvPr id="40" name="Rectangle 39"/>
          <p:cNvSpPr>
            <a:spLocks noChangeArrowheads="1"/>
          </p:cNvSpPr>
          <p:nvPr/>
        </p:nvSpPr>
        <p:spPr bwMode="auto">
          <a:xfrm>
            <a:off x="4892039" y="5326482"/>
            <a:ext cx="2854960" cy="1013460"/>
          </a:xfrm>
          <a:prstGeom prst="rect">
            <a:avLst/>
          </a:prstGeom>
          <a:noFill/>
          <a:ln w="9525">
            <a:noFill/>
            <a:miter lim="800000"/>
            <a:headEnd/>
            <a:tailEnd/>
          </a:ln>
        </p:spPr>
        <p:txBody>
          <a:bodyPr lIns="130622" tIns="65311" rIns="130622" bIns="65311"/>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r>
              <a:rPr lang="en-US" sz="1700" dirty="0">
                <a:latin typeface="+mj-lt"/>
              </a:rPr>
              <a:t>Completion of Knowledge Acquisition</a:t>
            </a:r>
          </a:p>
        </p:txBody>
      </p:sp>
      <p:sp>
        <p:nvSpPr>
          <p:cNvPr id="41" name="Rectangle 40"/>
          <p:cNvSpPr>
            <a:spLocks noChangeArrowheads="1"/>
          </p:cNvSpPr>
          <p:nvPr/>
        </p:nvSpPr>
        <p:spPr bwMode="auto">
          <a:xfrm>
            <a:off x="7691119" y="5326482"/>
            <a:ext cx="1889760" cy="1013460"/>
          </a:xfrm>
          <a:prstGeom prst="rect">
            <a:avLst/>
          </a:prstGeom>
          <a:noFill/>
          <a:ln w="9525">
            <a:noFill/>
            <a:miter lim="800000"/>
            <a:headEnd/>
            <a:tailEnd/>
          </a:ln>
        </p:spPr>
        <p:txBody>
          <a:bodyPr lIns="130622" tIns="65311" rIns="130622" bIns="65311"/>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r>
              <a:rPr lang="en-US" sz="1700" dirty="0">
                <a:latin typeface="+mj-lt"/>
              </a:rPr>
              <a:t>Transition of Primary Responsibility to </a:t>
            </a:r>
            <a:r>
              <a:rPr lang="en-US" sz="1700" dirty="0" err="1" smtClean="0">
                <a:latin typeface="+mj-lt"/>
              </a:rPr>
              <a:t>iSoftStone</a:t>
            </a:r>
            <a:endParaRPr lang="en-US" sz="1700" dirty="0">
              <a:latin typeface="+mj-lt"/>
            </a:endParaRPr>
          </a:p>
        </p:txBody>
      </p:sp>
      <p:sp>
        <p:nvSpPr>
          <p:cNvPr id="42" name="Rectangle 41"/>
          <p:cNvSpPr>
            <a:spLocks noChangeArrowheads="1"/>
          </p:cNvSpPr>
          <p:nvPr/>
        </p:nvSpPr>
        <p:spPr bwMode="auto">
          <a:xfrm>
            <a:off x="9591040" y="5326482"/>
            <a:ext cx="1844040" cy="1013460"/>
          </a:xfrm>
          <a:prstGeom prst="rect">
            <a:avLst/>
          </a:prstGeom>
          <a:noFill/>
          <a:ln w="9525">
            <a:noFill/>
            <a:miter lim="800000"/>
            <a:headEnd/>
            <a:tailEnd/>
          </a:ln>
        </p:spPr>
        <p:txBody>
          <a:bodyPr lIns="130622" tIns="65311" rIns="130622" bIns="65311"/>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r>
              <a:rPr lang="en-US" sz="1700" dirty="0">
                <a:latin typeface="+mj-lt"/>
              </a:rPr>
              <a:t>Full-fledged </a:t>
            </a:r>
            <a:r>
              <a:rPr lang="en-US" sz="1700" dirty="0" smtClean="0">
                <a:latin typeface="+mj-lt"/>
              </a:rPr>
              <a:t>Operations </a:t>
            </a:r>
            <a:r>
              <a:rPr lang="en-US" sz="1700" dirty="0">
                <a:latin typeface="+mj-lt"/>
              </a:rPr>
              <a:t>Start</a:t>
            </a:r>
          </a:p>
        </p:txBody>
      </p:sp>
      <p:sp>
        <p:nvSpPr>
          <p:cNvPr id="43" name="Rectangle 42"/>
          <p:cNvSpPr>
            <a:spLocks noChangeArrowheads="1"/>
          </p:cNvSpPr>
          <p:nvPr/>
        </p:nvSpPr>
        <p:spPr bwMode="auto">
          <a:xfrm>
            <a:off x="9458960" y="5937986"/>
            <a:ext cx="2108200" cy="1013460"/>
          </a:xfrm>
          <a:prstGeom prst="rect">
            <a:avLst/>
          </a:prstGeom>
          <a:noFill/>
          <a:ln w="9525">
            <a:noFill/>
            <a:miter lim="800000"/>
            <a:headEnd/>
            <a:tailEnd/>
          </a:ln>
        </p:spPr>
        <p:txBody>
          <a:bodyPr lIns="130622" tIns="65311" rIns="130622" bIns="65311"/>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r>
              <a:rPr lang="en-US" sz="1700" dirty="0">
                <a:latin typeface="+mj-lt"/>
              </a:rPr>
              <a:t>100% SLA Ownership</a:t>
            </a:r>
          </a:p>
        </p:txBody>
      </p:sp>
      <p:sp>
        <p:nvSpPr>
          <p:cNvPr id="44" name="Rectangle 43"/>
          <p:cNvSpPr>
            <a:spLocks noChangeArrowheads="1"/>
          </p:cNvSpPr>
          <p:nvPr/>
        </p:nvSpPr>
        <p:spPr bwMode="auto">
          <a:xfrm>
            <a:off x="497839" y="1617446"/>
            <a:ext cx="3911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r>
              <a:rPr lang="en-US" sz="1700" b="1" dirty="0">
                <a:latin typeface="Trebuchet MS" pitchFamily="34" charset="0"/>
              </a:rPr>
              <a:t>Transition Planning &amp;</a:t>
            </a:r>
          </a:p>
          <a:p>
            <a:pPr algn="ctr"/>
            <a:r>
              <a:rPr lang="en-US" sz="1700" b="1" dirty="0">
                <a:latin typeface="Trebuchet MS" pitchFamily="34" charset="0"/>
              </a:rPr>
              <a:t>Verification</a:t>
            </a:r>
          </a:p>
        </p:txBody>
      </p:sp>
      <p:sp>
        <p:nvSpPr>
          <p:cNvPr id="45" name="Rectangle 44"/>
          <p:cNvSpPr>
            <a:spLocks noChangeArrowheads="1"/>
          </p:cNvSpPr>
          <p:nvPr/>
        </p:nvSpPr>
        <p:spPr bwMode="auto">
          <a:xfrm>
            <a:off x="5600701" y="1792706"/>
            <a:ext cx="3589019" cy="261610"/>
          </a:xfrm>
          <a:prstGeom prst="rect">
            <a:avLst/>
          </a:prstGeom>
          <a:noFill/>
          <a:ln w="9525">
            <a:noFill/>
            <a:miter lim="800000"/>
            <a:headEnd/>
            <a:tailEnd/>
          </a:ln>
        </p:spPr>
        <p:txBody>
          <a:bodyPr lIns="0" tIns="0" rIns="0" bIns="0">
            <a:spAutoFit/>
          </a:bodyP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r>
              <a:rPr lang="en-US" sz="1700" b="1" dirty="0">
                <a:latin typeface="+mj-lt"/>
              </a:rPr>
              <a:t> Transition </a:t>
            </a:r>
          </a:p>
        </p:txBody>
      </p:sp>
      <p:sp>
        <p:nvSpPr>
          <p:cNvPr id="46" name="Rectangle 45"/>
          <p:cNvSpPr>
            <a:spLocks noChangeArrowheads="1"/>
          </p:cNvSpPr>
          <p:nvPr/>
        </p:nvSpPr>
        <p:spPr bwMode="auto">
          <a:xfrm>
            <a:off x="10667999" y="1792706"/>
            <a:ext cx="3589021" cy="261610"/>
          </a:xfrm>
          <a:prstGeom prst="rect">
            <a:avLst/>
          </a:prstGeom>
          <a:noFill/>
          <a:ln w="9525">
            <a:noFill/>
            <a:miter lim="800000"/>
            <a:headEnd/>
            <a:tailEnd/>
          </a:ln>
        </p:spPr>
        <p:txBody>
          <a:bodyPr lIns="0" tIns="0" rIns="0" bIns="0">
            <a:spAutoFit/>
          </a:bodyP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lgn="ctr">
              <a:defRPr/>
            </a:pPr>
            <a:r>
              <a:rPr lang="en-US" sz="1700" b="1" dirty="0">
                <a:latin typeface="+mj-lt"/>
              </a:rPr>
              <a:t> Steady State  </a:t>
            </a:r>
          </a:p>
        </p:txBody>
      </p:sp>
      <p:sp>
        <p:nvSpPr>
          <p:cNvPr id="47" name="Text Box 46"/>
          <p:cNvSpPr txBox="1">
            <a:spLocks noChangeArrowheads="1"/>
          </p:cNvSpPr>
          <p:nvPr/>
        </p:nvSpPr>
        <p:spPr bwMode="auto">
          <a:xfrm>
            <a:off x="4025900" y="7042886"/>
            <a:ext cx="6339840" cy="408897"/>
          </a:xfrm>
          <a:prstGeom prst="rect">
            <a:avLst/>
          </a:prstGeom>
          <a:noFill/>
          <a:ln w="9525">
            <a:noFill/>
            <a:miter lim="800000"/>
            <a:headEnd/>
            <a:tailEnd/>
          </a:ln>
          <a:effectLst>
            <a:prstShdw prst="shdw17" dist="17961" dir="2700000">
              <a:schemeClr val="accent1">
                <a:gamma/>
                <a:shade val="60000"/>
                <a:invGamma/>
              </a:schemeClr>
            </a:prstShdw>
          </a:effectLst>
        </p:spPr>
        <p:txBody>
          <a:bodyPr lIns="130622" tIns="65311" rIns="130622" bIns="65311">
            <a:spAutoFit/>
          </a:bodyP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spcBef>
                <a:spcPct val="50000"/>
              </a:spcBef>
              <a:defRPr/>
            </a:pPr>
            <a:endParaRPr lang="en-US"/>
          </a:p>
        </p:txBody>
      </p:sp>
      <p:sp>
        <p:nvSpPr>
          <p:cNvPr id="48" name="Text Box 47"/>
          <p:cNvSpPr txBox="1">
            <a:spLocks noChangeArrowheads="1"/>
          </p:cNvSpPr>
          <p:nvPr/>
        </p:nvSpPr>
        <p:spPr bwMode="auto">
          <a:xfrm>
            <a:off x="4107180" y="6852386"/>
            <a:ext cx="6042659" cy="655118"/>
          </a:xfrm>
          <a:prstGeom prst="rect">
            <a:avLst/>
          </a:prstGeom>
          <a:noFill/>
          <a:ln w="9525">
            <a:noFill/>
            <a:miter lim="800000"/>
            <a:headEnd/>
            <a:tailEnd/>
          </a:ln>
          <a:effectLst>
            <a:prstShdw prst="shdw17" dist="17961" dir="2700000">
              <a:schemeClr val="accent1">
                <a:gamma/>
                <a:shade val="60000"/>
                <a:invGamma/>
              </a:schemeClr>
            </a:prstShdw>
          </a:effectLst>
        </p:spPr>
        <p:txBody>
          <a:bodyPr lIns="130622" tIns="65311" rIns="130622" bIns="65311">
            <a:spAutoFit/>
          </a:bodyPr>
          <a:lstStyle>
            <a:defPPr>
              <a:defRPr lang="en-US"/>
            </a:defPPr>
            <a:lvl1pPr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1pPr>
            <a:lvl2pPr marL="730250" indent="-273050"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2pPr>
            <a:lvl3pPr marL="1462088" indent="-547688"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3pPr>
            <a:lvl4pPr marL="2193925" indent="-822325"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4pPr>
            <a:lvl5pPr marL="2925763" indent="-1096963" algn="l" defTabSz="730250" rtl="0" fontAlgn="base">
              <a:spcBef>
                <a:spcPct val="0"/>
              </a:spcBef>
              <a:spcAft>
                <a:spcPct val="0"/>
              </a:spcAft>
              <a:defRPr kern="1200">
                <a:solidFill>
                  <a:schemeClr val="tx1"/>
                </a:solidFill>
                <a:latin typeface="Arial" pitchFamily="34" charset="0"/>
                <a:ea typeface="MS PGothic" pitchFamily="34" charset="-128"/>
                <a:cs typeface="Arial" pitchFamily="34" charset="0"/>
              </a:defRPr>
            </a:lvl5pPr>
            <a:lvl6pPr marL="2286000" algn="l" defTabSz="914400" rtl="0" eaLnBrk="1" latinLnBrk="0" hangingPunct="1">
              <a:defRPr kern="1200">
                <a:solidFill>
                  <a:schemeClr val="tx1"/>
                </a:solidFill>
                <a:latin typeface="Arial" pitchFamily="34" charset="0"/>
                <a:ea typeface="MS PGothic" pitchFamily="34" charset="-128"/>
                <a:cs typeface="Arial" pitchFamily="34" charset="0"/>
              </a:defRPr>
            </a:lvl6pPr>
            <a:lvl7pPr marL="2743200" algn="l" defTabSz="914400" rtl="0" eaLnBrk="1" latinLnBrk="0" hangingPunct="1">
              <a:defRPr kern="1200">
                <a:solidFill>
                  <a:schemeClr val="tx1"/>
                </a:solidFill>
                <a:latin typeface="Arial" pitchFamily="34" charset="0"/>
                <a:ea typeface="MS PGothic" pitchFamily="34" charset="-128"/>
                <a:cs typeface="Arial" pitchFamily="34" charset="0"/>
              </a:defRPr>
            </a:lvl7pPr>
            <a:lvl8pPr marL="3200400" algn="l" defTabSz="914400" rtl="0" eaLnBrk="1" latinLnBrk="0" hangingPunct="1">
              <a:defRPr kern="1200">
                <a:solidFill>
                  <a:schemeClr val="tx1"/>
                </a:solidFill>
                <a:latin typeface="Arial" pitchFamily="34" charset="0"/>
                <a:ea typeface="MS PGothic" pitchFamily="34" charset="-128"/>
                <a:cs typeface="Arial" pitchFamily="34" charset="0"/>
              </a:defRPr>
            </a:lvl8pPr>
            <a:lvl9pPr marL="3657600" algn="l" defTabSz="914400" rtl="0" eaLnBrk="1" latinLnBrk="0" hangingPunct="1">
              <a:defRPr kern="1200">
                <a:solidFill>
                  <a:schemeClr val="tx1"/>
                </a:solidFill>
                <a:latin typeface="Arial" pitchFamily="34" charset="0"/>
                <a:ea typeface="MS PGothic" pitchFamily="34" charset="-128"/>
                <a:cs typeface="Arial" pitchFamily="34" charset="0"/>
              </a:defRPr>
            </a:lvl9pPr>
          </a:lstStyle>
          <a:p>
            <a:pPr>
              <a:spcBef>
                <a:spcPct val="50000"/>
              </a:spcBef>
              <a:defRPr/>
            </a:pPr>
            <a:r>
              <a:rPr lang="en-US" sz="1700" dirty="0"/>
              <a:t>Duration will be finalized during transition planning for applications</a:t>
            </a:r>
          </a:p>
        </p:txBody>
      </p:sp>
    </p:spTree>
    <p:extLst>
      <p:ext uri="{BB962C8B-B14F-4D97-AF65-F5344CB8AC3E}">
        <p14:creationId xmlns:p14="http://schemas.microsoft.com/office/powerpoint/2010/main" val="13753284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ICTUREPATH" val="CORP TEMP PNGS"/>
</p:tagLst>
</file>

<file path=ppt/tags/tag2.xml><?xml version="1.0" encoding="utf-8"?>
<p:tagLst xmlns:a="http://schemas.openxmlformats.org/drawingml/2006/main" xmlns:r="http://schemas.openxmlformats.org/officeDocument/2006/relationships" xmlns:p="http://schemas.openxmlformats.org/presentationml/2006/main">
  <p:tag name="PICTUREPATH" val="CORPORATE TEMP PNGS\CORPOATE LOGO BLK.PNG"/>
  <p:tag name="PSDSOURCE" val="F:\ Portfolio\_AVON\New Corporate Guidelines\From Judy\"/>
  <p:tag name="PSDSOURCELAYER" val="Corpoate Logo Blk"/>
</p:tagLst>
</file>

<file path=ppt/theme/theme1.xml><?xml version="1.0" encoding="utf-8"?>
<a:theme xmlns:a="http://schemas.openxmlformats.org/drawingml/2006/main" name="Custom Design">
  <a:themeElements>
    <a:clrScheme name="2014 Avon Corp Temp Colors">
      <a:dk1>
        <a:srgbClr val="000000"/>
      </a:dk1>
      <a:lt1>
        <a:sysClr val="window" lastClr="FFFFFF"/>
      </a:lt1>
      <a:dk2>
        <a:srgbClr val="000000"/>
      </a:dk2>
      <a:lt2>
        <a:srgbClr val="FFFFFF"/>
      </a:lt2>
      <a:accent1>
        <a:srgbClr val="EC008C"/>
      </a:accent1>
      <a:accent2>
        <a:srgbClr val="7F7F7F"/>
      </a:accent2>
      <a:accent3>
        <a:srgbClr val="673AB7"/>
      </a:accent3>
      <a:accent4>
        <a:srgbClr val="187486"/>
      </a:accent4>
      <a:accent5>
        <a:srgbClr val="00A0F0"/>
      </a:accent5>
      <a:accent6>
        <a:srgbClr val="D30044"/>
      </a:accent6>
      <a:hlink>
        <a:srgbClr val="FFB611"/>
      </a:hlink>
      <a:folHlink>
        <a:srgbClr val="FF5A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4026</TotalTime>
  <Words>3002</Words>
  <Application>Microsoft Office PowerPoint</Application>
  <PresentationFormat>Custom</PresentationFormat>
  <Paragraphs>786</Paragraphs>
  <Slides>26</Slides>
  <Notes>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9" baseType="lpstr">
      <vt:lpstr>MS Mincho</vt:lpstr>
      <vt:lpstr>MS PGothic</vt:lpstr>
      <vt:lpstr>Arial</vt:lpstr>
      <vt:lpstr>Arial Narrow</vt:lpstr>
      <vt:lpstr>Calibri</vt:lpstr>
      <vt:lpstr>Segoe UI</vt:lpstr>
      <vt:lpstr>Symbol</vt:lpstr>
      <vt:lpstr>Tahoma</vt:lpstr>
      <vt:lpstr>Times New Roman</vt:lpstr>
      <vt:lpstr>Trebuchet MS</vt:lpstr>
      <vt:lpstr>Wingdings</vt:lpstr>
      <vt:lpstr>Custom Design</vt:lpstr>
      <vt:lpstr>Clip</vt:lpstr>
      <vt:lpstr>Asia IT Transformation Town Hall w/ IT Leads</vt:lpstr>
      <vt:lpstr>Agenda</vt:lpstr>
      <vt:lpstr>Current IT environment – Challenges and Opportunities</vt:lpstr>
      <vt:lpstr>IT Transformation Commitment</vt:lpstr>
      <vt:lpstr>Transition Principles</vt:lpstr>
      <vt:lpstr>Transition Methodology – Following A Proven Process</vt:lpstr>
      <vt:lpstr>Transition Methodology – Guiding Principles</vt:lpstr>
      <vt:lpstr>Transition Risk and Mitigation Strategy</vt:lpstr>
      <vt:lpstr>Transition Framework</vt:lpstr>
      <vt:lpstr>Transition Governance </vt:lpstr>
      <vt:lpstr>Transition Objectives By Phase</vt:lpstr>
      <vt:lpstr>Transition Planning Phase</vt:lpstr>
      <vt:lpstr>KT Phase</vt:lpstr>
      <vt:lpstr>KT Phase Tracking (SMT Example)</vt:lpstr>
      <vt:lpstr>Post KT Session</vt:lpstr>
      <vt:lpstr>KT Session Rating</vt:lpstr>
      <vt:lpstr>Secondary Support</vt:lpstr>
      <vt:lpstr>Primary Support</vt:lpstr>
      <vt:lpstr>Transition Management Structure</vt:lpstr>
      <vt:lpstr>PowerPoint Presentation</vt:lpstr>
      <vt:lpstr>Service Level Agreements based on Contract</vt:lpstr>
      <vt:lpstr>Case Study: SMT</vt:lpstr>
      <vt:lpstr>Case Study: SMT</vt:lpstr>
      <vt:lpstr>Role of IT Lead</vt:lpstr>
      <vt:lpstr>Next Steps</vt:lpstr>
      <vt:lpstr>PowerPoint Presentation</vt:lpstr>
    </vt:vector>
  </TitlesOfParts>
  <Company>Ortolan Creative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 Werner</dc:creator>
  <cp:lastModifiedBy>Sam Hu/Other/Consultant</cp:lastModifiedBy>
  <cp:revision>239</cp:revision>
  <cp:lastPrinted>2013-09-03T19:17:31Z</cp:lastPrinted>
  <dcterms:created xsi:type="dcterms:W3CDTF">2013-12-11T17:22:45Z</dcterms:created>
  <dcterms:modified xsi:type="dcterms:W3CDTF">2015-01-15T09:04:46Z</dcterms:modified>
</cp:coreProperties>
</file>