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DAD"/>
    <a:srgbClr val="FFD6A5"/>
    <a:srgbClr val="FFC6FF"/>
    <a:srgbClr val="FDFFB6"/>
    <a:srgbClr val="CAFFBF"/>
    <a:srgbClr val="9BF6FF"/>
    <a:srgbClr val="A0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2ECAB6-51B4-4AF6-86CC-2F524B55A351}" v="43" dt="2020-07-07T09:08:46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ru Kariyawasam" userId="fc77e5d81af89b36" providerId="LiveId" clId="{9C2ECAB6-51B4-4AF6-86CC-2F524B55A351}"/>
    <pc:docChg chg="undo custSel addSld delSld modSld">
      <pc:chgData name="Hasaru Kariyawasam" userId="fc77e5d81af89b36" providerId="LiveId" clId="{9C2ECAB6-51B4-4AF6-86CC-2F524B55A351}" dt="2020-07-07T09:09:38.020" v="494" actId="20577"/>
      <pc:docMkLst>
        <pc:docMk/>
      </pc:docMkLst>
      <pc:sldChg chg="addSp delSp modSp del mod">
        <pc:chgData name="Hasaru Kariyawasam" userId="fc77e5d81af89b36" providerId="LiveId" clId="{9C2ECAB6-51B4-4AF6-86CC-2F524B55A351}" dt="2020-07-07T08:59:25.747" v="409" actId="2696"/>
        <pc:sldMkLst>
          <pc:docMk/>
          <pc:sldMk cId="4043189654" sldId="256"/>
        </pc:sldMkLst>
        <pc:spChg chg="del mod">
          <ac:chgData name="Hasaru Kariyawasam" userId="fc77e5d81af89b36" providerId="LiveId" clId="{9C2ECAB6-51B4-4AF6-86CC-2F524B55A351}" dt="2020-07-07T08:56:47.499" v="347" actId="478"/>
          <ac:spMkLst>
            <pc:docMk/>
            <pc:sldMk cId="4043189654" sldId="256"/>
            <ac:spMk id="4" creationId="{3F803A03-0093-4B28-85A2-329E3B5B03E5}"/>
          </ac:spMkLst>
        </pc:spChg>
        <pc:spChg chg="del">
          <ac:chgData name="Hasaru Kariyawasam" userId="fc77e5d81af89b36" providerId="LiveId" clId="{9C2ECAB6-51B4-4AF6-86CC-2F524B55A351}" dt="2020-07-07T08:56:47.499" v="347" actId="478"/>
          <ac:spMkLst>
            <pc:docMk/>
            <pc:sldMk cId="4043189654" sldId="256"/>
            <ac:spMk id="7" creationId="{B214B5AD-E10F-4D4D-9521-86C70855565D}"/>
          </ac:spMkLst>
        </pc:spChg>
        <pc:spChg chg="del mod">
          <ac:chgData name="Hasaru Kariyawasam" userId="fc77e5d81af89b36" providerId="LiveId" clId="{9C2ECAB6-51B4-4AF6-86CC-2F524B55A351}" dt="2020-07-07T08:56:47.499" v="347" actId="478"/>
          <ac:spMkLst>
            <pc:docMk/>
            <pc:sldMk cId="4043189654" sldId="256"/>
            <ac:spMk id="8" creationId="{E1AB43DD-20A9-4F9E-963A-B4E15D46F55E}"/>
          </ac:spMkLst>
        </pc:spChg>
        <pc:spChg chg="del">
          <ac:chgData name="Hasaru Kariyawasam" userId="fc77e5d81af89b36" providerId="LiveId" clId="{9C2ECAB6-51B4-4AF6-86CC-2F524B55A351}" dt="2020-07-07T08:56:47.499" v="347" actId="478"/>
          <ac:spMkLst>
            <pc:docMk/>
            <pc:sldMk cId="4043189654" sldId="256"/>
            <ac:spMk id="9" creationId="{6DC20A12-38D9-420D-A3A0-BF109FAC2E2B}"/>
          </ac:spMkLst>
        </pc:spChg>
        <pc:spChg chg="del">
          <ac:chgData name="Hasaru Kariyawasam" userId="fc77e5d81af89b36" providerId="LiveId" clId="{9C2ECAB6-51B4-4AF6-86CC-2F524B55A351}" dt="2020-07-07T08:56:47.499" v="347" actId="478"/>
          <ac:spMkLst>
            <pc:docMk/>
            <pc:sldMk cId="4043189654" sldId="256"/>
            <ac:spMk id="10" creationId="{03857E1C-AA91-464E-933F-281837422DB0}"/>
          </ac:spMkLst>
        </pc:spChg>
        <pc:spChg chg="add del mod">
          <ac:chgData name="Hasaru Kariyawasam" userId="fc77e5d81af89b36" providerId="LiveId" clId="{9C2ECAB6-51B4-4AF6-86CC-2F524B55A351}" dt="2020-07-07T08:56:45.636" v="346"/>
          <ac:spMkLst>
            <pc:docMk/>
            <pc:sldMk cId="4043189654" sldId="256"/>
            <ac:spMk id="11" creationId="{7AAC6DF0-197A-4E4F-8883-6C571AB10F43}"/>
          </ac:spMkLst>
        </pc:spChg>
        <pc:spChg chg="add del mod">
          <ac:chgData name="Hasaru Kariyawasam" userId="fc77e5d81af89b36" providerId="LiveId" clId="{9C2ECAB6-51B4-4AF6-86CC-2F524B55A351}" dt="2020-07-07T08:56:45.636" v="346"/>
          <ac:spMkLst>
            <pc:docMk/>
            <pc:sldMk cId="4043189654" sldId="256"/>
            <ac:spMk id="12" creationId="{11913761-6253-4D4D-B16B-577B92086448}"/>
          </ac:spMkLst>
        </pc:spChg>
        <pc:spChg chg="add del mod">
          <ac:chgData name="Hasaru Kariyawasam" userId="fc77e5d81af89b36" providerId="LiveId" clId="{9C2ECAB6-51B4-4AF6-86CC-2F524B55A351}" dt="2020-07-07T08:56:45.636" v="346"/>
          <ac:spMkLst>
            <pc:docMk/>
            <pc:sldMk cId="4043189654" sldId="256"/>
            <ac:spMk id="13" creationId="{C951A2D5-4B60-4963-95CE-89CB13B1DC14}"/>
          </ac:spMkLst>
        </pc:spChg>
        <pc:spChg chg="add del mod">
          <ac:chgData name="Hasaru Kariyawasam" userId="fc77e5d81af89b36" providerId="LiveId" clId="{9C2ECAB6-51B4-4AF6-86CC-2F524B55A351}" dt="2020-07-07T08:56:45.636" v="346"/>
          <ac:spMkLst>
            <pc:docMk/>
            <pc:sldMk cId="4043189654" sldId="256"/>
            <ac:spMk id="14" creationId="{7EFC80EC-E719-4908-8DF4-361960BD2B37}"/>
          </ac:spMkLst>
        </pc:spChg>
        <pc:spChg chg="add del mod">
          <ac:chgData name="Hasaru Kariyawasam" userId="fc77e5d81af89b36" providerId="LiveId" clId="{9C2ECAB6-51B4-4AF6-86CC-2F524B55A351}" dt="2020-07-07T08:56:45.636" v="346"/>
          <ac:spMkLst>
            <pc:docMk/>
            <pc:sldMk cId="4043189654" sldId="256"/>
            <ac:spMk id="15" creationId="{3F763017-934A-4696-9B79-B9429A5AC88E}"/>
          </ac:spMkLst>
        </pc:spChg>
        <pc:spChg chg="add del mod">
          <ac:chgData name="Hasaru Kariyawasam" userId="fc77e5d81af89b36" providerId="LiveId" clId="{9C2ECAB6-51B4-4AF6-86CC-2F524B55A351}" dt="2020-07-07T08:56:45.636" v="346"/>
          <ac:spMkLst>
            <pc:docMk/>
            <pc:sldMk cId="4043189654" sldId="256"/>
            <ac:spMk id="16" creationId="{6F353C59-2CD9-4EC8-A3BC-ED910CFB65DB}"/>
          </ac:spMkLst>
        </pc:spChg>
        <pc:spChg chg="add del mod">
          <ac:chgData name="Hasaru Kariyawasam" userId="fc77e5d81af89b36" providerId="LiveId" clId="{9C2ECAB6-51B4-4AF6-86CC-2F524B55A351}" dt="2020-07-07T08:56:45.636" v="346"/>
          <ac:spMkLst>
            <pc:docMk/>
            <pc:sldMk cId="4043189654" sldId="256"/>
            <ac:spMk id="17" creationId="{561E7050-5774-494B-9705-25CB8C5EF16D}"/>
          </ac:spMkLst>
        </pc:spChg>
        <pc:spChg chg="add del mod">
          <ac:chgData name="Hasaru Kariyawasam" userId="fc77e5d81af89b36" providerId="LiveId" clId="{9C2ECAB6-51B4-4AF6-86CC-2F524B55A351}" dt="2020-07-07T08:56:45.636" v="346"/>
          <ac:spMkLst>
            <pc:docMk/>
            <pc:sldMk cId="4043189654" sldId="256"/>
            <ac:spMk id="18" creationId="{39C7C479-4A58-40DD-AC4B-B22FDF417B08}"/>
          </ac:spMkLst>
        </pc:spChg>
        <pc:spChg chg="add del mod">
          <ac:chgData name="Hasaru Kariyawasam" userId="fc77e5d81af89b36" providerId="LiveId" clId="{9C2ECAB6-51B4-4AF6-86CC-2F524B55A351}" dt="2020-07-07T08:56:45.636" v="346"/>
          <ac:spMkLst>
            <pc:docMk/>
            <pc:sldMk cId="4043189654" sldId="256"/>
            <ac:spMk id="19" creationId="{B830C0C1-6C39-4139-9DE4-EA34AC84ECD9}"/>
          </ac:spMkLst>
        </pc:spChg>
        <pc:spChg chg="add del mod">
          <ac:chgData name="Hasaru Kariyawasam" userId="fc77e5d81af89b36" providerId="LiveId" clId="{9C2ECAB6-51B4-4AF6-86CC-2F524B55A351}" dt="2020-07-07T08:56:45.636" v="346"/>
          <ac:spMkLst>
            <pc:docMk/>
            <pc:sldMk cId="4043189654" sldId="256"/>
            <ac:spMk id="20" creationId="{8DBC12BC-D01C-4768-8F99-959B8A52480C}"/>
          </ac:spMkLst>
        </pc:spChg>
        <pc:spChg chg="add del mod">
          <ac:chgData name="Hasaru Kariyawasam" userId="fc77e5d81af89b36" providerId="LiveId" clId="{9C2ECAB6-51B4-4AF6-86CC-2F524B55A351}" dt="2020-07-07T08:59:23.051" v="408" actId="478"/>
          <ac:spMkLst>
            <pc:docMk/>
            <pc:sldMk cId="4043189654" sldId="256"/>
            <ac:spMk id="21" creationId="{40024316-4B1F-458D-90C1-15D088317DC7}"/>
          </ac:spMkLst>
        </pc:spChg>
        <pc:spChg chg="add mod">
          <ac:chgData name="Hasaru Kariyawasam" userId="fc77e5d81af89b36" providerId="LiveId" clId="{9C2ECAB6-51B4-4AF6-86CC-2F524B55A351}" dt="2020-07-07T08:56:47.679" v="348"/>
          <ac:spMkLst>
            <pc:docMk/>
            <pc:sldMk cId="4043189654" sldId="256"/>
            <ac:spMk id="22" creationId="{1CC9AD38-D3E9-437B-A13F-83FF421C8E70}"/>
          </ac:spMkLst>
        </pc:spChg>
        <pc:spChg chg="add mod">
          <ac:chgData name="Hasaru Kariyawasam" userId="fc77e5d81af89b36" providerId="LiveId" clId="{9C2ECAB6-51B4-4AF6-86CC-2F524B55A351}" dt="2020-07-07T08:56:47.679" v="348"/>
          <ac:spMkLst>
            <pc:docMk/>
            <pc:sldMk cId="4043189654" sldId="256"/>
            <ac:spMk id="23" creationId="{20DB36D4-2050-4242-AE51-CCEA82641039}"/>
          </ac:spMkLst>
        </pc:spChg>
        <pc:spChg chg="add mod">
          <ac:chgData name="Hasaru Kariyawasam" userId="fc77e5d81af89b36" providerId="LiveId" clId="{9C2ECAB6-51B4-4AF6-86CC-2F524B55A351}" dt="2020-07-07T08:56:47.679" v="348"/>
          <ac:spMkLst>
            <pc:docMk/>
            <pc:sldMk cId="4043189654" sldId="256"/>
            <ac:spMk id="24" creationId="{D59D6FD7-3C9C-408B-A1C8-B452A47822A0}"/>
          </ac:spMkLst>
        </pc:spChg>
        <pc:spChg chg="add mod">
          <ac:chgData name="Hasaru Kariyawasam" userId="fc77e5d81af89b36" providerId="LiveId" clId="{9C2ECAB6-51B4-4AF6-86CC-2F524B55A351}" dt="2020-07-07T08:56:47.679" v="348"/>
          <ac:spMkLst>
            <pc:docMk/>
            <pc:sldMk cId="4043189654" sldId="256"/>
            <ac:spMk id="25" creationId="{414FDF6F-97DB-4665-91BA-68E40FDDA092}"/>
          </ac:spMkLst>
        </pc:spChg>
        <pc:spChg chg="add mod">
          <ac:chgData name="Hasaru Kariyawasam" userId="fc77e5d81af89b36" providerId="LiveId" clId="{9C2ECAB6-51B4-4AF6-86CC-2F524B55A351}" dt="2020-07-07T08:56:47.679" v="348"/>
          <ac:spMkLst>
            <pc:docMk/>
            <pc:sldMk cId="4043189654" sldId="256"/>
            <ac:spMk id="26" creationId="{6A34F1F8-FDD4-4EFE-BBD0-599C08DB7C51}"/>
          </ac:spMkLst>
        </pc:spChg>
        <pc:spChg chg="add mod">
          <ac:chgData name="Hasaru Kariyawasam" userId="fc77e5d81af89b36" providerId="LiveId" clId="{9C2ECAB6-51B4-4AF6-86CC-2F524B55A351}" dt="2020-07-07T08:56:47.679" v="348"/>
          <ac:spMkLst>
            <pc:docMk/>
            <pc:sldMk cId="4043189654" sldId="256"/>
            <ac:spMk id="27" creationId="{61762E82-8C1A-4D95-9A1D-9595A18E1F2B}"/>
          </ac:spMkLst>
        </pc:spChg>
        <pc:spChg chg="add mod">
          <ac:chgData name="Hasaru Kariyawasam" userId="fc77e5d81af89b36" providerId="LiveId" clId="{9C2ECAB6-51B4-4AF6-86CC-2F524B55A351}" dt="2020-07-07T08:56:47.679" v="348"/>
          <ac:spMkLst>
            <pc:docMk/>
            <pc:sldMk cId="4043189654" sldId="256"/>
            <ac:spMk id="28" creationId="{AB50CE0D-FE27-48D7-874A-CE06028C286D}"/>
          </ac:spMkLst>
        </pc:spChg>
        <pc:spChg chg="add mod">
          <ac:chgData name="Hasaru Kariyawasam" userId="fc77e5d81af89b36" providerId="LiveId" clId="{9C2ECAB6-51B4-4AF6-86CC-2F524B55A351}" dt="2020-07-07T08:56:47.679" v="348"/>
          <ac:spMkLst>
            <pc:docMk/>
            <pc:sldMk cId="4043189654" sldId="256"/>
            <ac:spMk id="29" creationId="{5877C349-A259-4249-A61D-9BA430A4E322}"/>
          </ac:spMkLst>
        </pc:spChg>
        <pc:spChg chg="add mod">
          <ac:chgData name="Hasaru Kariyawasam" userId="fc77e5d81af89b36" providerId="LiveId" clId="{9C2ECAB6-51B4-4AF6-86CC-2F524B55A351}" dt="2020-07-07T08:56:47.679" v="348"/>
          <ac:spMkLst>
            <pc:docMk/>
            <pc:sldMk cId="4043189654" sldId="256"/>
            <ac:spMk id="30" creationId="{E3396D0F-6591-47BD-B8CB-B693796CF287}"/>
          </ac:spMkLst>
        </pc:spChg>
      </pc:sldChg>
      <pc:sldChg chg="addSp delSp modSp add mod">
        <pc:chgData name="Hasaru Kariyawasam" userId="fc77e5d81af89b36" providerId="LiveId" clId="{9C2ECAB6-51B4-4AF6-86CC-2F524B55A351}" dt="2020-07-07T09:09:38.020" v="494" actId="20577"/>
        <pc:sldMkLst>
          <pc:docMk/>
          <pc:sldMk cId="2747400914" sldId="257"/>
        </pc:sldMkLst>
        <pc:spChg chg="del mod">
          <ac:chgData name="Hasaru Kariyawasam" userId="fc77e5d81af89b36" providerId="LiveId" clId="{9C2ECAB6-51B4-4AF6-86CC-2F524B55A351}" dt="2020-07-07T08:59:17.611" v="407" actId="478"/>
          <ac:spMkLst>
            <pc:docMk/>
            <pc:sldMk cId="2747400914" sldId="257"/>
            <ac:spMk id="4" creationId="{3F803A03-0093-4B28-85A2-329E3B5B03E5}"/>
          </ac:spMkLst>
        </pc:spChg>
        <pc:spChg chg="mod">
          <ac:chgData name="Hasaru Kariyawasam" userId="fc77e5d81af89b36" providerId="LiveId" clId="{9C2ECAB6-51B4-4AF6-86CC-2F524B55A351}" dt="2020-07-07T09:09:17.078" v="485" actId="20577"/>
          <ac:spMkLst>
            <pc:docMk/>
            <pc:sldMk cId="2747400914" sldId="257"/>
            <ac:spMk id="7" creationId="{B214B5AD-E10F-4D4D-9521-86C70855565D}"/>
          </ac:spMkLst>
        </pc:spChg>
        <pc:spChg chg="mod">
          <ac:chgData name="Hasaru Kariyawasam" userId="fc77e5d81af89b36" providerId="LiveId" clId="{9C2ECAB6-51B4-4AF6-86CC-2F524B55A351}" dt="2020-07-07T09:09:38.020" v="494" actId="20577"/>
          <ac:spMkLst>
            <pc:docMk/>
            <pc:sldMk cId="2747400914" sldId="257"/>
            <ac:spMk id="8" creationId="{E1AB43DD-20A9-4F9E-963A-B4E15D46F55E}"/>
          </ac:spMkLst>
        </pc:spChg>
        <pc:spChg chg="mod">
          <ac:chgData name="Hasaru Kariyawasam" userId="fc77e5d81af89b36" providerId="LiveId" clId="{9C2ECAB6-51B4-4AF6-86CC-2F524B55A351}" dt="2020-07-07T09:09:07.217" v="481" actId="255"/>
          <ac:spMkLst>
            <pc:docMk/>
            <pc:sldMk cId="2747400914" sldId="257"/>
            <ac:spMk id="9" creationId="{6DC20A12-38D9-420D-A3A0-BF109FAC2E2B}"/>
          </ac:spMkLst>
        </pc:spChg>
        <pc:spChg chg="add del mod">
          <ac:chgData name="Hasaru Kariyawasam" userId="fc77e5d81af89b36" providerId="LiveId" clId="{9C2ECAB6-51B4-4AF6-86CC-2F524B55A351}" dt="2020-07-07T09:09:07.217" v="481" actId="255"/>
          <ac:spMkLst>
            <pc:docMk/>
            <pc:sldMk cId="2747400914" sldId="257"/>
            <ac:spMk id="10" creationId="{03857E1C-AA91-464E-933F-281837422DB0}"/>
          </ac:spMkLst>
        </pc:spChg>
        <pc:spChg chg="add mod">
          <ac:chgData name="Hasaru Kariyawasam" userId="fc77e5d81af89b36" providerId="LiveId" clId="{9C2ECAB6-51B4-4AF6-86CC-2F524B55A351}" dt="2020-07-07T09:09:34.588" v="493" actId="20577"/>
          <ac:spMkLst>
            <pc:docMk/>
            <pc:sldMk cId="2747400914" sldId="257"/>
            <ac:spMk id="11" creationId="{01C4F83E-5232-4099-9D0B-9FF788308EDF}"/>
          </ac:spMkLst>
        </pc:spChg>
        <pc:spChg chg="add del mod">
          <ac:chgData name="Hasaru Kariyawasam" userId="fc77e5d81af89b36" providerId="LiveId" clId="{9C2ECAB6-51B4-4AF6-86CC-2F524B55A351}" dt="2020-07-07T08:51:49.617" v="177" actId="478"/>
          <ac:spMkLst>
            <pc:docMk/>
            <pc:sldMk cId="2747400914" sldId="257"/>
            <ac:spMk id="12" creationId="{533403F1-A352-41B9-921E-05CA32EB9B9F}"/>
          </ac:spMkLst>
        </pc:spChg>
        <pc:spChg chg="add mod">
          <ac:chgData name="Hasaru Kariyawasam" userId="fc77e5d81af89b36" providerId="LiveId" clId="{9C2ECAB6-51B4-4AF6-86CC-2F524B55A351}" dt="2020-07-07T09:09:07.217" v="481" actId="255"/>
          <ac:spMkLst>
            <pc:docMk/>
            <pc:sldMk cId="2747400914" sldId="257"/>
            <ac:spMk id="13" creationId="{6F6106BC-AE83-4227-A634-660DCAB6D391}"/>
          </ac:spMkLst>
        </pc:spChg>
        <pc:spChg chg="add mod">
          <ac:chgData name="Hasaru Kariyawasam" userId="fc77e5d81af89b36" providerId="LiveId" clId="{9C2ECAB6-51B4-4AF6-86CC-2F524B55A351}" dt="2020-07-07T09:09:07.217" v="481" actId="255"/>
          <ac:spMkLst>
            <pc:docMk/>
            <pc:sldMk cId="2747400914" sldId="257"/>
            <ac:spMk id="14" creationId="{457A58D1-A5C9-41A2-8841-46C6A8060C50}"/>
          </ac:spMkLst>
        </pc:spChg>
        <pc:spChg chg="add del mod">
          <ac:chgData name="Hasaru Kariyawasam" userId="fc77e5d81af89b36" providerId="LiveId" clId="{9C2ECAB6-51B4-4AF6-86CC-2F524B55A351}" dt="2020-07-07T08:54:10.104" v="284"/>
          <ac:spMkLst>
            <pc:docMk/>
            <pc:sldMk cId="2747400914" sldId="257"/>
            <ac:spMk id="15" creationId="{063D2C4F-6416-4789-87FC-0A76534FD939}"/>
          </ac:spMkLst>
        </pc:spChg>
        <pc:spChg chg="add del mod">
          <ac:chgData name="Hasaru Kariyawasam" userId="fc77e5d81af89b36" providerId="LiveId" clId="{9C2ECAB6-51B4-4AF6-86CC-2F524B55A351}" dt="2020-07-07T08:54:45.545" v="305" actId="478"/>
          <ac:spMkLst>
            <pc:docMk/>
            <pc:sldMk cId="2747400914" sldId="257"/>
            <ac:spMk id="16" creationId="{1381E94D-F6F3-4D17-B1DF-F294EDE07EB1}"/>
          </ac:spMkLst>
        </pc:spChg>
        <pc:spChg chg="add del mod">
          <ac:chgData name="Hasaru Kariyawasam" userId="fc77e5d81af89b36" providerId="LiveId" clId="{9C2ECAB6-51B4-4AF6-86CC-2F524B55A351}" dt="2020-07-07T08:54:47.206" v="306" actId="478"/>
          <ac:spMkLst>
            <pc:docMk/>
            <pc:sldMk cId="2747400914" sldId="257"/>
            <ac:spMk id="17" creationId="{85765557-AFBF-4D00-87DA-70A42A3D6FE8}"/>
          </ac:spMkLst>
        </pc:spChg>
        <pc:spChg chg="add del mod">
          <ac:chgData name="Hasaru Kariyawasam" userId="fc77e5d81af89b36" providerId="LiveId" clId="{9C2ECAB6-51B4-4AF6-86CC-2F524B55A351}" dt="2020-07-07T08:55:35.544" v="308"/>
          <ac:spMkLst>
            <pc:docMk/>
            <pc:sldMk cId="2747400914" sldId="257"/>
            <ac:spMk id="18" creationId="{3DD45E2D-6937-44B8-AE92-1F39E09115FE}"/>
          </ac:spMkLst>
        </pc:spChg>
        <pc:spChg chg="add mod">
          <ac:chgData name="Hasaru Kariyawasam" userId="fc77e5d81af89b36" providerId="LiveId" clId="{9C2ECAB6-51B4-4AF6-86CC-2F524B55A351}" dt="2020-07-07T09:09:07.217" v="481" actId="255"/>
          <ac:spMkLst>
            <pc:docMk/>
            <pc:sldMk cId="2747400914" sldId="257"/>
            <ac:spMk id="19" creationId="{1EB87CE7-0279-4ADF-A6EF-EF0354610E74}"/>
          </ac:spMkLst>
        </pc:spChg>
        <pc:spChg chg="add mod">
          <ac:chgData name="Hasaru Kariyawasam" userId="fc77e5d81af89b36" providerId="LiveId" clId="{9C2ECAB6-51B4-4AF6-86CC-2F524B55A351}" dt="2020-07-07T09:09:07.217" v="481" actId="255"/>
          <ac:spMkLst>
            <pc:docMk/>
            <pc:sldMk cId="2747400914" sldId="257"/>
            <ac:spMk id="20" creationId="{6CB30A03-9007-415C-87B9-E515374DD21A}"/>
          </ac:spMkLst>
        </pc:spChg>
        <pc:spChg chg="add mod ord">
          <ac:chgData name="Hasaru Kariyawasam" userId="fc77e5d81af89b36" providerId="LiveId" clId="{9C2ECAB6-51B4-4AF6-86CC-2F524B55A351}" dt="2020-07-07T09:09:26.762" v="491" actId="14100"/>
          <ac:spMkLst>
            <pc:docMk/>
            <pc:sldMk cId="2747400914" sldId="257"/>
            <ac:spMk id="21" creationId="{9859C96C-E0B9-4926-A307-3B004AE08806}"/>
          </ac:spMkLst>
        </pc:spChg>
      </pc:sldChg>
      <pc:sldChg chg="addSp delSp modSp add mod">
        <pc:chgData name="Hasaru Kariyawasam" userId="fc77e5d81af89b36" providerId="LiveId" clId="{9C2ECAB6-51B4-4AF6-86CC-2F524B55A351}" dt="2020-07-07T09:08:40.109" v="479" actId="20577"/>
        <pc:sldMkLst>
          <pc:docMk/>
          <pc:sldMk cId="1588980358" sldId="258"/>
        </pc:sldMkLst>
        <pc:spChg chg="del">
          <ac:chgData name="Hasaru Kariyawasam" userId="fc77e5d81af89b36" providerId="LiveId" clId="{9C2ECAB6-51B4-4AF6-86CC-2F524B55A351}" dt="2020-07-07T09:06:51.802" v="419" actId="478"/>
          <ac:spMkLst>
            <pc:docMk/>
            <pc:sldMk cId="1588980358" sldId="258"/>
            <ac:spMk id="7" creationId="{B214B5AD-E10F-4D4D-9521-86C70855565D}"/>
          </ac:spMkLst>
        </pc:spChg>
        <pc:spChg chg="del">
          <ac:chgData name="Hasaru Kariyawasam" userId="fc77e5d81af89b36" providerId="LiveId" clId="{9C2ECAB6-51B4-4AF6-86CC-2F524B55A351}" dt="2020-07-07T09:06:51.802" v="419" actId="478"/>
          <ac:spMkLst>
            <pc:docMk/>
            <pc:sldMk cId="1588980358" sldId="258"/>
            <ac:spMk id="8" creationId="{E1AB43DD-20A9-4F9E-963A-B4E15D46F55E}"/>
          </ac:spMkLst>
        </pc:spChg>
        <pc:spChg chg="del">
          <ac:chgData name="Hasaru Kariyawasam" userId="fc77e5d81af89b36" providerId="LiveId" clId="{9C2ECAB6-51B4-4AF6-86CC-2F524B55A351}" dt="2020-07-07T09:06:51.802" v="419" actId="478"/>
          <ac:spMkLst>
            <pc:docMk/>
            <pc:sldMk cId="1588980358" sldId="258"/>
            <ac:spMk id="9" creationId="{6DC20A12-38D9-420D-A3A0-BF109FAC2E2B}"/>
          </ac:spMkLst>
        </pc:spChg>
        <pc:spChg chg="del">
          <ac:chgData name="Hasaru Kariyawasam" userId="fc77e5d81af89b36" providerId="LiveId" clId="{9C2ECAB6-51B4-4AF6-86CC-2F524B55A351}" dt="2020-07-07T09:06:51.802" v="419" actId="478"/>
          <ac:spMkLst>
            <pc:docMk/>
            <pc:sldMk cId="1588980358" sldId="258"/>
            <ac:spMk id="10" creationId="{03857E1C-AA91-464E-933F-281837422DB0}"/>
          </ac:spMkLst>
        </pc:spChg>
        <pc:spChg chg="del">
          <ac:chgData name="Hasaru Kariyawasam" userId="fc77e5d81af89b36" providerId="LiveId" clId="{9C2ECAB6-51B4-4AF6-86CC-2F524B55A351}" dt="2020-07-07T09:06:51.802" v="419" actId="478"/>
          <ac:spMkLst>
            <pc:docMk/>
            <pc:sldMk cId="1588980358" sldId="258"/>
            <ac:spMk id="11" creationId="{01C4F83E-5232-4099-9D0B-9FF788308EDF}"/>
          </ac:spMkLst>
        </pc:spChg>
        <pc:spChg chg="add mod">
          <ac:chgData name="Hasaru Kariyawasam" userId="fc77e5d81af89b36" providerId="LiveId" clId="{9C2ECAB6-51B4-4AF6-86CC-2F524B55A351}" dt="2020-07-07T09:08:36.108" v="478" actId="14100"/>
          <ac:spMkLst>
            <pc:docMk/>
            <pc:sldMk cId="1588980358" sldId="258"/>
            <ac:spMk id="12" creationId="{27B8C714-9394-417F-A192-A98C7CBACE43}"/>
          </ac:spMkLst>
        </pc:spChg>
        <pc:spChg chg="del">
          <ac:chgData name="Hasaru Kariyawasam" userId="fc77e5d81af89b36" providerId="LiveId" clId="{9C2ECAB6-51B4-4AF6-86CC-2F524B55A351}" dt="2020-07-07T09:06:51.802" v="419" actId="478"/>
          <ac:spMkLst>
            <pc:docMk/>
            <pc:sldMk cId="1588980358" sldId="258"/>
            <ac:spMk id="13" creationId="{6F6106BC-AE83-4227-A634-660DCAB6D391}"/>
          </ac:spMkLst>
        </pc:spChg>
        <pc:spChg chg="del">
          <ac:chgData name="Hasaru Kariyawasam" userId="fc77e5d81af89b36" providerId="LiveId" clId="{9C2ECAB6-51B4-4AF6-86CC-2F524B55A351}" dt="2020-07-07T09:06:51.802" v="419" actId="478"/>
          <ac:spMkLst>
            <pc:docMk/>
            <pc:sldMk cId="1588980358" sldId="258"/>
            <ac:spMk id="14" creationId="{457A58D1-A5C9-41A2-8841-46C6A8060C50}"/>
          </ac:spMkLst>
        </pc:spChg>
        <pc:spChg chg="add mod">
          <ac:chgData name="Hasaru Kariyawasam" userId="fc77e5d81af89b36" providerId="LiveId" clId="{9C2ECAB6-51B4-4AF6-86CC-2F524B55A351}" dt="2020-07-07T09:08:40.109" v="479" actId="20577"/>
          <ac:spMkLst>
            <pc:docMk/>
            <pc:sldMk cId="1588980358" sldId="258"/>
            <ac:spMk id="15" creationId="{C51B23A9-BFFC-4571-AC7C-2EF22A76900C}"/>
          </ac:spMkLst>
        </pc:spChg>
        <pc:spChg chg="add mod">
          <ac:chgData name="Hasaru Kariyawasam" userId="fc77e5d81af89b36" providerId="LiveId" clId="{9C2ECAB6-51B4-4AF6-86CC-2F524B55A351}" dt="2020-07-07T09:08:16.255" v="469" actId="20577"/>
          <ac:spMkLst>
            <pc:docMk/>
            <pc:sldMk cId="1588980358" sldId="258"/>
            <ac:spMk id="16" creationId="{2F9BF96B-469E-4F52-BC48-34F2E6D392F5}"/>
          </ac:spMkLst>
        </pc:spChg>
        <pc:spChg chg="add mod">
          <ac:chgData name="Hasaru Kariyawasam" userId="fc77e5d81af89b36" providerId="LiveId" clId="{9C2ECAB6-51B4-4AF6-86CC-2F524B55A351}" dt="2020-07-07T09:07:44.076" v="459" actId="255"/>
          <ac:spMkLst>
            <pc:docMk/>
            <pc:sldMk cId="1588980358" sldId="258"/>
            <ac:spMk id="17" creationId="{71FE076B-3A77-4664-8E61-80FD1E911F85}"/>
          </ac:spMkLst>
        </pc:spChg>
        <pc:spChg chg="add mod">
          <ac:chgData name="Hasaru Kariyawasam" userId="fc77e5d81af89b36" providerId="LiveId" clId="{9C2ECAB6-51B4-4AF6-86CC-2F524B55A351}" dt="2020-07-07T09:07:44.076" v="459" actId="255"/>
          <ac:spMkLst>
            <pc:docMk/>
            <pc:sldMk cId="1588980358" sldId="258"/>
            <ac:spMk id="18" creationId="{38DB8676-FDD2-4AC6-BE08-C5E51B98DFDB}"/>
          </ac:spMkLst>
        </pc:spChg>
        <pc:spChg chg="del">
          <ac:chgData name="Hasaru Kariyawasam" userId="fc77e5d81af89b36" providerId="LiveId" clId="{9C2ECAB6-51B4-4AF6-86CC-2F524B55A351}" dt="2020-07-07T09:06:51.802" v="419" actId="478"/>
          <ac:spMkLst>
            <pc:docMk/>
            <pc:sldMk cId="1588980358" sldId="258"/>
            <ac:spMk id="19" creationId="{1EB87CE7-0279-4ADF-A6EF-EF0354610E74}"/>
          </ac:spMkLst>
        </pc:spChg>
        <pc:spChg chg="del">
          <ac:chgData name="Hasaru Kariyawasam" userId="fc77e5d81af89b36" providerId="LiveId" clId="{9C2ECAB6-51B4-4AF6-86CC-2F524B55A351}" dt="2020-07-07T09:06:51.802" v="419" actId="478"/>
          <ac:spMkLst>
            <pc:docMk/>
            <pc:sldMk cId="1588980358" sldId="258"/>
            <ac:spMk id="20" creationId="{6CB30A03-9007-415C-87B9-E515374DD21A}"/>
          </ac:spMkLst>
        </pc:spChg>
        <pc:spChg chg="del">
          <ac:chgData name="Hasaru Kariyawasam" userId="fc77e5d81af89b36" providerId="LiveId" clId="{9C2ECAB6-51B4-4AF6-86CC-2F524B55A351}" dt="2020-07-07T09:06:51.802" v="419" actId="478"/>
          <ac:spMkLst>
            <pc:docMk/>
            <pc:sldMk cId="1588980358" sldId="258"/>
            <ac:spMk id="21" creationId="{9859C96C-E0B9-4926-A307-3B004AE08806}"/>
          </ac:spMkLst>
        </pc:spChg>
        <pc:spChg chg="add mod">
          <ac:chgData name="Hasaru Kariyawasam" userId="fc77e5d81af89b36" providerId="LiveId" clId="{9C2ECAB6-51B4-4AF6-86CC-2F524B55A351}" dt="2020-07-07T09:07:44.076" v="459" actId="255"/>
          <ac:spMkLst>
            <pc:docMk/>
            <pc:sldMk cId="1588980358" sldId="258"/>
            <ac:spMk id="22" creationId="{02F4A02E-6B92-4A22-8A4F-4E004B7D4E46}"/>
          </ac:spMkLst>
        </pc:spChg>
        <pc:spChg chg="add mod">
          <ac:chgData name="Hasaru Kariyawasam" userId="fc77e5d81af89b36" providerId="LiveId" clId="{9C2ECAB6-51B4-4AF6-86CC-2F524B55A351}" dt="2020-07-07T09:08:04.859" v="464" actId="1076"/>
          <ac:spMkLst>
            <pc:docMk/>
            <pc:sldMk cId="1588980358" sldId="258"/>
            <ac:spMk id="23" creationId="{4DE1309D-0C9D-4C86-BA36-05E213A1BFD0}"/>
          </ac:spMkLst>
        </pc:spChg>
        <pc:spChg chg="add del mod">
          <ac:chgData name="Hasaru Kariyawasam" userId="fc77e5d81af89b36" providerId="LiveId" clId="{9C2ECAB6-51B4-4AF6-86CC-2F524B55A351}" dt="2020-07-07T09:08:01.699" v="463" actId="478"/>
          <ac:spMkLst>
            <pc:docMk/>
            <pc:sldMk cId="1588980358" sldId="258"/>
            <ac:spMk id="24" creationId="{6A852574-AAFA-4EF8-A95C-E2B66BE57599}"/>
          </ac:spMkLst>
        </pc:spChg>
        <pc:spChg chg="add mod">
          <ac:chgData name="Hasaru Kariyawasam" userId="fc77e5d81af89b36" providerId="LiveId" clId="{9C2ECAB6-51B4-4AF6-86CC-2F524B55A351}" dt="2020-07-07T09:07:44.076" v="459" actId="255"/>
          <ac:spMkLst>
            <pc:docMk/>
            <pc:sldMk cId="1588980358" sldId="258"/>
            <ac:spMk id="25" creationId="{1406236B-91E0-41D8-BB52-B7B5964CA91C}"/>
          </ac:spMkLst>
        </pc:spChg>
        <pc:spChg chg="add mod">
          <ac:chgData name="Hasaru Kariyawasam" userId="fc77e5d81af89b36" providerId="LiveId" clId="{9C2ECAB6-51B4-4AF6-86CC-2F524B55A351}" dt="2020-07-07T09:07:44.076" v="459" actId="255"/>
          <ac:spMkLst>
            <pc:docMk/>
            <pc:sldMk cId="1588980358" sldId="258"/>
            <ac:spMk id="26" creationId="{E029E3A5-D1BB-4B5E-99F6-30AEFC846C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3B68-5460-4C6F-82B3-4A2AA8F81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1C518-89E3-489A-8EA4-7945DBD14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C873-EAC2-4CDB-8DE6-3C6A201F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BC3-DFF7-47D5-9471-3A4FC0B15A8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D4A2B-01C3-4A73-A7C4-875F9EC5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DE8AD-06F5-4C30-B59F-D13A350A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CE7C-D3E4-4517-9DBA-5F97BA9B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2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3399-F5CD-417D-90E9-A8C5568E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49F5C-C0AA-4ED7-94FA-23027421F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22A43-0154-4F39-B02A-A480154A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BC3-DFF7-47D5-9471-3A4FC0B15A8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D1EF7-001D-4E22-9866-45C53971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865F-0286-4E60-B0BA-A2003DF5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CE7C-D3E4-4517-9DBA-5F97BA9B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8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F948A-8463-472D-91FB-A6472FC16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A6361-65F0-4716-96B6-E1196BA5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77B62-8477-4880-9338-272B7A84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BC3-DFF7-47D5-9471-3A4FC0B15A8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7418-4FE4-4491-9D0F-AE6189B2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A31C2-010B-4CF2-8193-A928F060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CE7C-D3E4-4517-9DBA-5F97BA9B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9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EB11-2BE3-4A87-8048-DF130C22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3BC5C-4188-4214-9D70-1FEE2452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92273-BE6F-47D9-95CB-8F70BB65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BC3-DFF7-47D5-9471-3A4FC0B15A8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25227-2C87-4526-8C24-4D944096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83CCF-5133-4C8E-859C-5663D067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CE7C-D3E4-4517-9DBA-5F97BA9B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8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3CD8-08D7-4A6E-BD91-2EFB8C2E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3FE16-3248-457A-9B1A-D88CCE4A6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DE5FD-8248-4CD4-A1E2-DBC68D50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BC3-DFF7-47D5-9471-3A4FC0B15A8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8753-2314-43DD-9C0B-F3F7FB09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89AA-23B7-45AB-99E8-5A189653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CE7C-D3E4-4517-9DBA-5F97BA9B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0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88A8-F11C-47EE-9DBF-6E137E93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3414B-AC58-4451-9ECF-4946220E4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A6041-CDD4-4F8A-9691-A3849A9FF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DD277-8B86-4C73-BDC9-F43DA179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BC3-DFF7-47D5-9471-3A4FC0B15A8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A7CAE-BCDF-4668-8047-5D8A37B6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756FE-6F69-4D10-BB7E-F2B2DB1E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CE7C-D3E4-4517-9DBA-5F97BA9B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4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66D5-25EB-4031-804F-82103017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3DB5B-279B-4639-A77B-AB660C8D8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D5C93-B423-4517-9DCD-83DEA0576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A6532-B85B-4EAB-BB85-95F291FE1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F6BDD-B90A-48DA-AFE3-B06B13DA4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62A65-7352-4C50-8D7A-D57B57FC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BC3-DFF7-47D5-9471-3A4FC0B15A8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AC320-CC97-411B-81DD-CF677F4C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50AC7-933E-45A1-BAE4-4320A81A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CE7C-D3E4-4517-9DBA-5F97BA9B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4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4FEF-15F8-4CC0-9B5B-F480ACBD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26E5E-4128-4395-9209-75961D0F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BC3-DFF7-47D5-9471-3A4FC0B15A8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399FE-EB9F-4473-8711-491BF1BF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F2700-D2D8-452F-8939-4269512D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CE7C-D3E4-4517-9DBA-5F97BA9B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248C9-9361-4ABD-A880-3288F1D7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BC3-DFF7-47D5-9471-3A4FC0B15A8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46E50-6ED3-4D74-8832-44D0D8E3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A0EDD-5709-4334-946F-C2289F5A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CE7C-D3E4-4517-9DBA-5F97BA9B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2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A929-25E0-445F-B55D-0B84C639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F7D59-C457-40B4-9BD5-8F9DB6FC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8C0EF-4F37-4097-9DAE-35B0DF486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276CF-6546-4A67-AC45-5CDB568D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BC3-DFF7-47D5-9471-3A4FC0B15A8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B5174-10CE-49B4-A807-362DEC18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F2EF8-C5F2-49F9-8C92-C6A9C69C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CE7C-D3E4-4517-9DBA-5F97BA9B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3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DC5B-7FF7-4A66-B388-7A5A64F5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0B0355-904D-4E54-BA01-1E9B6AFFA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DB053-2792-4732-AC19-59248697D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B5117-09CF-4213-B821-FD0A73B8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BC3-DFF7-47D5-9471-3A4FC0B15A8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C682E-2982-4719-96EC-4158413A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B1DF4-3C0C-4F89-8828-43C30612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CE7C-D3E4-4517-9DBA-5F97BA9B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2B8B9-4D5C-43AC-A5C2-A041BF26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1237D-37E7-42FE-BF70-FD0580957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97752-516C-4625-9EE9-B25760A29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74BC3-DFF7-47D5-9471-3A4FC0B15A8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879CC-ACA9-44C2-AC3C-FF8B5654E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7D808-69C3-491E-BA9F-4A034F12A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ECE7C-D3E4-4517-9DBA-5F97BA9B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859C96C-E0B9-4926-A307-3B004AE08806}"/>
              </a:ext>
            </a:extLst>
          </p:cNvPr>
          <p:cNvSpPr/>
          <p:nvPr/>
        </p:nvSpPr>
        <p:spPr>
          <a:xfrm>
            <a:off x="2287167" y="419450"/>
            <a:ext cx="7617666" cy="6043677"/>
          </a:xfrm>
          <a:prstGeom prst="rect">
            <a:avLst/>
          </a:prstGeom>
          <a:solidFill>
            <a:srgbClr val="A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3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widget</a:t>
            </a: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14B5AD-E10F-4D4D-9521-86C70855565D}"/>
              </a:ext>
            </a:extLst>
          </p:cNvPr>
          <p:cNvSpPr/>
          <p:nvPr/>
        </p:nvSpPr>
        <p:spPr>
          <a:xfrm>
            <a:off x="2868192" y="959881"/>
            <a:ext cx="6445590" cy="2650921"/>
          </a:xfrm>
          <a:prstGeom prst="rect">
            <a:avLst/>
          </a:prstGeom>
          <a:solidFill>
            <a:srgbClr val="9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3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plotContainer</a:t>
            </a: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AB43DD-20A9-4F9E-963A-B4E15D46F55E}"/>
              </a:ext>
            </a:extLst>
          </p:cNvPr>
          <p:cNvSpPr/>
          <p:nvPr/>
        </p:nvSpPr>
        <p:spPr>
          <a:xfrm>
            <a:off x="2868191" y="3697076"/>
            <a:ext cx="6445590" cy="2564024"/>
          </a:xfrm>
          <a:prstGeom prst="rect">
            <a:avLst/>
          </a:prstGeom>
          <a:solidFill>
            <a:srgbClr val="9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3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controlContainer</a:t>
            </a: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C20A12-38D9-420D-A3A0-BF109FAC2E2B}"/>
              </a:ext>
            </a:extLst>
          </p:cNvPr>
          <p:cNvSpPr/>
          <p:nvPr/>
        </p:nvSpPr>
        <p:spPr>
          <a:xfrm>
            <a:off x="3056360" y="1483454"/>
            <a:ext cx="3138244" cy="1945546"/>
          </a:xfrm>
          <a:prstGeom prst="rect">
            <a:avLst/>
          </a:prstGeom>
          <a:solidFill>
            <a:srgbClr val="CAF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3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xyContainer – grid [1,2]</a:t>
            </a: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857E1C-AA91-464E-933F-281837422DB0}"/>
              </a:ext>
            </a:extLst>
          </p:cNvPr>
          <p:cNvSpPr/>
          <p:nvPr/>
        </p:nvSpPr>
        <p:spPr>
          <a:xfrm>
            <a:off x="6446587" y="1483454"/>
            <a:ext cx="2615211" cy="1945546"/>
          </a:xfrm>
          <a:prstGeom prst="rect">
            <a:avLst/>
          </a:prstGeom>
          <a:solidFill>
            <a:srgbClr val="CAF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3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expContainer – grid [2,3]</a:t>
            </a: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C4F83E-5232-4099-9D0B-9FF788308EDF}"/>
              </a:ext>
            </a:extLst>
          </p:cNvPr>
          <p:cNvSpPr/>
          <p:nvPr/>
        </p:nvSpPr>
        <p:spPr>
          <a:xfrm>
            <a:off x="5093338" y="4238159"/>
            <a:ext cx="2202531" cy="501944"/>
          </a:xfrm>
          <a:prstGeom prst="rect">
            <a:avLst/>
          </a:prstGeom>
          <a:solidFill>
            <a:srgbClr val="F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3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vega bind controls</a:t>
            </a: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6106BC-AE83-4227-A634-660DCAB6D391}"/>
              </a:ext>
            </a:extLst>
          </p:cNvPr>
          <p:cNvSpPr/>
          <p:nvPr/>
        </p:nvSpPr>
        <p:spPr>
          <a:xfrm>
            <a:off x="5093338" y="5507046"/>
            <a:ext cx="2202531" cy="501944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3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save controls</a:t>
            </a: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A58D1-A5C9-41A2-8841-46C6A8060C50}"/>
              </a:ext>
            </a:extLst>
          </p:cNvPr>
          <p:cNvSpPr/>
          <p:nvPr/>
        </p:nvSpPr>
        <p:spPr>
          <a:xfrm>
            <a:off x="5093338" y="4872602"/>
            <a:ext cx="2202531" cy="501944"/>
          </a:xfrm>
          <a:prstGeom prst="rect">
            <a:avLst/>
          </a:prstGeom>
          <a:solidFill>
            <a:srgbClr val="FF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3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datatable</a:t>
            </a: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B87CE7-0279-4ADF-A6EF-EF0354610E74}"/>
              </a:ext>
            </a:extLst>
          </p:cNvPr>
          <p:cNvSpPr/>
          <p:nvPr/>
        </p:nvSpPr>
        <p:spPr>
          <a:xfrm>
            <a:off x="3277503" y="2339293"/>
            <a:ext cx="2703030" cy="501944"/>
          </a:xfrm>
          <a:prstGeom prst="rect">
            <a:avLst/>
          </a:prstGeom>
          <a:solidFill>
            <a:srgbClr val="FDF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3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xyView canvas</a:t>
            </a: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B30A03-9007-415C-87B9-E515374DD21A}"/>
              </a:ext>
            </a:extLst>
          </p:cNvPr>
          <p:cNvSpPr/>
          <p:nvPr/>
        </p:nvSpPr>
        <p:spPr>
          <a:xfrm>
            <a:off x="6662460" y="2339293"/>
            <a:ext cx="2150173" cy="501944"/>
          </a:xfrm>
          <a:prstGeom prst="rect">
            <a:avLst/>
          </a:prstGeom>
          <a:solidFill>
            <a:srgbClr val="FDF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3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expView canvas</a:t>
            </a: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40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B8C714-9394-417F-A192-A98C7CBACE43}"/>
              </a:ext>
            </a:extLst>
          </p:cNvPr>
          <p:cNvSpPr/>
          <p:nvPr/>
        </p:nvSpPr>
        <p:spPr>
          <a:xfrm>
            <a:off x="2287167" y="453007"/>
            <a:ext cx="7617666" cy="5445112"/>
          </a:xfrm>
          <a:prstGeom prst="rect">
            <a:avLst/>
          </a:prstGeom>
          <a:solidFill>
            <a:srgbClr val="A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3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widget</a:t>
            </a: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1B23A9-BFFC-4571-AC7C-2EF22A76900C}"/>
              </a:ext>
            </a:extLst>
          </p:cNvPr>
          <p:cNvSpPr/>
          <p:nvPr/>
        </p:nvSpPr>
        <p:spPr>
          <a:xfrm>
            <a:off x="2868192" y="959881"/>
            <a:ext cx="6445590" cy="2650921"/>
          </a:xfrm>
          <a:prstGeom prst="rect">
            <a:avLst/>
          </a:prstGeom>
          <a:solidFill>
            <a:srgbClr val="9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3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plotContainer</a:t>
            </a: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BF96B-469E-4F52-BC48-34F2E6D392F5}"/>
              </a:ext>
            </a:extLst>
          </p:cNvPr>
          <p:cNvSpPr/>
          <p:nvPr/>
        </p:nvSpPr>
        <p:spPr>
          <a:xfrm>
            <a:off x="2868191" y="3697076"/>
            <a:ext cx="6445590" cy="1973882"/>
          </a:xfrm>
          <a:prstGeom prst="rect">
            <a:avLst/>
          </a:prstGeom>
          <a:solidFill>
            <a:srgbClr val="9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3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controlContainer</a:t>
            </a: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FE076B-3A77-4664-8E61-80FD1E911F85}"/>
              </a:ext>
            </a:extLst>
          </p:cNvPr>
          <p:cNvSpPr/>
          <p:nvPr/>
        </p:nvSpPr>
        <p:spPr>
          <a:xfrm>
            <a:off x="3056360" y="1483454"/>
            <a:ext cx="3138244" cy="1945546"/>
          </a:xfrm>
          <a:prstGeom prst="rect">
            <a:avLst/>
          </a:prstGeom>
          <a:solidFill>
            <a:srgbClr val="CAF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3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mdsContainer – grid [1,2]</a:t>
            </a: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DB8676-FDD2-4AC6-BE08-C5E51B98DFDB}"/>
              </a:ext>
            </a:extLst>
          </p:cNvPr>
          <p:cNvSpPr/>
          <p:nvPr/>
        </p:nvSpPr>
        <p:spPr>
          <a:xfrm>
            <a:off x="6446587" y="1483454"/>
            <a:ext cx="2615211" cy="1945546"/>
          </a:xfrm>
          <a:prstGeom prst="rect">
            <a:avLst/>
          </a:prstGeom>
          <a:solidFill>
            <a:srgbClr val="CAF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3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eigenContainer – grid [2,3]</a:t>
            </a: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4A02E-6B92-4A22-8A4F-4E004B7D4E46}"/>
              </a:ext>
            </a:extLst>
          </p:cNvPr>
          <p:cNvSpPr/>
          <p:nvPr/>
        </p:nvSpPr>
        <p:spPr>
          <a:xfrm>
            <a:off x="5093338" y="4238159"/>
            <a:ext cx="2202531" cy="501944"/>
          </a:xfrm>
          <a:prstGeom prst="rect">
            <a:avLst/>
          </a:prstGeom>
          <a:solidFill>
            <a:srgbClr val="F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3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vega bind controls</a:t>
            </a: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E1309D-0C9D-4C86-BA36-05E213A1BFD0}"/>
              </a:ext>
            </a:extLst>
          </p:cNvPr>
          <p:cNvSpPr/>
          <p:nvPr/>
        </p:nvSpPr>
        <p:spPr>
          <a:xfrm>
            <a:off x="5093338" y="4872602"/>
            <a:ext cx="2202531" cy="501944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3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save controls</a:t>
            </a: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06236B-91E0-41D8-BB52-B7B5964CA91C}"/>
              </a:ext>
            </a:extLst>
          </p:cNvPr>
          <p:cNvSpPr/>
          <p:nvPr/>
        </p:nvSpPr>
        <p:spPr>
          <a:xfrm>
            <a:off x="3277503" y="2339293"/>
            <a:ext cx="2703030" cy="501944"/>
          </a:xfrm>
          <a:prstGeom prst="rect">
            <a:avLst/>
          </a:prstGeom>
          <a:solidFill>
            <a:srgbClr val="FDF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3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mdsView canvas</a:t>
            </a: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29E3A5-D1BB-4B5E-99F6-30AEFC846C1C}"/>
              </a:ext>
            </a:extLst>
          </p:cNvPr>
          <p:cNvSpPr/>
          <p:nvPr/>
        </p:nvSpPr>
        <p:spPr>
          <a:xfrm>
            <a:off x="6662460" y="2339293"/>
            <a:ext cx="2150173" cy="501944"/>
          </a:xfrm>
          <a:prstGeom prst="rect">
            <a:avLst/>
          </a:prstGeom>
          <a:solidFill>
            <a:srgbClr val="FDF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3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eigenView canvas</a:t>
            </a: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3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8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49</Words>
  <Application>Microsoft Office PowerPoint</Application>
  <PresentationFormat>Widescreen</PresentationFormat>
  <Paragraphs>103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 Light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Hasaru Kariyawasam</dc:creator>
  <cp:lastModifiedBy>Hasaru Kariyawasam</cp:lastModifiedBy>
  <cp:revision>1</cp:revision>
  <dcterms:created xsi:type="dcterms:W3CDTF">2020-07-07T08:43:18Z</dcterms:created>
  <dcterms:modified xsi:type="dcterms:W3CDTF">2020-07-07T09:09:39Z</dcterms:modified>
</cp:coreProperties>
</file>