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559675" cy="1069181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DC0"/>
    <a:srgbClr val="F1D68D"/>
    <a:srgbClr val="EFF9F7"/>
    <a:srgbClr val="F3C0AB"/>
    <a:srgbClr val="DA5019"/>
    <a:srgbClr val="AFD6CC"/>
    <a:srgbClr val="CA3C6E"/>
    <a:srgbClr val="F4D2DE"/>
    <a:srgbClr val="C9E8F1"/>
    <a:srgbClr val="DED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A1CC02-DB96-4746-8E69-D296C98E75A8}" v="1" dt="2024-04-12T03:23:01.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29" autoAdjust="0"/>
    <p:restoredTop sz="94660"/>
  </p:normalViewPr>
  <p:slideViewPr>
    <p:cSldViewPr snapToGrid="0">
      <p:cViewPr>
        <p:scale>
          <a:sx n="128" d="100"/>
          <a:sy n="128" d="100"/>
        </p:scale>
        <p:origin x="1472" y="-4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太信" userId="b31e0cdd-8df5-46c0-8472-faa6a0f928a5" providerId="ADAL" clId="{462BD548-204E-4608-9391-8A0DBE445196}"/>
    <pc:docChg chg="undo custSel modSld">
      <pc:chgData name="中村　太信" userId="b31e0cdd-8df5-46c0-8472-faa6a0f928a5" providerId="ADAL" clId="{462BD548-204E-4608-9391-8A0DBE445196}" dt="2023-12-15T01:40:35.726" v="6"/>
      <pc:docMkLst>
        <pc:docMk/>
      </pc:docMkLst>
      <pc:sldChg chg="modSp mod">
        <pc:chgData name="中村　太信" userId="b31e0cdd-8df5-46c0-8472-faa6a0f928a5" providerId="ADAL" clId="{462BD548-204E-4608-9391-8A0DBE445196}" dt="2023-12-15T01:40:26.547" v="4" actId="108"/>
        <pc:sldMkLst>
          <pc:docMk/>
          <pc:sldMk cId="582025807" sldId="256"/>
        </pc:sldMkLst>
        <pc:spChg chg="mod">
          <ac:chgData name="中村　太信" userId="b31e0cdd-8df5-46c0-8472-faa6a0f928a5" providerId="ADAL" clId="{462BD548-204E-4608-9391-8A0DBE445196}" dt="2023-12-15T01:40:26.547" v="4" actId="108"/>
          <ac:spMkLst>
            <pc:docMk/>
            <pc:sldMk cId="582025807" sldId="256"/>
            <ac:spMk id="31" creationId="{70106F65-06A3-86FF-A77B-7F06396F51A9}"/>
          </ac:spMkLst>
        </pc:spChg>
      </pc:sldChg>
      <pc:sldChg chg="addSp delSp modSp mod">
        <pc:chgData name="中村　太信" userId="b31e0cdd-8df5-46c0-8472-faa6a0f928a5" providerId="ADAL" clId="{462BD548-204E-4608-9391-8A0DBE445196}" dt="2023-12-15T01:40:35.726" v="6"/>
        <pc:sldMkLst>
          <pc:docMk/>
          <pc:sldMk cId="57464215" sldId="257"/>
        </pc:sldMkLst>
        <pc:spChg chg="add mod">
          <ac:chgData name="中村　太信" userId="b31e0cdd-8df5-46c0-8472-faa6a0f928a5" providerId="ADAL" clId="{462BD548-204E-4608-9391-8A0DBE445196}" dt="2023-12-15T01:40:35.726" v="6"/>
          <ac:spMkLst>
            <pc:docMk/>
            <pc:sldMk cId="57464215" sldId="257"/>
            <ac:spMk id="2" creationId="{F65D0774-D777-65A5-E957-C40EFDD90DAE}"/>
          </ac:spMkLst>
        </pc:spChg>
        <pc:spChg chg="del">
          <ac:chgData name="中村　太信" userId="b31e0cdd-8df5-46c0-8472-faa6a0f928a5" providerId="ADAL" clId="{462BD548-204E-4608-9391-8A0DBE445196}" dt="2023-12-15T01:40:35.472" v="5" actId="478"/>
          <ac:spMkLst>
            <pc:docMk/>
            <pc:sldMk cId="57464215" sldId="257"/>
            <ac:spMk id="31" creationId="{70106F65-06A3-86FF-A77B-7F06396F51A9}"/>
          </ac:spMkLst>
        </pc:spChg>
      </pc:sldChg>
    </pc:docChg>
  </pc:docChgLst>
  <pc:docChgLst>
    <pc:chgData name="中村 太信" userId="b31e0cdd-8df5-46c0-8472-faa6a0f928a5" providerId="ADAL" clId="{D8004E79-F1EA-4588-A6AB-0D4666F5A8D7}"/>
    <pc:docChg chg="modSld">
      <pc:chgData name="中村 太信" userId="b31e0cdd-8df5-46c0-8472-faa6a0f928a5" providerId="ADAL" clId="{D8004E79-F1EA-4588-A6AB-0D4666F5A8D7}" dt="2023-12-20T10:03:57.231" v="33" actId="1035"/>
      <pc:docMkLst>
        <pc:docMk/>
      </pc:docMkLst>
      <pc:sldChg chg="modSp mod">
        <pc:chgData name="中村 太信" userId="b31e0cdd-8df5-46c0-8472-faa6a0f928a5" providerId="ADAL" clId="{D8004E79-F1EA-4588-A6AB-0D4666F5A8D7}" dt="2023-12-20T10:03:57.231" v="33" actId="1035"/>
        <pc:sldMkLst>
          <pc:docMk/>
          <pc:sldMk cId="582025807" sldId="256"/>
        </pc:sldMkLst>
        <pc:spChg chg="mod">
          <ac:chgData name="中村 太信" userId="b31e0cdd-8df5-46c0-8472-faa6a0f928a5" providerId="ADAL" clId="{D8004E79-F1EA-4588-A6AB-0D4666F5A8D7}" dt="2023-12-20T10:03:02.470" v="3" actId="20577"/>
          <ac:spMkLst>
            <pc:docMk/>
            <pc:sldMk cId="582025807" sldId="256"/>
            <ac:spMk id="18" creationId="{2B98C3BF-75DA-0AF0-A087-CADA4C8A24CE}"/>
          </ac:spMkLst>
        </pc:spChg>
        <pc:spChg chg="mod">
          <ac:chgData name="中村 太信" userId="b31e0cdd-8df5-46c0-8472-faa6a0f928a5" providerId="ADAL" clId="{D8004E79-F1EA-4588-A6AB-0D4666F5A8D7}" dt="2023-12-20T10:03:57.231" v="33" actId="1035"/>
          <ac:spMkLst>
            <pc:docMk/>
            <pc:sldMk cId="582025807" sldId="256"/>
            <ac:spMk id="23" creationId="{F93E962A-8505-A5E3-7B5E-B7A8E26700CB}"/>
          </ac:spMkLst>
        </pc:spChg>
        <pc:spChg chg="mod">
          <ac:chgData name="中村 太信" userId="b31e0cdd-8df5-46c0-8472-faa6a0f928a5" providerId="ADAL" clId="{D8004E79-F1EA-4588-A6AB-0D4666F5A8D7}" dt="2023-12-20T10:03:34.103" v="13" actId="14100"/>
          <ac:spMkLst>
            <pc:docMk/>
            <pc:sldMk cId="582025807" sldId="256"/>
            <ac:spMk id="24" creationId="{676CBCCE-C5F5-C52B-EA0E-09B908480D6D}"/>
          </ac:spMkLst>
        </pc:spChg>
        <pc:grpChg chg="mod">
          <ac:chgData name="中村 太信" userId="b31e0cdd-8df5-46c0-8472-faa6a0f928a5" providerId="ADAL" clId="{D8004E79-F1EA-4588-A6AB-0D4666F5A8D7}" dt="2023-12-20T10:03:51.084" v="25" actId="465"/>
          <ac:grpSpMkLst>
            <pc:docMk/>
            <pc:sldMk cId="582025807" sldId="256"/>
            <ac:grpSpMk id="4" creationId="{24AD83E3-E88D-1905-5430-5690FB30D4A6}"/>
          </ac:grpSpMkLst>
        </pc:grpChg>
        <pc:grpChg chg="mod">
          <ac:chgData name="中村 太信" userId="b31e0cdd-8df5-46c0-8472-faa6a0f928a5" providerId="ADAL" clId="{D8004E79-F1EA-4588-A6AB-0D4666F5A8D7}" dt="2023-12-20T10:03:40.672" v="24" actId="1036"/>
          <ac:grpSpMkLst>
            <pc:docMk/>
            <pc:sldMk cId="582025807" sldId="256"/>
            <ac:grpSpMk id="5" creationId="{AB130F9B-9477-34ED-FEC3-58090395D0F6}"/>
          </ac:grpSpMkLst>
        </pc:grpChg>
      </pc:sldChg>
      <pc:sldChg chg="modSp mod">
        <pc:chgData name="中村 太信" userId="b31e0cdd-8df5-46c0-8472-faa6a0f928a5" providerId="ADAL" clId="{D8004E79-F1EA-4588-A6AB-0D4666F5A8D7}" dt="2023-12-20T10:03:10.911" v="5" actId="20577"/>
        <pc:sldMkLst>
          <pc:docMk/>
          <pc:sldMk cId="57464215" sldId="257"/>
        </pc:sldMkLst>
        <pc:spChg chg="mod">
          <ac:chgData name="中村 太信" userId="b31e0cdd-8df5-46c0-8472-faa6a0f928a5" providerId="ADAL" clId="{D8004E79-F1EA-4588-A6AB-0D4666F5A8D7}" dt="2023-12-20T10:03:10.911" v="5" actId="20577"/>
          <ac:spMkLst>
            <pc:docMk/>
            <pc:sldMk cId="57464215" sldId="257"/>
            <ac:spMk id="18" creationId="{2B98C3BF-75DA-0AF0-A087-CADA4C8A24CE}"/>
          </ac:spMkLst>
        </pc:spChg>
      </pc:sldChg>
    </pc:docChg>
  </pc:docChgLst>
  <pc:docChgLst>
    <pc:chgData name="中村　太信" userId="b31e0cdd-8df5-46c0-8472-faa6a0f928a5" providerId="ADAL" clId="{4FFDA8E9-295B-444E-BFC7-AF489BA6C73C}"/>
    <pc:docChg chg="undo custSel modSld">
      <pc:chgData name="中村　太信" userId="b31e0cdd-8df5-46c0-8472-faa6a0f928a5" providerId="ADAL" clId="{4FFDA8E9-295B-444E-BFC7-AF489BA6C73C}" dt="2023-12-14T03:35:07.878" v="95" actId="1035"/>
      <pc:docMkLst>
        <pc:docMk/>
      </pc:docMkLst>
      <pc:sldChg chg="modSp mod">
        <pc:chgData name="中村　太信" userId="b31e0cdd-8df5-46c0-8472-faa6a0f928a5" providerId="ADAL" clId="{4FFDA8E9-295B-444E-BFC7-AF489BA6C73C}" dt="2023-12-14T03:35:07.878" v="95" actId="1035"/>
        <pc:sldMkLst>
          <pc:docMk/>
          <pc:sldMk cId="582025807" sldId="256"/>
        </pc:sldMkLst>
        <pc:spChg chg="mod">
          <ac:chgData name="中村　太信" userId="b31e0cdd-8df5-46c0-8472-faa6a0f928a5" providerId="ADAL" clId="{4FFDA8E9-295B-444E-BFC7-AF489BA6C73C}" dt="2023-12-14T03:34:49.145" v="89" actId="1076"/>
          <ac:spMkLst>
            <pc:docMk/>
            <pc:sldMk cId="582025807" sldId="256"/>
            <ac:spMk id="18" creationId="{2B98C3BF-75DA-0AF0-A087-CADA4C8A24CE}"/>
          </ac:spMkLst>
        </pc:spChg>
        <pc:spChg chg="mod">
          <ac:chgData name="中村　太信" userId="b31e0cdd-8df5-46c0-8472-faa6a0f928a5" providerId="ADAL" clId="{4FFDA8E9-295B-444E-BFC7-AF489BA6C73C}" dt="2023-12-14T03:35:07.878" v="95" actId="1035"/>
          <ac:spMkLst>
            <pc:docMk/>
            <pc:sldMk cId="582025807" sldId="256"/>
            <ac:spMk id="23" creationId="{F93E962A-8505-A5E3-7B5E-B7A8E26700CB}"/>
          </ac:spMkLst>
        </pc:spChg>
        <pc:grpChg chg="mod">
          <ac:chgData name="中村　太信" userId="b31e0cdd-8df5-46c0-8472-faa6a0f928a5" providerId="ADAL" clId="{4FFDA8E9-295B-444E-BFC7-AF489BA6C73C}" dt="2023-12-14T03:34:59.092" v="90" actId="465"/>
          <ac:grpSpMkLst>
            <pc:docMk/>
            <pc:sldMk cId="582025807" sldId="256"/>
            <ac:grpSpMk id="4" creationId="{24AD83E3-E88D-1905-5430-5690FB30D4A6}"/>
          </ac:grpSpMkLst>
        </pc:grpChg>
        <pc:grpChg chg="mod">
          <ac:chgData name="中村　太信" userId="b31e0cdd-8df5-46c0-8472-faa6a0f928a5" providerId="ADAL" clId="{4FFDA8E9-295B-444E-BFC7-AF489BA6C73C}" dt="2023-12-14T03:29:28.686" v="42" actId="1036"/>
          <ac:grpSpMkLst>
            <pc:docMk/>
            <pc:sldMk cId="582025807" sldId="256"/>
            <ac:grpSpMk id="5" creationId="{AB130F9B-9477-34ED-FEC3-58090395D0F6}"/>
          </ac:grpSpMkLst>
        </pc:grpChg>
      </pc:sldChg>
    </pc:docChg>
  </pc:docChgLst>
  <pc:docChgLst>
    <pc:chgData name="中村 太信" userId="b31e0cdd-8df5-46c0-8472-faa6a0f928a5" providerId="ADAL" clId="{D6A1CC02-DB96-4746-8E69-D296C98E75A8}"/>
    <pc:docChg chg="undo custSel delSld modSld">
      <pc:chgData name="中村 太信" userId="b31e0cdd-8df5-46c0-8472-faa6a0f928a5" providerId="ADAL" clId="{D6A1CC02-DB96-4746-8E69-D296C98E75A8}" dt="2024-04-12T03:33:20.857" v="148" actId="6549"/>
      <pc:docMkLst>
        <pc:docMk/>
      </pc:docMkLst>
      <pc:sldChg chg="modSp mod">
        <pc:chgData name="中村 太信" userId="b31e0cdd-8df5-46c0-8472-faa6a0f928a5" providerId="ADAL" clId="{D6A1CC02-DB96-4746-8E69-D296C98E75A8}" dt="2024-04-12T03:33:20.857" v="148" actId="6549"/>
        <pc:sldMkLst>
          <pc:docMk/>
          <pc:sldMk cId="582025807" sldId="256"/>
        </pc:sldMkLst>
        <pc:spChg chg="mod">
          <ac:chgData name="中村 太信" userId="b31e0cdd-8df5-46c0-8472-faa6a0f928a5" providerId="ADAL" clId="{D6A1CC02-DB96-4746-8E69-D296C98E75A8}" dt="2024-04-12T03:24:02.528" v="44" actId="400"/>
          <ac:spMkLst>
            <pc:docMk/>
            <pc:sldMk cId="582025807" sldId="256"/>
            <ac:spMk id="3" creationId="{4C249507-C2B6-9E4F-9421-D31BF3089A08}"/>
          </ac:spMkLst>
        </pc:spChg>
        <pc:spChg chg="mod">
          <ac:chgData name="中村 太信" userId="b31e0cdd-8df5-46c0-8472-faa6a0f928a5" providerId="ADAL" clId="{D6A1CC02-DB96-4746-8E69-D296C98E75A8}" dt="2024-04-12T03:33:20.857" v="148" actId="6549"/>
          <ac:spMkLst>
            <pc:docMk/>
            <pc:sldMk cId="582025807" sldId="256"/>
            <ac:spMk id="9" creationId="{81E05BE6-42F2-505D-0A03-B460BB50C57D}"/>
          </ac:spMkLst>
        </pc:spChg>
        <pc:spChg chg="mod">
          <ac:chgData name="中村 太信" userId="b31e0cdd-8df5-46c0-8472-faa6a0f928a5" providerId="ADAL" clId="{D6A1CC02-DB96-4746-8E69-D296C98E75A8}" dt="2024-04-12T03:24:30.406" v="112" actId="1035"/>
          <ac:spMkLst>
            <pc:docMk/>
            <pc:sldMk cId="582025807" sldId="256"/>
            <ac:spMk id="18" creationId="{2B98C3BF-75DA-0AF0-A087-CADA4C8A24CE}"/>
          </ac:spMkLst>
        </pc:spChg>
        <pc:spChg chg="mod">
          <ac:chgData name="中村 太信" userId="b31e0cdd-8df5-46c0-8472-faa6a0f928a5" providerId="ADAL" clId="{D6A1CC02-DB96-4746-8E69-D296C98E75A8}" dt="2024-04-12T03:24:47.439" v="122" actId="1035"/>
          <ac:spMkLst>
            <pc:docMk/>
            <pc:sldMk cId="582025807" sldId="256"/>
            <ac:spMk id="23" creationId="{F93E962A-8505-A5E3-7B5E-B7A8E26700CB}"/>
          </ac:spMkLst>
        </pc:spChg>
        <pc:spChg chg="mod">
          <ac:chgData name="中村 太信" userId="b31e0cdd-8df5-46c0-8472-faa6a0f928a5" providerId="ADAL" clId="{D6A1CC02-DB96-4746-8E69-D296C98E75A8}" dt="2024-04-12T03:23:27.572" v="38" actId="400"/>
          <ac:spMkLst>
            <pc:docMk/>
            <pc:sldMk cId="582025807" sldId="256"/>
            <ac:spMk id="24" creationId="{676CBCCE-C5F5-C52B-EA0E-09B908480D6D}"/>
          </ac:spMkLst>
        </pc:spChg>
        <pc:grpChg chg="mod">
          <ac:chgData name="中村 太信" userId="b31e0cdd-8df5-46c0-8472-faa6a0f928a5" providerId="ADAL" clId="{D6A1CC02-DB96-4746-8E69-D296C98E75A8}" dt="2024-04-12T03:24:42.511" v="118" actId="1035"/>
          <ac:grpSpMkLst>
            <pc:docMk/>
            <pc:sldMk cId="582025807" sldId="256"/>
            <ac:grpSpMk id="4" creationId="{24AD83E3-E88D-1905-5430-5690FB30D4A6}"/>
          </ac:grpSpMkLst>
        </pc:grpChg>
        <pc:grpChg chg="mod">
          <ac:chgData name="中村 太信" userId="b31e0cdd-8df5-46c0-8472-faa6a0f928a5" providerId="ADAL" clId="{D6A1CC02-DB96-4746-8E69-D296C98E75A8}" dt="2024-04-12T03:26:33.123" v="136" actId="1035"/>
          <ac:grpSpMkLst>
            <pc:docMk/>
            <pc:sldMk cId="582025807" sldId="256"/>
            <ac:grpSpMk id="5" creationId="{AB130F9B-9477-34ED-FEC3-58090395D0F6}"/>
          </ac:grpSpMkLst>
        </pc:grpChg>
      </pc:sldChg>
      <pc:sldChg chg="del">
        <pc:chgData name="中村 太信" userId="b31e0cdd-8df5-46c0-8472-faa6a0f928a5" providerId="ADAL" clId="{D6A1CC02-DB96-4746-8E69-D296C98E75A8}" dt="2024-04-12T03:33:08.946" v="137" actId="47"/>
        <pc:sldMkLst>
          <pc:docMk/>
          <pc:sldMk cId="57464215"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ja-JP" altLang="en-US"/>
              <a:t>マスター タイトルの書式設定</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293186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66142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208586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421677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402351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34327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ja-JP" altLang="en-US"/>
              <a:t>マスター テキストの書式設定</a:t>
            </a:r>
          </a:p>
        </p:txBody>
      </p:sp>
      <p:sp>
        <p:nvSpPr>
          <p:cNvPr id="4" name="Content Placeholder 3"/>
          <p:cNvSpPr>
            <a:spLocks noGrp="1"/>
          </p:cNvSpPr>
          <p:nvPr>
            <p:ph sz="half" idx="2"/>
          </p:nvPr>
        </p:nvSpPr>
        <p:spPr>
          <a:xfrm>
            <a:off x="520713" y="3905482"/>
            <a:ext cx="3198096"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ja-JP" altLang="en-US"/>
              <a:t>マスター テキストの書式設定</a:t>
            </a:r>
          </a:p>
        </p:txBody>
      </p:sp>
      <p:sp>
        <p:nvSpPr>
          <p:cNvPr id="6" name="Content Placeholder 5"/>
          <p:cNvSpPr>
            <a:spLocks noGrp="1"/>
          </p:cNvSpPr>
          <p:nvPr>
            <p:ph sz="quarter" idx="4"/>
          </p:nvPr>
        </p:nvSpPr>
        <p:spPr>
          <a:xfrm>
            <a:off x="3827086" y="3905482"/>
            <a:ext cx="3213847"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185222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403546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90560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ja-JP" altLang="en-US"/>
              <a:t>マスター タイトルの書式設定</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400633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1A743F2-E8D0-4F3E-A939-EF3CCD41B7C2}" type="datetimeFigureOut">
              <a:rPr kumimoji="1" lang="ja-JP" altLang="en-US" smtClean="0"/>
              <a:t>2024/4/12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70108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51A743F2-E8D0-4F3E-A939-EF3CCD41B7C2}" type="datetimeFigureOut">
              <a:rPr kumimoji="1" lang="ja-JP" altLang="en-US" smtClean="0"/>
              <a:t>2024/4/12</a:t>
            </a:fld>
            <a:endParaRPr kumimoji="1" lang="ja-JP"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03B48CEF-6B99-42BE-B12A-A10B4DE1AD9F}" type="slidenum">
              <a:rPr kumimoji="1" lang="ja-JP" altLang="en-US" smtClean="0"/>
              <a:t>‹#›</a:t>
            </a:fld>
            <a:endParaRPr kumimoji="1" lang="ja-JP" altLang="en-US"/>
          </a:p>
        </p:txBody>
      </p:sp>
    </p:spTree>
    <p:extLst>
      <p:ext uri="{BB962C8B-B14F-4D97-AF65-F5344CB8AC3E}">
        <p14:creationId xmlns:p14="http://schemas.microsoft.com/office/powerpoint/2010/main" val="2778149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kumimoji="1"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kumimoji="1"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kumimoji="1"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kumimoji="1"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9pPr>
    </p:bodyStyle>
    <p:otherStyle>
      <a:defPPr>
        <a:defRPr lang="en-US"/>
      </a:defPPr>
      <a:lvl1pPr marL="0" algn="l" defTabSz="755934" rtl="0" eaLnBrk="1" latinLnBrk="0" hangingPunct="1">
        <a:defRPr kumimoji="1" sz="1488" kern="1200">
          <a:solidFill>
            <a:schemeClr val="tx1"/>
          </a:solidFill>
          <a:latin typeface="+mn-lt"/>
          <a:ea typeface="+mn-ea"/>
          <a:cs typeface="+mn-cs"/>
        </a:defRPr>
      </a:lvl1pPr>
      <a:lvl2pPr marL="377967" algn="l" defTabSz="755934" rtl="0" eaLnBrk="1" latinLnBrk="0" hangingPunct="1">
        <a:defRPr kumimoji="1" sz="1488" kern="1200">
          <a:solidFill>
            <a:schemeClr val="tx1"/>
          </a:solidFill>
          <a:latin typeface="+mn-lt"/>
          <a:ea typeface="+mn-ea"/>
          <a:cs typeface="+mn-cs"/>
        </a:defRPr>
      </a:lvl2pPr>
      <a:lvl3pPr marL="755934" algn="l" defTabSz="755934" rtl="0" eaLnBrk="1" latinLnBrk="0" hangingPunct="1">
        <a:defRPr kumimoji="1" sz="1488" kern="1200">
          <a:solidFill>
            <a:schemeClr val="tx1"/>
          </a:solidFill>
          <a:latin typeface="+mn-lt"/>
          <a:ea typeface="+mn-ea"/>
          <a:cs typeface="+mn-cs"/>
        </a:defRPr>
      </a:lvl3pPr>
      <a:lvl4pPr marL="1133902" algn="l" defTabSz="755934" rtl="0" eaLnBrk="1" latinLnBrk="0" hangingPunct="1">
        <a:defRPr kumimoji="1" sz="1488" kern="1200">
          <a:solidFill>
            <a:schemeClr val="tx1"/>
          </a:solidFill>
          <a:latin typeface="+mn-lt"/>
          <a:ea typeface="+mn-ea"/>
          <a:cs typeface="+mn-cs"/>
        </a:defRPr>
      </a:lvl4pPr>
      <a:lvl5pPr marL="1511869" algn="l" defTabSz="755934" rtl="0" eaLnBrk="1" latinLnBrk="0" hangingPunct="1">
        <a:defRPr kumimoji="1" sz="1488" kern="1200">
          <a:solidFill>
            <a:schemeClr val="tx1"/>
          </a:solidFill>
          <a:latin typeface="+mn-lt"/>
          <a:ea typeface="+mn-ea"/>
          <a:cs typeface="+mn-cs"/>
        </a:defRPr>
      </a:lvl5pPr>
      <a:lvl6pPr marL="1889836" algn="l" defTabSz="755934" rtl="0" eaLnBrk="1" latinLnBrk="0" hangingPunct="1">
        <a:defRPr kumimoji="1" sz="1488" kern="1200">
          <a:solidFill>
            <a:schemeClr val="tx1"/>
          </a:solidFill>
          <a:latin typeface="+mn-lt"/>
          <a:ea typeface="+mn-ea"/>
          <a:cs typeface="+mn-cs"/>
        </a:defRPr>
      </a:lvl6pPr>
      <a:lvl7pPr marL="2267803" algn="l" defTabSz="755934" rtl="0" eaLnBrk="1" latinLnBrk="0" hangingPunct="1">
        <a:defRPr kumimoji="1" sz="1488" kern="1200">
          <a:solidFill>
            <a:schemeClr val="tx1"/>
          </a:solidFill>
          <a:latin typeface="+mn-lt"/>
          <a:ea typeface="+mn-ea"/>
          <a:cs typeface="+mn-cs"/>
        </a:defRPr>
      </a:lvl7pPr>
      <a:lvl8pPr marL="2645771" algn="l" defTabSz="755934" rtl="0" eaLnBrk="1" latinLnBrk="0" hangingPunct="1">
        <a:defRPr kumimoji="1" sz="1488" kern="1200">
          <a:solidFill>
            <a:schemeClr val="tx1"/>
          </a:solidFill>
          <a:latin typeface="+mn-lt"/>
          <a:ea typeface="+mn-ea"/>
          <a:cs typeface="+mn-cs"/>
        </a:defRPr>
      </a:lvl8pPr>
      <a:lvl9pPr marL="3023738" algn="l" defTabSz="755934" rtl="0" eaLnBrk="1" latinLnBrk="0" hangingPunct="1">
        <a:defRPr kumimoji="1"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parm2024-conf.github.io/info/assets/img/Paper%20template-Word-APARM-2024.pdf" TargetMode="External"/><Relationship Id="rId3" Type="http://schemas.openxmlformats.org/officeDocument/2006/relationships/hyperlink" Target="https://easychair.org/conferences/?conf=aparm2024" TargetMode="External"/><Relationship Id="rId7" Type="http://schemas.openxmlformats.org/officeDocument/2006/relationships/hyperlink" Target="https://aparm2024-conf.github.io/info/assets/img/Template-LaTex-for-2024-aparm.zip"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aparm2024-conf.github.io/info/assets/img/Paper%20template-Word-APARM-2024.docx" TargetMode="External"/><Relationship Id="rId5" Type="http://schemas.openxmlformats.org/officeDocument/2006/relationships/hyperlink" Target="https://aparm2024-conf.github.io/info/assets/img/1%20column%20LaTeX.zip" TargetMode="External"/><Relationship Id="rId10" Type="http://schemas.openxmlformats.org/officeDocument/2006/relationships/image" Target="../media/image3.svg"/><Relationship Id="rId4" Type="http://schemas.openxmlformats.org/officeDocument/2006/relationships/hyperlink" Target="https://aparm2024-conf.github.io/info/assets/img/1%20column%20A4.zip"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7BA3B70-19B9-C62B-3389-A12F41FD952F}"/>
              </a:ext>
            </a:extLst>
          </p:cNvPr>
          <p:cNvSpPr/>
          <p:nvPr/>
        </p:nvSpPr>
        <p:spPr>
          <a:xfrm>
            <a:off x="-10574" y="2709333"/>
            <a:ext cx="2129641" cy="7982480"/>
          </a:xfrm>
          <a:prstGeom prst="rect">
            <a:avLst/>
          </a:prstGeom>
          <a:solidFill>
            <a:srgbClr val="96CD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7" name="図 16" descr="城のような建物&#10;&#10;自動的に生成された説明">
            <a:extLst>
              <a:ext uri="{FF2B5EF4-FFF2-40B4-BE49-F238E27FC236}">
                <a16:creationId xmlns:a16="http://schemas.microsoft.com/office/drawing/2014/main" id="{ED315B35-77F7-50F5-950B-338CF25324A8}"/>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51918" r="19112" b="7894"/>
          <a:stretch/>
        </p:blipFill>
        <p:spPr>
          <a:xfrm>
            <a:off x="-1" y="0"/>
            <a:ext cx="7559675" cy="2606308"/>
          </a:xfrm>
          <a:prstGeom prst="rect">
            <a:avLst/>
          </a:prstGeom>
          <a:solidFill>
            <a:srgbClr val="EFF9F7"/>
          </a:solidFill>
        </p:spPr>
      </p:pic>
      <p:sp>
        <p:nvSpPr>
          <p:cNvPr id="9" name="テキスト ボックス 8">
            <a:extLst>
              <a:ext uri="{FF2B5EF4-FFF2-40B4-BE49-F238E27FC236}">
                <a16:creationId xmlns:a16="http://schemas.microsoft.com/office/drawing/2014/main" id="{81E05BE6-42F2-505D-0A03-B460BB50C57D}"/>
              </a:ext>
            </a:extLst>
          </p:cNvPr>
          <p:cNvSpPr txBox="1"/>
          <p:nvPr/>
        </p:nvSpPr>
        <p:spPr>
          <a:xfrm>
            <a:off x="3550891" y="200693"/>
            <a:ext cx="4100066" cy="1631216"/>
          </a:xfrm>
          <a:prstGeom prst="rect">
            <a:avLst/>
          </a:prstGeom>
          <a:noFill/>
        </p:spPr>
        <p:txBody>
          <a:bodyPr wrap="square" rtlCol="0">
            <a:spAutoFit/>
          </a:bodyPr>
          <a:lstStyle/>
          <a:p>
            <a:r>
              <a:rPr kumimoji="1" lang="en-US" altLang="ja-JP" sz="2400" b="1"/>
              <a:t>3</a:t>
            </a:r>
            <a:r>
              <a:rPr kumimoji="1" lang="en-US" altLang="ja-JP" sz="2400" b="1" baseline="30000"/>
              <a:t>rd</a:t>
            </a:r>
            <a:r>
              <a:rPr kumimoji="1" lang="en-US" altLang="ja-JP" sz="2400" b="1"/>
              <a:t> Call </a:t>
            </a:r>
            <a:r>
              <a:rPr kumimoji="1" lang="en-US" altLang="ja-JP" sz="2400" b="1" dirty="0"/>
              <a:t>for Papers</a:t>
            </a:r>
          </a:p>
          <a:p>
            <a:r>
              <a:rPr kumimoji="1" lang="en-US" altLang="ja-JP" sz="4800" b="1" dirty="0">
                <a:solidFill>
                  <a:srgbClr val="DA5019"/>
                </a:solidFill>
                <a:effectLst>
                  <a:outerShdw blurRad="38100" dist="38100" dir="2700000" algn="tl">
                    <a:srgbClr val="000000">
                      <a:alpha val="43137"/>
                    </a:srgbClr>
                  </a:outerShdw>
                </a:effectLst>
              </a:rPr>
              <a:t>APARM 2024</a:t>
            </a:r>
          </a:p>
          <a:p>
            <a:r>
              <a:rPr kumimoji="1" lang="en-US" altLang="ja-JP" sz="1400" b="1" dirty="0"/>
              <a:t>The 11th </a:t>
            </a:r>
            <a:r>
              <a:rPr lang="en-US" altLang="ja-JP" sz="1400" b="1" i="0" dirty="0"/>
              <a:t>Asia-Pacific International Symposium </a:t>
            </a:r>
          </a:p>
          <a:p>
            <a:r>
              <a:rPr lang="en-US" altLang="ja-JP" sz="1400" b="1" i="0" dirty="0"/>
              <a:t>on Advanced Reliability and Maintenance</a:t>
            </a:r>
            <a:r>
              <a:rPr lang="ja-JP" altLang="en-US" sz="1400" b="1" i="0" dirty="0"/>
              <a:t> </a:t>
            </a:r>
            <a:r>
              <a:rPr lang="en-US" altLang="ja-JP" sz="1400" b="1" i="0" dirty="0"/>
              <a:t>Modeling</a:t>
            </a:r>
            <a:endParaRPr kumimoji="1" lang="en-US" altLang="ja-JP" sz="1600" b="1" dirty="0">
              <a:highlight>
                <a:srgbClr val="FFFF00"/>
              </a:highlight>
            </a:endParaRPr>
          </a:p>
        </p:txBody>
      </p:sp>
      <p:sp>
        <p:nvSpPr>
          <p:cNvPr id="18" name="テキスト ボックス 17">
            <a:extLst>
              <a:ext uri="{FF2B5EF4-FFF2-40B4-BE49-F238E27FC236}">
                <a16:creationId xmlns:a16="http://schemas.microsoft.com/office/drawing/2014/main" id="{2B98C3BF-75DA-0AF0-A087-CADA4C8A24CE}"/>
              </a:ext>
            </a:extLst>
          </p:cNvPr>
          <p:cNvSpPr txBox="1"/>
          <p:nvPr/>
        </p:nvSpPr>
        <p:spPr>
          <a:xfrm>
            <a:off x="2065582" y="2570860"/>
            <a:ext cx="5441963" cy="1762021"/>
          </a:xfrm>
          <a:prstGeom prst="rect">
            <a:avLst/>
          </a:prstGeom>
          <a:noFill/>
        </p:spPr>
        <p:txBody>
          <a:bodyPr wrap="square" rtlCol="0">
            <a:spAutoFit/>
          </a:bodyPr>
          <a:lstStyle/>
          <a:p>
            <a:pPr algn="just"/>
            <a:r>
              <a:rPr lang="en-US" altLang="ja-JP" sz="1400" b="1" i="0" dirty="0">
                <a:solidFill>
                  <a:srgbClr val="1D1C1D"/>
                </a:solidFill>
                <a:effectLst/>
              </a:rPr>
              <a:t>Scope</a:t>
            </a:r>
          </a:p>
          <a:p>
            <a:pPr algn="just"/>
            <a:r>
              <a:rPr lang="en-US" altLang="ja-JP" sz="1050" b="0" i="0" dirty="0">
                <a:solidFill>
                  <a:schemeClr val="tx1">
                    <a:lumMod val="75000"/>
                    <a:lumOff val="25000"/>
                  </a:schemeClr>
                </a:solidFill>
                <a:effectLst/>
              </a:rPr>
              <a:t>APARM2024 (The 11th Asia-Pacific International Symposium</a:t>
            </a:r>
            <a:r>
              <a:rPr lang="ja-JP" altLang="en-US" sz="1050" dirty="0">
                <a:solidFill>
                  <a:schemeClr val="tx1">
                    <a:lumMod val="75000"/>
                    <a:lumOff val="25000"/>
                  </a:schemeClr>
                </a:solidFill>
              </a:rPr>
              <a:t> </a:t>
            </a:r>
            <a:r>
              <a:rPr lang="en-US" altLang="ja-JP" sz="1050" b="0" i="0" dirty="0">
                <a:solidFill>
                  <a:schemeClr val="tx1">
                    <a:lumMod val="75000"/>
                    <a:lumOff val="25000"/>
                  </a:schemeClr>
                </a:solidFill>
                <a:effectLst/>
              </a:rPr>
              <a:t>on Advanced Reliability and Maintenance Modeling) is the biennial reliability conference in the Asia-Pacific region. Its purpose is to share advanced knowledge and information related to reliability and maintenance. Reliability and maintenance is the technology required in various fields such as power systems, communication networks, transportation, cloud computing, electronic systems, buildings and infrastructure, medical and healthcare, aviation and railway systems. It is also the foundation of a sustainable society. The goal of this conference is to bring together reliability researchers from the Asia-Pacific region to discuss and explore solutions to the various reliability challenges facing society. Topics of interest include (but are not limited to)</a:t>
            </a:r>
            <a:endParaRPr kumimoji="1" lang="ja-JP" altLang="en-US" sz="1050" dirty="0">
              <a:solidFill>
                <a:schemeClr val="tx1">
                  <a:lumMod val="75000"/>
                  <a:lumOff val="25000"/>
                </a:schemeClr>
              </a:solidFill>
            </a:endParaRPr>
          </a:p>
        </p:txBody>
      </p:sp>
      <p:grpSp>
        <p:nvGrpSpPr>
          <p:cNvPr id="4" name="グループ化 3">
            <a:extLst>
              <a:ext uri="{FF2B5EF4-FFF2-40B4-BE49-F238E27FC236}">
                <a16:creationId xmlns:a16="http://schemas.microsoft.com/office/drawing/2014/main" id="{24AD83E3-E88D-1905-5430-5690FB30D4A6}"/>
              </a:ext>
            </a:extLst>
          </p:cNvPr>
          <p:cNvGrpSpPr/>
          <p:nvPr/>
        </p:nvGrpSpPr>
        <p:grpSpPr>
          <a:xfrm>
            <a:off x="2119068" y="4274826"/>
            <a:ext cx="5420598" cy="1754326"/>
            <a:chOff x="2119068" y="4362236"/>
            <a:chExt cx="5420598" cy="1754326"/>
          </a:xfrm>
        </p:grpSpPr>
        <p:sp>
          <p:nvSpPr>
            <p:cNvPr id="20" name="テキスト ボックス 19">
              <a:extLst>
                <a:ext uri="{FF2B5EF4-FFF2-40B4-BE49-F238E27FC236}">
                  <a16:creationId xmlns:a16="http://schemas.microsoft.com/office/drawing/2014/main" id="{547F7517-A884-1B7E-8AA1-25F269D313A7}"/>
                </a:ext>
              </a:extLst>
            </p:cNvPr>
            <p:cNvSpPr txBox="1"/>
            <p:nvPr/>
          </p:nvSpPr>
          <p:spPr>
            <a:xfrm>
              <a:off x="2119068" y="4362236"/>
              <a:ext cx="1864803" cy="1615827"/>
            </a:xfrm>
            <a:prstGeom prst="rect">
              <a:avLst/>
            </a:prstGeom>
            <a:noFill/>
          </p:spPr>
          <p:txBody>
            <a:bodyPr wrap="square">
              <a:spAutoFit/>
            </a:bodyPr>
            <a:lstStyle/>
            <a:p>
              <a:r>
                <a:rPr lang="en-US" altLang="ja-JP" sz="900" b="0" i="0" dirty="0">
                  <a:solidFill>
                    <a:schemeClr val="tx1">
                      <a:lumMod val="75000"/>
                      <a:lumOff val="25000"/>
                    </a:schemeClr>
                  </a:solidFill>
                  <a:effectLst/>
                </a:rPr>
                <a:t>-</a:t>
              </a:r>
              <a:r>
                <a:rPr lang="ja-JP" altLang="en-US" sz="900" dirty="0">
                  <a:solidFill>
                    <a:schemeClr val="tx1">
                      <a:lumMod val="75000"/>
                      <a:lumOff val="25000"/>
                    </a:schemeClr>
                  </a:solidFill>
                </a:rPr>
                <a:t> </a:t>
              </a:r>
              <a:r>
                <a:rPr lang="en-US" altLang="ja-JP" sz="900" b="0" i="0" dirty="0">
                  <a:solidFill>
                    <a:schemeClr val="tx1">
                      <a:lumMod val="75000"/>
                      <a:lumOff val="25000"/>
                    </a:schemeClr>
                  </a:solidFill>
                  <a:effectLst/>
                </a:rPr>
                <a:t>Manufacturing System Reliability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Software Reliability &amp; Testing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Communication Systems</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Reliability Modeling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Human Reliability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Bayesian Reliability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Fuzzy Reliability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Network Reliability &amp; Optimization</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Safety &amp; Risk Assessment</a:t>
              </a:r>
            </a:p>
            <a:p>
              <a:r>
                <a:rPr lang="en-US" altLang="ja-JP" sz="900" b="0" i="0" dirty="0">
                  <a:solidFill>
                    <a:schemeClr val="tx1">
                      <a:lumMod val="75000"/>
                      <a:lumOff val="25000"/>
                    </a:schemeClr>
                  </a:solidFill>
                  <a:effectLst/>
                </a:rPr>
                <a:t>- Cyber Security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Security Issues</a:t>
              </a:r>
              <a:endParaRPr lang="ja-JP" altLang="en-US" sz="900"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6A32CE7-B636-EE77-7939-6E6DAE9A1EE3}"/>
                </a:ext>
              </a:extLst>
            </p:cNvPr>
            <p:cNvSpPr txBox="1"/>
            <p:nvPr/>
          </p:nvSpPr>
          <p:spPr>
            <a:xfrm>
              <a:off x="5720403" y="4362236"/>
              <a:ext cx="1819263" cy="1754326"/>
            </a:xfrm>
            <a:prstGeom prst="rect">
              <a:avLst/>
            </a:prstGeom>
            <a:noFill/>
          </p:spPr>
          <p:txBody>
            <a:bodyPr wrap="square">
              <a:spAutoFit/>
            </a:bodyPr>
            <a:lstStyle/>
            <a:p>
              <a:r>
                <a:rPr lang="en-US" altLang="ja-JP" sz="900" b="0" i="0" dirty="0">
                  <a:solidFill>
                    <a:schemeClr val="tx1">
                      <a:lumMod val="75000"/>
                      <a:lumOff val="25000"/>
                    </a:schemeClr>
                  </a:solidFill>
                  <a:effectLst/>
                </a:rPr>
                <a:t>- Reliability Physics</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Accelerated Degradation Testing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Accelerated Life Testing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Big Data</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Data Mining &amp; Analytics</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Diagnostics</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Prediction</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Remaining Life Estimation</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Condition Monitoring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Engineering Asset Management</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Machine Health Assessment</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Dynamic Reliability Analysis</a:t>
              </a:r>
              <a:endParaRPr lang="ja-JP" altLang="en-US" sz="900" dirty="0">
                <a:solidFill>
                  <a:schemeClr val="tx1">
                    <a:lumMod val="75000"/>
                    <a:lumOff val="25000"/>
                  </a:schemeClr>
                </a:solidFill>
              </a:endParaRPr>
            </a:p>
          </p:txBody>
        </p:sp>
        <p:sp>
          <p:nvSpPr>
            <p:cNvPr id="22" name="テキスト ボックス 21">
              <a:extLst>
                <a:ext uri="{FF2B5EF4-FFF2-40B4-BE49-F238E27FC236}">
                  <a16:creationId xmlns:a16="http://schemas.microsoft.com/office/drawing/2014/main" id="{C8EBB3B7-0191-8737-FCA6-61FD6CD080F0}"/>
                </a:ext>
              </a:extLst>
            </p:cNvPr>
            <p:cNvSpPr txBox="1"/>
            <p:nvPr/>
          </p:nvSpPr>
          <p:spPr>
            <a:xfrm>
              <a:off x="3942506" y="4362236"/>
              <a:ext cx="1819263" cy="1615827"/>
            </a:xfrm>
            <a:prstGeom prst="rect">
              <a:avLst/>
            </a:prstGeom>
            <a:noFill/>
          </p:spPr>
          <p:txBody>
            <a:bodyPr wrap="square">
              <a:spAutoFit/>
            </a:bodyPr>
            <a:lstStyle/>
            <a:p>
              <a:r>
                <a:rPr lang="en-US" altLang="ja-JP" sz="900" b="0" i="0" dirty="0">
                  <a:solidFill>
                    <a:schemeClr val="tx1">
                      <a:lumMod val="75000"/>
                      <a:lumOff val="25000"/>
                    </a:schemeClr>
                  </a:solidFill>
                  <a:effectLst/>
                </a:rPr>
                <a:t>- Internet Reliability Engineering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Service &amp; Reliability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Estimation &amp; Statistical Testing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Survival Analysis</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Warranty Analysis </a:t>
              </a:r>
            </a:p>
            <a:p>
              <a:r>
                <a:rPr lang="en-US" altLang="ja-JP" sz="900" b="0" i="0" dirty="0">
                  <a:solidFill>
                    <a:schemeClr val="tx1">
                      <a:lumMod val="75000"/>
                      <a:lumOff val="25000"/>
                    </a:schemeClr>
                  </a:solidFill>
                  <a:effectLst/>
                </a:rPr>
                <a:t>- Resilience</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Computer Systems Reliability</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Design for Six Sigma</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Fault Tolerant Computing</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Maintenance Optimization</a:t>
              </a:r>
              <a:br>
                <a:rPr lang="en-US" altLang="ja-JP" sz="900" dirty="0">
                  <a:solidFill>
                    <a:schemeClr val="tx1">
                      <a:lumMod val="75000"/>
                      <a:lumOff val="25000"/>
                    </a:schemeClr>
                  </a:solidFill>
                </a:rPr>
              </a:br>
              <a:r>
                <a:rPr lang="en-US" altLang="ja-JP" sz="900" b="0" i="0" dirty="0">
                  <a:solidFill>
                    <a:schemeClr val="tx1">
                      <a:lumMod val="75000"/>
                      <a:lumOff val="25000"/>
                    </a:schemeClr>
                  </a:solidFill>
                  <a:effectLst/>
                </a:rPr>
                <a:t>- Maintainability &amp; Availability</a:t>
              </a:r>
              <a:endParaRPr lang="ja-JP" altLang="en-US" sz="900" dirty="0">
                <a:solidFill>
                  <a:schemeClr val="tx1">
                    <a:lumMod val="75000"/>
                    <a:lumOff val="25000"/>
                  </a:schemeClr>
                </a:solidFill>
              </a:endParaRPr>
            </a:p>
          </p:txBody>
        </p:sp>
      </p:grpSp>
      <p:sp>
        <p:nvSpPr>
          <p:cNvPr id="23" name="テキスト ボックス 22">
            <a:extLst>
              <a:ext uri="{FF2B5EF4-FFF2-40B4-BE49-F238E27FC236}">
                <a16:creationId xmlns:a16="http://schemas.microsoft.com/office/drawing/2014/main" id="{F93E962A-8505-A5E3-7B5E-B7A8E26700CB}"/>
              </a:ext>
            </a:extLst>
          </p:cNvPr>
          <p:cNvSpPr txBox="1"/>
          <p:nvPr/>
        </p:nvSpPr>
        <p:spPr>
          <a:xfrm>
            <a:off x="2085886" y="5939070"/>
            <a:ext cx="5441963" cy="2793072"/>
          </a:xfrm>
          <a:prstGeom prst="rect">
            <a:avLst/>
          </a:prstGeom>
          <a:noFill/>
        </p:spPr>
        <p:txBody>
          <a:bodyPr wrap="square" rtlCol="0">
            <a:spAutoFit/>
          </a:bodyPr>
          <a:lstStyle/>
          <a:p>
            <a:pPr algn="just"/>
            <a:r>
              <a:rPr lang="en-US" altLang="ja-JP" sz="1400" b="1" i="0" dirty="0">
                <a:solidFill>
                  <a:srgbClr val="1D1C1D"/>
                </a:solidFill>
                <a:effectLst/>
              </a:rPr>
              <a:t>Paper Submissions</a:t>
            </a:r>
          </a:p>
          <a:p>
            <a:pPr algn="just"/>
            <a:r>
              <a:rPr lang="en-US" altLang="ja-JP" sz="1050" b="0" i="0" dirty="0">
                <a:solidFill>
                  <a:schemeClr val="tx1">
                    <a:lumMod val="75000"/>
                    <a:lumOff val="25000"/>
                  </a:schemeClr>
                </a:solidFill>
                <a:effectLst/>
              </a:rPr>
              <a:t>Submissions should be made through </a:t>
            </a:r>
            <a:r>
              <a:rPr lang="en-US" altLang="ja-JP" sz="1050" b="0" i="0" dirty="0" err="1">
                <a:solidFill>
                  <a:schemeClr val="tx1">
                    <a:lumMod val="75000"/>
                    <a:lumOff val="25000"/>
                  </a:schemeClr>
                </a:solidFill>
                <a:effectLst/>
                <a:hlinkClick r:id="rId3"/>
              </a:rPr>
              <a:t>EasyChair</a:t>
            </a:r>
            <a:r>
              <a:rPr lang="en-US" altLang="ja-JP" sz="1050" b="0" i="0" dirty="0">
                <a:solidFill>
                  <a:schemeClr val="tx1">
                    <a:lumMod val="75000"/>
                    <a:lumOff val="25000"/>
                  </a:schemeClr>
                </a:solidFill>
                <a:effectLst/>
              </a:rPr>
              <a:t>. Manuscripts may be submitted in one of two categories: (</a:t>
            </a:r>
            <a:r>
              <a:rPr lang="en-US" altLang="ja-JP" sz="1050" b="0" i="0" dirty="0" err="1">
                <a:solidFill>
                  <a:schemeClr val="tx1">
                    <a:lumMod val="75000"/>
                    <a:lumOff val="25000"/>
                  </a:schemeClr>
                </a:solidFill>
                <a:effectLst/>
              </a:rPr>
              <a:t>i</a:t>
            </a:r>
            <a:r>
              <a:rPr lang="en-US" altLang="ja-JP" sz="1050" b="0" i="0" dirty="0">
                <a:solidFill>
                  <a:schemeClr val="tx1">
                    <a:lumMod val="75000"/>
                    <a:lumOff val="25000"/>
                  </a:schemeClr>
                </a:solidFill>
                <a:effectLst/>
              </a:rPr>
              <a:t>) Full Papers and (ii) Abstract Papers.</a:t>
            </a:r>
          </a:p>
          <a:p>
            <a:pPr algn="just">
              <a:spcBef>
                <a:spcPts val="600"/>
              </a:spcBef>
            </a:pPr>
            <a:r>
              <a:rPr lang="en-US" altLang="ja-JP" sz="1050" b="1" i="0" dirty="0">
                <a:solidFill>
                  <a:schemeClr val="tx1">
                    <a:lumMod val="75000"/>
                    <a:lumOff val="25000"/>
                  </a:schemeClr>
                </a:solidFill>
                <a:effectLst/>
              </a:rPr>
              <a:t>Full Papers</a:t>
            </a:r>
            <a:r>
              <a:rPr lang="en-US" altLang="ja-JP" sz="1050" b="0" i="0" dirty="0">
                <a:solidFill>
                  <a:schemeClr val="tx1">
                    <a:lumMod val="75000"/>
                    <a:lumOff val="25000"/>
                  </a:schemeClr>
                </a:solidFill>
                <a:effectLst/>
              </a:rPr>
              <a:t>: Word Format </a:t>
            </a:r>
            <a:r>
              <a:rPr lang="en-US" altLang="ja-JP" sz="1050" b="0" i="0" dirty="0">
                <a:solidFill>
                  <a:schemeClr val="tx1">
                    <a:lumMod val="75000"/>
                    <a:lumOff val="25000"/>
                  </a:schemeClr>
                </a:solidFill>
                <a:effectLst/>
                <a:hlinkClick r:id="rId4"/>
              </a:rPr>
              <a:t>Download</a:t>
            </a:r>
            <a:r>
              <a:rPr lang="en-US" altLang="ja-JP" sz="1050" b="0" i="0" dirty="0">
                <a:solidFill>
                  <a:schemeClr val="tx1">
                    <a:lumMod val="75000"/>
                    <a:lumOff val="25000"/>
                  </a:schemeClr>
                </a:solidFill>
                <a:effectLst/>
              </a:rPr>
              <a:t>, LaTeX Format </a:t>
            </a:r>
            <a:r>
              <a:rPr lang="en-US" altLang="ja-JP" sz="1050" b="0" i="0" dirty="0">
                <a:solidFill>
                  <a:schemeClr val="tx1">
                    <a:lumMod val="75000"/>
                    <a:lumOff val="25000"/>
                  </a:schemeClr>
                </a:solidFill>
                <a:effectLst/>
                <a:hlinkClick r:id="rId5"/>
              </a:rPr>
              <a:t>Download</a:t>
            </a:r>
            <a:endParaRPr lang="en-US" altLang="ja-JP" sz="1050" b="0" i="0" dirty="0">
              <a:solidFill>
                <a:schemeClr val="tx1">
                  <a:lumMod val="75000"/>
                  <a:lumOff val="25000"/>
                </a:schemeClr>
              </a:solidFill>
              <a:effectLst/>
            </a:endParaRPr>
          </a:p>
          <a:p>
            <a:pPr algn="just">
              <a:spcBef>
                <a:spcPts val="600"/>
              </a:spcBef>
            </a:pPr>
            <a:r>
              <a:rPr lang="en-US" altLang="ja-JP" sz="1050" b="0" i="0" dirty="0">
                <a:solidFill>
                  <a:schemeClr val="tx1">
                    <a:lumMod val="75000"/>
                    <a:lumOff val="25000"/>
                  </a:schemeClr>
                </a:solidFill>
                <a:effectLst/>
              </a:rPr>
              <a:t>Submit original manuscripts (not published elsewhere) of no more than 8 pages in the CRC Press A4 single-spaced format.</a:t>
            </a:r>
          </a:p>
          <a:p>
            <a:pPr algn="just">
              <a:spcBef>
                <a:spcPts val="600"/>
              </a:spcBef>
            </a:pPr>
            <a:r>
              <a:rPr lang="en-US" altLang="ja-JP" sz="1050" b="1" i="0" dirty="0">
                <a:solidFill>
                  <a:schemeClr val="tx1">
                    <a:lumMod val="75000"/>
                    <a:lumOff val="25000"/>
                  </a:schemeClr>
                </a:solidFill>
                <a:effectLst/>
              </a:rPr>
              <a:t>Abstract Papers</a:t>
            </a:r>
            <a:r>
              <a:rPr lang="en-US" altLang="ja-JP" sz="1050" b="0" i="0" dirty="0">
                <a:solidFill>
                  <a:schemeClr val="tx1">
                    <a:lumMod val="75000"/>
                    <a:lumOff val="25000"/>
                  </a:schemeClr>
                </a:solidFill>
                <a:effectLst/>
              </a:rPr>
              <a:t>: Word Format </a:t>
            </a:r>
            <a:r>
              <a:rPr lang="en-US" altLang="ja-JP" sz="1050" b="0" i="0" dirty="0">
                <a:solidFill>
                  <a:schemeClr val="tx1">
                    <a:lumMod val="75000"/>
                    <a:lumOff val="25000"/>
                  </a:schemeClr>
                </a:solidFill>
                <a:effectLst/>
                <a:hlinkClick r:id="rId6"/>
              </a:rPr>
              <a:t>Download</a:t>
            </a:r>
            <a:r>
              <a:rPr lang="en-US" altLang="ja-JP" sz="1050" b="0" i="0" dirty="0">
                <a:solidFill>
                  <a:schemeClr val="tx1">
                    <a:lumMod val="75000"/>
                    <a:lumOff val="25000"/>
                  </a:schemeClr>
                </a:solidFill>
                <a:effectLst/>
              </a:rPr>
              <a:t>, LaTeX Format </a:t>
            </a:r>
            <a:r>
              <a:rPr lang="en-US" altLang="ja-JP" sz="1050" b="0" i="0" dirty="0">
                <a:solidFill>
                  <a:schemeClr val="tx1">
                    <a:lumMod val="75000"/>
                    <a:lumOff val="25000"/>
                  </a:schemeClr>
                </a:solidFill>
                <a:effectLst/>
                <a:hlinkClick r:id="rId7"/>
              </a:rPr>
              <a:t>Download</a:t>
            </a:r>
            <a:r>
              <a:rPr lang="en-US" altLang="ja-JP" sz="1050" b="0" i="0" dirty="0">
                <a:solidFill>
                  <a:schemeClr val="tx1">
                    <a:lumMod val="75000"/>
                    <a:lumOff val="25000"/>
                  </a:schemeClr>
                </a:solidFill>
                <a:effectLst/>
              </a:rPr>
              <a:t>, Sample Preview </a:t>
            </a:r>
            <a:r>
              <a:rPr lang="en-US" altLang="ja-JP" sz="1050" b="0" i="0" dirty="0">
                <a:solidFill>
                  <a:schemeClr val="tx1">
                    <a:lumMod val="75000"/>
                    <a:lumOff val="25000"/>
                  </a:schemeClr>
                </a:solidFill>
                <a:effectLst/>
                <a:hlinkClick r:id="rId8"/>
              </a:rPr>
              <a:t>Download</a:t>
            </a:r>
            <a:endParaRPr lang="en-US" altLang="ja-JP" sz="1050" b="0" i="0" dirty="0">
              <a:solidFill>
                <a:schemeClr val="tx1">
                  <a:lumMod val="75000"/>
                  <a:lumOff val="25000"/>
                </a:schemeClr>
              </a:solidFill>
              <a:effectLst/>
            </a:endParaRPr>
          </a:p>
          <a:p>
            <a:pPr algn="just">
              <a:spcBef>
                <a:spcPts val="600"/>
              </a:spcBef>
            </a:pPr>
            <a:r>
              <a:rPr lang="en-US" altLang="ja-JP" sz="1050" b="0" i="0" dirty="0">
                <a:solidFill>
                  <a:schemeClr val="tx1">
                    <a:lumMod val="75000"/>
                    <a:lumOff val="25000"/>
                  </a:schemeClr>
                </a:solidFill>
                <a:effectLst/>
              </a:rPr>
              <a:t>The goal of Abstract Papers is to report novel ideas and results that have not been fully evaluated. Submit original manuscripts (not published elsewhere) of no more than 4 pages in the original two-column format.</a:t>
            </a:r>
          </a:p>
          <a:p>
            <a:pPr algn="just">
              <a:spcBef>
                <a:spcPts val="600"/>
              </a:spcBef>
            </a:pPr>
            <a:r>
              <a:rPr lang="en-US" altLang="ja-JP" sz="1050" b="0" i="0" dirty="0">
                <a:solidFill>
                  <a:schemeClr val="tx1">
                    <a:lumMod val="75000"/>
                    <a:lumOff val="25000"/>
                  </a:schemeClr>
                </a:solidFill>
                <a:effectLst/>
              </a:rPr>
              <a:t>All papers submitted to the conference will be peer-reviewed for merit and content. All papers accepted and registered for presentation at the conference will be made available to conference attendees on Cloud Drive during the conference. All accepted full papers will be published in the conference proceedings by CRC Press.</a:t>
            </a:r>
          </a:p>
        </p:txBody>
      </p:sp>
      <p:sp>
        <p:nvSpPr>
          <p:cNvPr id="26" name="テキスト ボックス 25">
            <a:extLst>
              <a:ext uri="{FF2B5EF4-FFF2-40B4-BE49-F238E27FC236}">
                <a16:creationId xmlns:a16="http://schemas.microsoft.com/office/drawing/2014/main" id="{1AFDB1D8-D3FF-769A-D79E-4563ADD886F2}"/>
              </a:ext>
            </a:extLst>
          </p:cNvPr>
          <p:cNvSpPr txBox="1"/>
          <p:nvPr/>
        </p:nvSpPr>
        <p:spPr>
          <a:xfrm>
            <a:off x="-8597" y="2606308"/>
            <a:ext cx="2127664" cy="606213"/>
          </a:xfrm>
          <a:prstGeom prst="rect">
            <a:avLst/>
          </a:prstGeom>
          <a:solidFill>
            <a:srgbClr val="F1D68D"/>
          </a:solidFill>
        </p:spPr>
        <p:txBody>
          <a:bodyPr wrap="square">
            <a:spAutoFit/>
          </a:bodyPr>
          <a:lstStyle/>
          <a:p>
            <a:pPr algn="ctr"/>
            <a:r>
              <a:rPr lang="en-US" altLang="ja-JP" sz="1600" b="1" i="0" dirty="0">
                <a:solidFill>
                  <a:srgbClr val="1D1C1D"/>
                </a:solidFill>
                <a:effectLst/>
              </a:rPr>
              <a:t>August 26-30, 2024</a:t>
            </a:r>
          </a:p>
          <a:p>
            <a:pPr algn="ctr"/>
            <a:r>
              <a:rPr lang="en-US" altLang="ja-JP" sz="1600" b="1" dirty="0">
                <a:solidFill>
                  <a:srgbClr val="1D1C1D"/>
                </a:solidFill>
              </a:rPr>
              <a:t>Nagoya City, Japan</a:t>
            </a:r>
            <a:endParaRPr lang="en-US" altLang="ja-JP" sz="1600" b="1" i="0" dirty="0">
              <a:solidFill>
                <a:srgbClr val="1D1C1D"/>
              </a:solidFill>
              <a:effectLst/>
            </a:endParaRPr>
          </a:p>
        </p:txBody>
      </p:sp>
      <p:sp>
        <p:nvSpPr>
          <p:cNvPr id="27" name="テキスト ボックス 26">
            <a:extLst>
              <a:ext uri="{FF2B5EF4-FFF2-40B4-BE49-F238E27FC236}">
                <a16:creationId xmlns:a16="http://schemas.microsoft.com/office/drawing/2014/main" id="{FB4D4C65-D932-8E38-5F7B-BF48EE72F531}"/>
              </a:ext>
            </a:extLst>
          </p:cNvPr>
          <p:cNvSpPr txBox="1"/>
          <p:nvPr/>
        </p:nvSpPr>
        <p:spPr>
          <a:xfrm>
            <a:off x="528971" y="3209136"/>
            <a:ext cx="999043" cy="307777"/>
          </a:xfrm>
          <a:prstGeom prst="rect">
            <a:avLst/>
          </a:prstGeom>
          <a:noFill/>
        </p:spPr>
        <p:txBody>
          <a:bodyPr wrap="square">
            <a:spAutoFit/>
          </a:bodyPr>
          <a:lstStyle/>
          <a:p>
            <a:r>
              <a:rPr lang="en-US" altLang="ja-JP" sz="1400" b="1" i="0" dirty="0">
                <a:solidFill>
                  <a:srgbClr val="1D1C1D"/>
                </a:solidFill>
                <a:effectLst/>
              </a:rPr>
              <a:t>Organizers</a:t>
            </a:r>
          </a:p>
        </p:txBody>
      </p:sp>
      <p:sp>
        <p:nvSpPr>
          <p:cNvPr id="31" name="テキスト ボックス 30">
            <a:extLst>
              <a:ext uri="{FF2B5EF4-FFF2-40B4-BE49-F238E27FC236}">
                <a16:creationId xmlns:a16="http://schemas.microsoft.com/office/drawing/2014/main" id="{70106F65-06A3-86FF-A77B-7F06396F51A9}"/>
              </a:ext>
            </a:extLst>
          </p:cNvPr>
          <p:cNvSpPr txBox="1"/>
          <p:nvPr/>
        </p:nvSpPr>
        <p:spPr>
          <a:xfrm>
            <a:off x="-33821" y="3491373"/>
            <a:ext cx="2300761" cy="6755696"/>
          </a:xfrm>
          <a:prstGeom prst="rect">
            <a:avLst/>
          </a:prstGeom>
          <a:noFill/>
        </p:spPr>
        <p:txBody>
          <a:bodyPr wrap="square">
            <a:spAutoFit/>
          </a:bodyPr>
          <a:lstStyle/>
          <a:p>
            <a:r>
              <a:rPr lang="en-US" altLang="ja-JP" sz="1100" b="1" dirty="0">
                <a:solidFill>
                  <a:srgbClr val="1D1C1D"/>
                </a:solidFill>
              </a:rPr>
              <a:t>Steering Committee Chair</a:t>
            </a:r>
          </a:p>
          <a:p>
            <a:r>
              <a:rPr lang="en-US" altLang="ja-JP" sz="1000" dirty="0">
                <a:solidFill>
                  <a:srgbClr val="1D1C1D"/>
                </a:solidFill>
              </a:rPr>
              <a:t>Yi-</a:t>
            </a:r>
            <a:r>
              <a:rPr lang="en-US" altLang="ja-JP" sz="1000" dirty="0" err="1">
                <a:solidFill>
                  <a:srgbClr val="1D1C1D"/>
                </a:solidFill>
              </a:rPr>
              <a:t>Kuei</a:t>
            </a:r>
            <a:r>
              <a:rPr lang="en-US" altLang="ja-JP" sz="1000" dirty="0">
                <a:solidFill>
                  <a:srgbClr val="1D1C1D"/>
                </a:solidFill>
              </a:rPr>
              <a:t> Lin</a:t>
            </a:r>
          </a:p>
          <a:p>
            <a:r>
              <a:rPr lang="en-US" altLang="ja-JP" sz="900" dirty="0">
                <a:solidFill>
                  <a:srgbClr val="1D1C1D"/>
                </a:solidFill>
              </a:rPr>
              <a:t>National Yang Ming Chiao Tung</a:t>
            </a:r>
          </a:p>
          <a:p>
            <a:r>
              <a:rPr lang="en-US" altLang="ja-JP" sz="900" dirty="0">
                <a:solidFill>
                  <a:srgbClr val="1D1C1D"/>
                </a:solidFill>
              </a:rPr>
              <a:t>University, Taiwan</a:t>
            </a:r>
          </a:p>
          <a:p>
            <a:endParaRPr lang="en-US" altLang="ja-JP" sz="300" b="1" dirty="0">
              <a:solidFill>
                <a:srgbClr val="1D1C1D"/>
              </a:solidFill>
            </a:endParaRPr>
          </a:p>
          <a:p>
            <a:endParaRPr lang="en-US" altLang="ja-JP" sz="300" b="1" dirty="0">
              <a:solidFill>
                <a:srgbClr val="1D1C1D"/>
              </a:solidFill>
            </a:endParaRPr>
          </a:p>
          <a:p>
            <a:r>
              <a:rPr lang="en-US" altLang="ja-JP" sz="1100" b="1" dirty="0">
                <a:solidFill>
                  <a:srgbClr val="1D1C1D"/>
                </a:solidFill>
              </a:rPr>
              <a:t>General Chairs</a:t>
            </a:r>
          </a:p>
          <a:p>
            <a:r>
              <a:rPr lang="en-US" altLang="ja-JP" sz="1000" dirty="0">
                <a:solidFill>
                  <a:srgbClr val="1D1C1D"/>
                </a:solidFill>
              </a:rPr>
              <a:t>Hiroyuki Okamura</a:t>
            </a:r>
            <a:endParaRPr lang="en-US" altLang="ja-JP" sz="1000" b="1" dirty="0">
              <a:solidFill>
                <a:srgbClr val="1D1C1D"/>
              </a:solidFill>
            </a:endParaRPr>
          </a:p>
          <a:p>
            <a:r>
              <a:rPr lang="en-US" altLang="ja-JP" sz="900" dirty="0">
                <a:solidFill>
                  <a:schemeClr val="tx1">
                    <a:lumMod val="65000"/>
                    <a:lumOff val="35000"/>
                  </a:schemeClr>
                </a:solidFill>
              </a:rPr>
              <a:t>Hiroshima</a:t>
            </a:r>
            <a:r>
              <a:rPr lang="en-US" altLang="ja-JP" sz="900" i="0" dirty="0">
                <a:solidFill>
                  <a:schemeClr val="tx1">
                    <a:lumMod val="65000"/>
                    <a:lumOff val="35000"/>
                  </a:schemeClr>
                </a:solidFill>
                <a:effectLst/>
              </a:rPr>
              <a:t> University, Japan</a:t>
            </a:r>
          </a:p>
          <a:p>
            <a:r>
              <a:rPr lang="en-US" altLang="ja-JP" sz="1000" b="0" i="0" dirty="0" err="1">
                <a:solidFill>
                  <a:srgbClr val="000000"/>
                </a:solidFill>
                <a:effectLst/>
                <a:latin typeface="ヒラギノ角ゴ Pro W3"/>
              </a:rPr>
              <a:t>Zhisheng</a:t>
            </a:r>
            <a:r>
              <a:rPr lang="en-US" altLang="ja-JP" sz="1000" b="0" i="0" dirty="0">
                <a:solidFill>
                  <a:srgbClr val="000000"/>
                </a:solidFill>
                <a:effectLst/>
                <a:latin typeface="ヒラギノ角ゴ Pro W3"/>
              </a:rPr>
              <a:t> Ye</a:t>
            </a:r>
          </a:p>
          <a:p>
            <a:r>
              <a:rPr lang="en-US" altLang="ja-JP" sz="900" dirty="0">
                <a:solidFill>
                  <a:schemeClr val="tx1">
                    <a:lumMod val="65000"/>
                    <a:lumOff val="35000"/>
                  </a:schemeClr>
                </a:solidFill>
              </a:rPr>
              <a:t>National University of Singapore, Singapore</a:t>
            </a:r>
            <a:endParaRPr lang="en-US" altLang="ja-JP" sz="900" b="1" dirty="0">
              <a:solidFill>
                <a:srgbClr val="1D1C1D"/>
              </a:solidFill>
            </a:endParaRPr>
          </a:p>
          <a:p>
            <a:endParaRPr lang="en-US" altLang="ja-JP" sz="300" b="1" dirty="0">
              <a:solidFill>
                <a:srgbClr val="1D1C1D"/>
              </a:solidFill>
            </a:endParaRPr>
          </a:p>
          <a:p>
            <a:r>
              <a:rPr lang="en-US" altLang="ja-JP" sz="1100" b="1" dirty="0">
                <a:solidFill>
                  <a:srgbClr val="1D1C1D"/>
                </a:solidFill>
              </a:rPr>
              <a:t>Program</a:t>
            </a:r>
            <a:r>
              <a:rPr lang="en-US" altLang="ja-JP" sz="1100" dirty="0">
                <a:solidFill>
                  <a:srgbClr val="1D1C1D"/>
                </a:solidFill>
              </a:rPr>
              <a:t> </a:t>
            </a:r>
            <a:r>
              <a:rPr lang="en-US" altLang="ja-JP" sz="1100" b="1" dirty="0">
                <a:solidFill>
                  <a:srgbClr val="1D1C1D"/>
                </a:solidFill>
              </a:rPr>
              <a:t>Chairs</a:t>
            </a:r>
          </a:p>
          <a:p>
            <a:r>
              <a:rPr lang="en-US" altLang="ja-JP" sz="1000" dirty="0" err="1">
                <a:solidFill>
                  <a:srgbClr val="1D1C1D"/>
                </a:solidFill>
              </a:rPr>
              <a:t>Mitsutaka</a:t>
            </a:r>
            <a:r>
              <a:rPr lang="en-US" altLang="ja-JP" sz="1000" dirty="0">
                <a:solidFill>
                  <a:srgbClr val="1D1C1D"/>
                </a:solidFill>
              </a:rPr>
              <a:t> Kimura</a:t>
            </a:r>
          </a:p>
          <a:p>
            <a:r>
              <a:rPr lang="en-US" altLang="ja-JP" sz="900" dirty="0">
                <a:solidFill>
                  <a:schemeClr val="tx1">
                    <a:lumMod val="65000"/>
                    <a:lumOff val="35000"/>
                  </a:schemeClr>
                </a:solidFill>
              </a:rPr>
              <a:t>Aichi</a:t>
            </a:r>
            <a:r>
              <a:rPr lang="en-US" altLang="ja-JP" sz="900" i="0" dirty="0">
                <a:solidFill>
                  <a:schemeClr val="tx1">
                    <a:lumMod val="65000"/>
                    <a:lumOff val="35000"/>
                  </a:schemeClr>
                </a:solidFill>
                <a:effectLst/>
              </a:rPr>
              <a:t> University, Japan</a:t>
            </a:r>
            <a:endParaRPr lang="en-US" altLang="ja-JP" sz="900" dirty="0">
              <a:solidFill>
                <a:srgbClr val="1D1C1D"/>
              </a:solidFill>
            </a:endParaRPr>
          </a:p>
          <a:p>
            <a:r>
              <a:rPr lang="en-US" altLang="ja-JP" sz="1000" i="0" dirty="0" err="1">
                <a:solidFill>
                  <a:srgbClr val="1D1C1D"/>
                </a:solidFill>
                <a:effectLst/>
              </a:rPr>
              <a:t>Xufeng</a:t>
            </a:r>
            <a:r>
              <a:rPr lang="en-US" altLang="ja-JP" sz="1000" i="0" dirty="0">
                <a:solidFill>
                  <a:srgbClr val="1D1C1D"/>
                </a:solidFill>
                <a:effectLst/>
              </a:rPr>
              <a:t> Zhao</a:t>
            </a:r>
          </a:p>
          <a:p>
            <a:r>
              <a:rPr lang="en-US" altLang="ja-JP" sz="900" dirty="0">
                <a:solidFill>
                  <a:schemeClr val="tx1">
                    <a:lumMod val="65000"/>
                    <a:lumOff val="35000"/>
                  </a:schemeClr>
                </a:solidFill>
              </a:rPr>
              <a:t>Nanjing</a:t>
            </a:r>
            <a:r>
              <a:rPr lang="en-US" altLang="ja-JP" sz="900" i="0" dirty="0">
                <a:solidFill>
                  <a:schemeClr val="tx1">
                    <a:lumMod val="65000"/>
                    <a:lumOff val="35000"/>
                  </a:schemeClr>
                </a:solidFill>
                <a:effectLst/>
              </a:rPr>
              <a:t> University of Aeronautics and Astronautics, China</a:t>
            </a:r>
            <a:endParaRPr lang="en-US" altLang="ja-JP" sz="900" dirty="0">
              <a:solidFill>
                <a:srgbClr val="1D1C1D"/>
              </a:solidFill>
            </a:endParaRPr>
          </a:p>
          <a:p>
            <a:endParaRPr lang="en-US" altLang="ja-JP" sz="300" dirty="0">
              <a:solidFill>
                <a:srgbClr val="1D1C1D"/>
              </a:solidFill>
            </a:endParaRPr>
          </a:p>
          <a:p>
            <a:r>
              <a:rPr lang="en-US" altLang="ja-JP" sz="1100" b="1" dirty="0">
                <a:solidFill>
                  <a:srgbClr val="1D1C1D"/>
                </a:solidFill>
              </a:rPr>
              <a:t>Publicity</a:t>
            </a:r>
            <a:r>
              <a:rPr lang="en-US" altLang="ja-JP" sz="1100" dirty="0">
                <a:solidFill>
                  <a:srgbClr val="1D1C1D"/>
                </a:solidFill>
              </a:rPr>
              <a:t> </a:t>
            </a:r>
            <a:r>
              <a:rPr lang="en-US" altLang="ja-JP" sz="1100" b="1" dirty="0">
                <a:solidFill>
                  <a:srgbClr val="1D1C1D"/>
                </a:solidFill>
              </a:rPr>
              <a:t>Chairs</a:t>
            </a:r>
          </a:p>
          <a:p>
            <a:r>
              <a:rPr lang="en-US" altLang="ja-JP" sz="1000" dirty="0" err="1">
                <a:solidFill>
                  <a:srgbClr val="1D1C1D"/>
                </a:solidFill>
              </a:rPr>
              <a:t>Taishin</a:t>
            </a:r>
            <a:r>
              <a:rPr lang="en-US" altLang="ja-JP" sz="1000" dirty="0">
                <a:solidFill>
                  <a:srgbClr val="1D1C1D"/>
                </a:solidFill>
              </a:rPr>
              <a:t> Nakamura</a:t>
            </a:r>
          </a:p>
          <a:p>
            <a:r>
              <a:rPr lang="en-US" altLang="ja-JP" sz="900" dirty="0">
                <a:solidFill>
                  <a:schemeClr val="tx1">
                    <a:lumMod val="65000"/>
                    <a:lumOff val="35000"/>
                  </a:schemeClr>
                </a:solidFill>
              </a:rPr>
              <a:t>Tokai</a:t>
            </a:r>
            <a:r>
              <a:rPr lang="en-US" altLang="ja-JP" sz="900" i="0" dirty="0">
                <a:solidFill>
                  <a:schemeClr val="tx1">
                    <a:lumMod val="65000"/>
                    <a:lumOff val="35000"/>
                  </a:schemeClr>
                </a:solidFill>
                <a:effectLst/>
              </a:rPr>
              <a:t> University, Japan</a:t>
            </a:r>
          </a:p>
          <a:p>
            <a:r>
              <a:rPr lang="en-US" altLang="ja-JP" sz="1000" i="0" dirty="0">
                <a:solidFill>
                  <a:srgbClr val="1D1C1D"/>
                </a:solidFill>
                <a:effectLst/>
              </a:rPr>
              <a:t>Yuka Minamino</a:t>
            </a:r>
          </a:p>
          <a:p>
            <a:r>
              <a:rPr lang="en-US" altLang="ja-JP" sz="900" dirty="0">
                <a:solidFill>
                  <a:schemeClr val="tx1">
                    <a:lumMod val="65000"/>
                    <a:lumOff val="35000"/>
                  </a:schemeClr>
                </a:solidFill>
              </a:rPr>
              <a:t>Tottori</a:t>
            </a:r>
            <a:r>
              <a:rPr lang="en-US" altLang="ja-JP" sz="900" i="0" dirty="0">
                <a:solidFill>
                  <a:schemeClr val="tx1">
                    <a:lumMod val="65000"/>
                    <a:lumOff val="35000"/>
                  </a:schemeClr>
                </a:solidFill>
                <a:effectLst/>
              </a:rPr>
              <a:t> University, Japan</a:t>
            </a:r>
          </a:p>
          <a:p>
            <a:r>
              <a:rPr lang="en-US" altLang="ja-JP" sz="1000" dirty="0">
                <a:solidFill>
                  <a:srgbClr val="1D1C1D"/>
                </a:solidFill>
              </a:rPr>
              <a:t>Zheng </a:t>
            </a:r>
            <a:r>
              <a:rPr lang="en-US" altLang="ja-JP" sz="1000" dirty="0" err="1">
                <a:solidFill>
                  <a:srgbClr val="1D1C1D"/>
                </a:solidFill>
              </a:rPr>
              <a:t>Zheng</a:t>
            </a:r>
            <a:endParaRPr lang="en-US" altLang="ja-JP" sz="1000" dirty="0">
              <a:solidFill>
                <a:srgbClr val="1D1C1D"/>
              </a:solidFill>
            </a:endParaRPr>
          </a:p>
          <a:p>
            <a:r>
              <a:rPr lang="en-US" altLang="ja-JP" sz="900" i="0" dirty="0" err="1">
                <a:solidFill>
                  <a:schemeClr val="tx1">
                    <a:lumMod val="65000"/>
                    <a:lumOff val="35000"/>
                  </a:schemeClr>
                </a:solidFill>
                <a:effectLst/>
              </a:rPr>
              <a:t>Beihang</a:t>
            </a:r>
            <a:r>
              <a:rPr lang="en-US" altLang="ja-JP" sz="900" i="0" dirty="0">
                <a:solidFill>
                  <a:schemeClr val="tx1">
                    <a:lumMod val="65000"/>
                    <a:lumOff val="35000"/>
                  </a:schemeClr>
                </a:solidFill>
                <a:effectLst/>
              </a:rPr>
              <a:t> University, China</a:t>
            </a:r>
          </a:p>
          <a:p>
            <a:endParaRPr lang="en-US" altLang="ja-JP" sz="300" dirty="0">
              <a:solidFill>
                <a:srgbClr val="1D1C1D"/>
              </a:solidFill>
            </a:endParaRPr>
          </a:p>
          <a:p>
            <a:r>
              <a:rPr lang="en-US" altLang="ja-JP" sz="1100" b="1" dirty="0">
                <a:solidFill>
                  <a:srgbClr val="1D1C1D"/>
                </a:solidFill>
              </a:rPr>
              <a:t>Web</a:t>
            </a:r>
            <a:r>
              <a:rPr lang="en-US" altLang="ja-JP" sz="1100" dirty="0">
                <a:solidFill>
                  <a:srgbClr val="1D1C1D"/>
                </a:solidFill>
              </a:rPr>
              <a:t> </a:t>
            </a:r>
            <a:r>
              <a:rPr lang="en-US" altLang="ja-JP" sz="1100" b="1" dirty="0">
                <a:solidFill>
                  <a:srgbClr val="1D1C1D"/>
                </a:solidFill>
              </a:rPr>
              <a:t>Chairs</a:t>
            </a:r>
          </a:p>
          <a:p>
            <a:r>
              <a:rPr lang="en-US" altLang="ja-JP" sz="1000" dirty="0">
                <a:solidFill>
                  <a:srgbClr val="1D1C1D"/>
                </a:solidFill>
              </a:rPr>
              <a:t>Yoshinobu Tamura</a:t>
            </a:r>
          </a:p>
          <a:p>
            <a:r>
              <a:rPr lang="en-US" altLang="ja-JP" sz="900" dirty="0">
                <a:solidFill>
                  <a:schemeClr val="tx1">
                    <a:lumMod val="65000"/>
                    <a:lumOff val="35000"/>
                  </a:schemeClr>
                </a:solidFill>
              </a:rPr>
              <a:t>Yamaguchi </a:t>
            </a:r>
            <a:r>
              <a:rPr lang="en-US" altLang="ja-JP" sz="900" i="0" dirty="0">
                <a:solidFill>
                  <a:schemeClr val="tx1">
                    <a:lumMod val="65000"/>
                    <a:lumOff val="35000"/>
                  </a:schemeClr>
                </a:solidFill>
                <a:effectLst/>
              </a:rPr>
              <a:t>University, Japan</a:t>
            </a:r>
            <a:endParaRPr lang="en-US" altLang="ja-JP" sz="900" dirty="0">
              <a:solidFill>
                <a:srgbClr val="1D1C1D"/>
              </a:solidFill>
            </a:endParaRPr>
          </a:p>
          <a:p>
            <a:r>
              <a:rPr lang="en-US" altLang="ja-JP" sz="1000" i="0" dirty="0" err="1">
                <a:solidFill>
                  <a:srgbClr val="1D1C1D"/>
                </a:solidFill>
                <a:effectLst/>
              </a:rPr>
              <a:t>Shuhei</a:t>
            </a:r>
            <a:r>
              <a:rPr lang="en-US" altLang="ja-JP" sz="1000" i="0" dirty="0">
                <a:solidFill>
                  <a:srgbClr val="1D1C1D"/>
                </a:solidFill>
                <a:effectLst/>
              </a:rPr>
              <a:t> Ota</a:t>
            </a:r>
          </a:p>
          <a:p>
            <a:r>
              <a:rPr lang="en-US" altLang="ja-JP" sz="900" dirty="0">
                <a:solidFill>
                  <a:schemeClr val="tx1">
                    <a:lumMod val="65000"/>
                    <a:lumOff val="35000"/>
                  </a:schemeClr>
                </a:solidFill>
              </a:rPr>
              <a:t>Kanagawa </a:t>
            </a:r>
            <a:r>
              <a:rPr lang="en-US" altLang="ja-JP" sz="900" i="0" dirty="0">
                <a:solidFill>
                  <a:schemeClr val="tx1">
                    <a:lumMod val="65000"/>
                    <a:lumOff val="35000"/>
                  </a:schemeClr>
                </a:solidFill>
                <a:effectLst/>
              </a:rPr>
              <a:t>University, Japan</a:t>
            </a:r>
          </a:p>
          <a:p>
            <a:r>
              <a:rPr lang="en-US" altLang="ja-JP" sz="1000" i="0" dirty="0">
                <a:solidFill>
                  <a:srgbClr val="1D1C1D"/>
                </a:solidFill>
                <a:effectLst/>
              </a:rPr>
              <a:t>Lei Zhou</a:t>
            </a:r>
          </a:p>
          <a:p>
            <a:r>
              <a:rPr lang="en-US" altLang="ja-JP" sz="900" dirty="0">
                <a:solidFill>
                  <a:schemeClr val="tx1">
                    <a:lumMod val="65000"/>
                    <a:lumOff val="35000"/>
                  </a:schemeClr>
                </a:solidFill>
              </a:rPr>
              <a:t>Yamaguchi </a:t>
            </a:r>
            <a:r>
              <a:rPr lang="en-US" altLang="ja-JP" sz="900" i="0" dirty="0">
                <a:solidFill>
                  <a:schemeClr val="tx1">
                    <a:lumMod val="65000"/>
                    <a:lumOff val="35000"/>
                  </a:schemeClr>
                </a:solidFill>
                <a:effectLst/>
              </a:rPr>
              <a:t>University, Japan</a:t>
            </a:r>
            <a:endParaRPr lang="en-US" altLang="ja-JP" sz="900" dirty="0">
              <a:solidFill>
                <a:srgbClr val="1D1C1D"/>
              </a:solidFill>
            </a:endParaRPr>
          </a:p>
          <a:p>
            <a:endParaRPr lang="en-US" altLang="ja-JP" sz="300" i="0" dirty="0">
              <a:solidFill>
                <a:srgbClr val="1D1C1D"/>
              </a:solidFill>
              <a:effectLst/>
            </a:endParaRPr>
          </a:p>
          <a:p>
            <a:r>
              <a:rPr lang="en-US" altLang="ja-JP" sz="1100" b="1" dirty="0">
                <a:solidFill>
                  <a:srgbClr val="1D1C1D"/>
                </a:solidFill>
              </a:rPr>
              <a:t>Local Organization Chairs</a:t>
            </a:r>
          </a:p>
          <a:p>
            <a:r>
              <a:rPr lang="en-US" altLang="ja-JP" sz="1000" dirty="0"/>
              <a:t>Satoshi </a:t>
            </a:r>
            <a:r>
              <a:rPr lang="en-US" altLang="ja-JP" sz="1000" dirty="0" err="1"/>
              <a:t>Mizutani</a:t>
            </a:r>
            <a:endParaRPr lang="en-US" altLang="ja-JP" sz="1000" dirty="0"/>
          </a:p>
          <a:p>
            <a:r>
              <a:rPr lang="en-US" altLang="ja-JP" sz="900" dirty="0">
                <a:solidFill>
                  <a:schemeClr val="tx1">
                    <a:lumMod val="65000"/>
                    <a:lumOff val="35000"/>
                  </a:schemeClr>
                </a:solidFill>
              </a:rPr>
              <a:t>Aichi Institute of Technology</a:t>
            </a:r>
            <a:r>
              <a:rPr lang="en-US" altLang="ja-JP" sz="900" i="0" dirty="0">
                <a:solidFill>
                  <a:schemeClr val="tx1">
                    <a:lumMod val="65000"/>
                    <a:lumOff val="35000"/>
                  </a:schemeClr>
                </a:solidFill>
                <a:effectLst/>
              </a:rPr>
              <a:t>, Japan</a:t>
            </a:r>
            <a:endParaRPr lang="en-US" altLang="ja-JP" sz="900" dirty="0"/>
          </a:p>
          <a:p>
            <a:r>
              <a:rPr lang="en-US" altLang="ja-JP" sz="1000" dirty="0"/>
              <a:t>Mitsuhiro </a:t>
            </a:r>
            <a:r>
              <a:rPr lang="en-US" altLang="ja-JP" sz="1000" dirty="0" err="1"/>
              <a:t>Imaizumi</a:t>
            </a:r>
            <a:endParaRPr lang="en-US" altLang="ja-JP" sz="1000" dirty="0"/>
          </a:p>
          <a:p>
            <a:r>
              <a:rPr lang="en-US" altLang="ja-JP" sz="900" dirty="0">
                <a:solidFill>
                  <a:schemeClr val="tx1">
                    <a:lumMod val="65000"/>
                    <a:lumOff val="35000"/>
                  </a:schemeClr>
                </a:solidFill>
              </a:rPr>
              <a:t>Aichi </a:t>
            </a:r>
            <a:r>
              <a:rPr lang="en-US" altLang="ja-JP" sz="900" dirty="0" err="1">
                <a:solidFill>
                  <a:schemeClr val="tx1">
                    <a:lumMod val="65000"/>
                    <a:lumOff val="35000"/>
                  </a:schemeClr>
                </a:solidFill>
              </a:rPr>
              <a:t>Gakusen</a:t>
            </a:r>
            <a:r>
              <a:rPr lang="en-US" altLang="ja-JP" sz="900" dirty="0">
                <a:solidFill>
                  <a:schemeClr val="tx1">
                    <a:lumMod val="65000"/>
                    <a:lumOff val="35000"/>
                  </a:schemeClr>
                </a:solidFill>
              </a:rPr>
              <a:t> </a:t>
            </a:r>
            <a:r>
              <a:rPr lang="en-US" altLang="ja-JP" sz="900" i="0" dirty="0">
                <a:solidFill>
                  <a:schemeClr val="tx1">
                    <a:lumMod val="65000"/>
                    <a:lumOff val="35000"/>
                  </a:schemeClr>
                </a:solidFill>
                <a:effectLst/>
              </a:rPr>
              <a:t>University, Japan</a:t>
            </a:r>
            <a:endParaRPr lang="en-US" altLang="ja-JP" sz="900" dirty="0">
              <a:solidFill>
                <a:srgbClr val="1D1C1D"/>
              </a:solidFill>
            </a:endParaRPr>
          </a:p>
          <a:p>
            <a:endParaRPr lang="en-US" altLang="ja-JP" sz="300" i="0" dirty="0">
              <a:solidFill>
                <a:srgbClr val="1D1C1D"/>
              </a:solidFill>
              <a:effectLst/>
            </a:endParaRPr>
          </a:p>
          <a:p>
            <a:r>
              <a:rPr lang="en-US" altLang="ja-JP" sz="1100" b="1" dirty="0"/>
              <a:t>Publication</a:t>
            </a:r>
            <a:r>
              <a:rPr lang="en-US" altLang="ja-JP" sz="1100" dirty="0"/>
              <a:t> </a:t>
            </a:r>
            <a:r>
              <a:rPr lang="en-US" altLang="ja-JP" sz="1100" b="1" dirty="0">
                <a:solidFill>
                  <a:srgbClr val="1D1C1D"/>
                </a:solidFill>
              </a:rPr>
              <a:t>Chairs</a:t>
            </a:r>
          </a:p>
          <a:p>
            <a:r>
              <a:rPr lang="en-US" altLang="ja-JP" sz="1000" dirty="0"/>
              <a:t>Shinji Inoue</a:t>
            </a:r>
          </a:p>
          <a:p>
            <a:r>
              <a:rPr lang="en-US" altLang="ja-JP" sz="900" dirty="0">
                <a:solidFill>
                  <a:schemeClr val="tx1">
                    <a:lumMod val="65000"/>
                    <a:lumOff val="35000"/>
                  </a:schemeClr>
                </a:solidFill>
              </a:rPr>
              <a:t>Kansai </a:t>
            </a:r>
            <a:r>
              <a:rPr lang="en-US" altLang="ja-JP" sz="900" i="0" dirty="0">
                <a:solidFill>
                  <a:schemeClr val="tx1">
                    <a:lumMod val="65000"/>
                    <a:lumOff val="35000"/>
                  </a:schemeClr>
                </a:solidFill>
                <a:effectLst/>
              </a:rPr>
              <a:t>University, Japan</a:t>
            </a:r>
            <a:endParaRPr lang="en-US" altLang="ja-JP" sz="900" dirty="0"/>
          </a:p>
          <a:p>
            <a:r>
              <a:rPr lang="en-US" altLang="ja-JP" sz="1000" dirty="0"/>
              <a:t>Xiao </a:t>
            </a:r>
            <a:r>
              <a:rPr lang="en-US" altLang="ja-JP" sz="1000" dirty="0" err="1"/>
              <a:t>Xiao</a:t>
            </a:r>
            <a:endParaRPr lang="en-US" altLang="ja-JP" sz="1000" dirty="0"/>
          </a:p>
          <a:p>
            <a:r>
              <a:rPr lang="en-US" altLang="ja-JP" sz="900" dirty="0">
                <a:solidFill>
                  <a:schemeClr val="tx1">
                    <a:lumMod val="65000"/>
                    <a:lumOff val="35000"/>
                  </a:schemeClr>
                </a:solidFill>
              </a:rPr>
              <a:t>Tokyo Metropolitan </a:t>
            </a:r>
            <a:r>
              <a:rPr lang="en-US" altLang="ja-JP" sz="900" i="0" dirty="0">
                <a:solidFill>
                  <a:schemeClr val="tx1">
                    <a:lumMod val="65000"/>
                    <a:lumOff val="35000"/>
                  </a:schemeClr>
                </a:solidFill>
                <a:effectLst/>
              </a:rPr>
              <a:t>University, Japan</a:t>
            </a:r>
            <a:endParaRPr lang="en-US" altLang="ja-JP" sz="900" dirty="0"/>
          </a:p>
          <a:p>
            <a:endParaRPr lang="en-US" altLang="ja-JP" sz="300" i="0" dirty="0">
              <a:solidFill>
                <a:srgbClr val="1D1C1D"/>
              </a:solidFill>
              <a:effectLst/>
            </a:endParaRPr>
          </a:p>
          <a:p>
            <a:r>
              <a:rPr lang="en-US" altLang="ja-JP" sz="1100" b="1" dirty="0"/>
              <a:t>Conference secretariats</a:t>
            </a:r>
          </a:p>
          <a:p>
            <a:r>
              <a:rPr lang="en-US" altLang="ja-JP" sz="1000" dirty="0"/>
              <a:t>Junjun Zheng</a:t>
            </a:r>
          </a:p>
          <a:p>
            <a:r>
              <a:rPr lang="en-US" altLang="ja-JP" sz="900" dirty="0">
                <a:solidFill>
                  <a:schemeClr val="tx1">
                    <a:lumMod val="65000"/>
                    <a:lumOff val="35000"/>
                  </a:schemeClr>
                </a:solidFill>
              </a:rPr>
              <a:t>Osaka </a:t>
            </a:r>
            <a:r>
              <a:rPr lang="en-US" altLang="ja-JP" sz="900" i="0" dirty="0">
                <a:solidFill>
                  <a:schemeClr val="tx1">
                    <a:lumMod val="65000"/>
                    <a:lumOff val="35000"/>
                  </a:schemeClr>
                </a:solidFill>
                <a:effectLst/>
              </a:rPr>
              <a:t>University, Japan</a:t>
            </a:r>
            <a:endParaRPr lang="en-US" altLang="ja-JP" sz="900" dirty="0"/>
          </a:p>
        </p:txBody>
      </p:sp>
      <p:sp>
        <p:nvSpPr>
          <p:cNvPr id="12" name="四角形: 角を丸くする 11">
            <a:extLst>
              <a:ext uri="{FF2B5EF4-FFF2-40B4-BE49-F238E27FC236}">
                <a16:creationId xmlns:a16="http://schemas.microsoft.com/office/drawing/2014/main" id="{09324C09-2C65-BFE7-1674-576434B10067}"/>
              </a:ext>
            </a:extLst>
          </p:cNvPr>
          <p:cNvSpPr/>
          <p:nvPr/>
        </p:nvSpPr>
        <p:spPr>
          <a:xfrm>
            <a:off x="3983871" y="2021258"/>
            <a:ext cx="3194526" cy="307777"/>
          </a:xfrm>
          <a:prstGeom prst="roundRect">
            <a:avLst/>
          </a:prstGeom>
          <a:solidFill>
            <a:schemeClr val="bg1"/>
          </a:solidFill>
          <a:ln>
            <a:solidFill>
              <a:srgbClr val="96CD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7" name="テキスト ボックス 6">
            <a:extLst>
              <a:ext uri="{FF2B5EF4-FFF2-40B4-BE49-F238E27FC236}">
                <a16:creationId xmlns:a16="http://schemas.microsoft.com/office/drawing/2014/main" id="{2532A52C-FEA4-3A9A-9710-B9D6D663C55C}"/>
              </a:ext>
            </a:extLst>
          </p:cNvPr>
          <p:cNvSpPr txBox="1"/>
          <p:nvPr/>
        </p:nvSpPr>
        <p:spPr>
          <a:xfrm>
            <a:off x="4194439" y="2028035"/>
            <a:ext cx="3177864" cy="307777"/>
          </a:xfrm>
          <a:prstGeom prst="rect">
            <a:avLst/>
          </a:prstGeom>
          <a:noFill/>
        </p:spPr>
        <p:txBody>
          <a:bodyPr wrap="square">
            <a:spAutoFit/>
          </a:bodyPr>
          <a:lstStyle/>
          <a:p>
            <a:r>
              <a:rPr lang="en-US" altLang="ja-JP" sz="1400" dirty="0"/>
              <a:t>https://aparm2024-conf.github.io/info/</a:t>
            </a:r>
            <a:endParaRPr lang="ja-JP" altLang="en-US" sz="1400" dirty="0"/>
          </a:p>
        </p:txBody>
      </p:sp>
      <p:pic>
        <p:nvPicPr>
          <p:cNvPr id="11" name="グラフィックス 10" descr="拡大鏡 枠線">
            <a:extLst>
              <a:ext uri="{FF2B5EF4-FFF2-40B4-BE49-F238E27FC236}">
                <a16:creationId xmlns:a16="http://schemas.microsoft.com/office/drawing/2014/main" id="{7F16632D-A1CD-711E-629E-B6A6F9B630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28500" y="2061171"/>
            <a:ext cx="210567" cy="210567"/>
          </a:xfrm>
          <a:prstGeom prst="rect">
            <a:avLst/>
          </a:prstGeom>
        </p:spPr>
      </p:pic>
      <p:grpSp>
        <p:nvGrpSpPr>
          <p:cNvPr id="5" name="グループ化 4">
            <a:extLst>
              <a:ext uri="{FF2B5EF4-FFF2-40B4-BE49-F238E27FC236}">
                <a16:creationId xmlns:a16="http://schemas.microsoft.com/office/drawing/2014/main" id="{AB130F9B-9477-34ED-FEC3-58090395D0F6}"/>
              </a:ext>
            </a:extLst>
          </p:cNvPr>
          <p:cNvGrpSpPr/>
          <p:nvPr/>
        </p:nvGrpSpPr>
        <p:grpSpPr>
          <a:xfrm>
            <a:off x="2142315" y="8821977"/>
            <a:ext cx="5408782" cy="1877437"/>
            <a:chOff x="2142315" y="8874707"/>
            <a:chExt cx="5408782" cy="1877437"/>
          </a:xfrm>
        </p:grpSpPr>
        <p:sp>
          <p:nvSpPr>
            <p:cNvPr id="24" name="テキスト ボックス 23">
              <a:extLst>
                <a:ext uri="{FF2B5EF4-FFF2-40B4-BE49-F238E27FC236}">
                  <a16:creationId xmlns:a16="http://schemas.microsoft.com/office/drawing/2014/main" id="{676CBCCE-C5F5-C52B-EA0E-09B908480D6D}"/>
                </a:ext>
              </a:extLst>
            </p:cNvPr>
            <p:cNvSpPr txBox="1"/>
            <p:nvPr/>
          </p:nvSpPr>
          <p:spPr>
            <a:xfrm>
              <a:off x="2142315" y="8874707"/>
              <a:ext cx="2759641" cy="1877437"/>
            </a:xfrm>
            <a:prstGeom prst="rect">
              <a:avLst/>
            </a:prstGeom>
            <a:noFill/>
          </p:spPr>
          <p:txBody>
            <a:bodyPr wrap="square" rtlCol="0">
              <a:spAutoFit/>
            </a:bodyPr>
            <a:lstStyle/>
            <a:p>
              <a:r>
                <a:rPr lang="en-US" altLang="ja-JP" sz="1100" b="1" i="0" dirty="0">
                  <a:solidFill>
                    <a:srgbClr val="1D1C1D"/>
                  </a:solidFill>
                  <a:effectLst/>
                </a:rPr>
                <a:t>Important Dates (Full Papers)</a:t>
              </a:r>
            </a:p>
            <a:p>
              <a:pPr marL="171450" indent="-171450">
                <a:buFont typeface="Calibri" panose="020F0502020204030204" pitchFamily="34" charset="0"/>
                <a:buChar char="-"/>
              </a:pPr>
              <a:r>
                <a:rPr lang="en-US" altLang="ja-JP" sz="1050" b="1" dirty="0">
                  <a:solidFill>
                    <a:srgbClr val="1D1C1D"/>
                  </a:solidFill>
                </a:rPr>
                <a:t>May 15, 2024</a:t>
              </a:r>
              <a:r>
                <a:rPr lang="ja-JP" altLang="en-US" sz="1050" b="1" dirty="0">
                  <a:solidFill>
                    <a:srgbClr val="1D1C1D"/>
                  </a:solidFill>
                </a:rPr>
                <a:t> </a:t>
              </a:r>
              <a:r>
                <a:rPr lang="en-US" altLang="ja-JP" sz="1050" strike="sngStrike" dirty="0">
                  <a:solidFill>
                    <a:srgbClr val="1D1C1D"/>
                  </a:solidFill>
                </a:rPr>
                <a:t>April 15, 2024 </a:t>
              </a:r>
              <a:r>
                <a:rPr lang="en-US" altLang="ja-JP" sz="1050" dirty="0">
                  <a:solidFill>
                    <a:srgbClr val="1D1C1D"/>
                  </a:solidFill>
                </a:rPr>
                <a:t>: Paper submission due</a:t>
              </a:r>
            </a:p>
            <a:p>
              <a:pPr marL="171450" indent="-171450">
                <a:buFont typeface="Calibri" panose="020F0502020204030204" pitchFamily="34" charset="0"/>
                <a:buChar char="-"/>
              </a:pPr>
              <a:r>
                <a:rPr lang="en-US" altLang="ja-JP" sz="1050" b="1" dirty="0">
                  <a:solidFill>
                    <a:srgbClr val="1D1C1D"/>
                  </a:solidFill>
                </a:rPr>
                <a:t>May 30, 2024 </a:t>
              </a:r>
              <a:r>
                <a:rPr lang="en-US" altLang="ja-JP" sz="1050" strike="sngStrike" dirty="0">
                  <a:solidFill>
                    <a:srgbClr val="1D1C1D"/>
                  </a:solidFill>
                </a:rPr>
                <a:t>April 28, 2024 </a:t>
              </a:r>
              <a:r>
                <a:rPr lang="en-US" altLang="ja-JP" sz="1050" dirty="0">
                  <a:solidFill>
                    <a:srgbClr val="1D1C1D"/>
                  </a:solidFill>
                </a:rPr>
                <a:t>: Notification of acceptance</a:t>
              </a:r>
            </a:p>
            <a:p>
              <a:pPr marL="171450" indent="-171450">
                <a:buFont typeface="Calibri" panose="020F0502020204030204" pitchFamily="34" charset="0"/>
                <a:buChar char="-"/>
              </a:pPr>
              <a:r>
                <a:rPr lang="en-US" altLang="ja-JP" sz="1050" b="1" dirty="0">
                  <a:solidFill>
                    <a:srgbClr val="1D1C1D"/>
                  </a:solidFill>
                </a:rPr>
                <a:t>June 30, 2024 </a:t>
              </a:r>
              <a:r>
                <a:rPr lang="en-US" altLang="ja-JP" sz="1050" strike="sngStrike" dirty="0">
                  <a:solidFill>
                    <a:srgbClr val="1D1C1D"/>
                  </a:solidFill>
                </a:rPr>
                <a:t>May 5, 2024 </a:t>
              </a:r>
              <a:r>
                <a:rPr lang="en-US" altLang="ja-JP" sz="1050" dirty="0">
                  <a:solidFill>
                    <a:srgbClr val="1D1C1D"/>
                  </a:solidFill>
                </a:rPr>
                <a:t>: Camera-ready submission deadline</a:t>
              </a:r>
            </a:p>
            <a:p>
              <a:pPr marL="171450" indent="-171450">
                <a:buFont typeface="Calibri" panose="020F0502020204030204" pitchFamily="34" charset="0"/>
                <a:buChar char="-"/>
              </a:pPr>
              <a:r>
                <a:rPr lang="en-US" altLang="ja-JP" sz="1050" b="1" i="0" dirty="0">
                  <a:solidFill>
                    <a:srgbClr val="1D1C1D"/>
                  </a:solidFill>
                  <a:effectLst/>
                </a:rPr>
                <a:t>May 30, 2024</a:t>
              </a:r>
              <a:r>
                <a:rPr lang="en-US" altLang="ja-JP" sz="1050" b="0" i="0" dirty="0">
                  <a:solidFill>
                    <a:srgbClr val="1D1C1D"/>
                  </a:solidFill>
                  <a:effectLst/>
                </a:rPr>
                <a:t>: Early registration begins</a:t>
              </a:r>
            </a:p>
            <a:p>
              <a:pPr marL="171450" indent="-171450">
                <a:buFont typeface="Calibri" panose="020F0502020204030204" pitchFamily="34" charset="0"/>
                <a:buChar char="-"/>
              </a:pPr>
              <a:r>
                <a:rPr lang="en-US" altLang="ja-JP" sz="1050" b="1" i="0" dirty="0">
                  <a:solidFill>
                    <a:srgbClr val="1D1C1D"/>
                  </a:solidFill>
                  <a:effectLst/>
                </a:rPr>
                <a:t>June 30, 2024</a:t>
              </a:r>
              <a:r>
                <a:rPr lang="en-US" altLang="ja-JP" sz="1050" b="0" i="0" dirty="0">
                  <a:solidFill>
                    <a:srgbClr val="1D1C1D"/>
                  </a:solidFill>
                  <a:effectLst/>
                </a:rPr>
                <a:t>: Author registration deadline</a:t>
              </a:r>
            </a:p>
            <a:p>
              <a:pPr marL="171450" indent="-171450">
                <a:buFont typeface="Calibri" panose="020F0502020204030204" pitchFamily="34" charset="0"/>
                <a:buChar char="-"/>
              </a:pPr>
              <a:r>
                <a:rPr lang="en-US" altLang="ja-JP" sz="1050" b="1" i="0" dirty="0">
                  <a:solidFill>
                    <a:srgbClr val="1D1C1D"/>
                  </a:solidFill>
                  <a:effectLst/>
                </a:rPr>
                <a:t>July 31, 2024</a:t>
              </a:r>
              <a:r>
                <a:rPr lang="en-US" altLang="ja-JP" sz="1050" b="0" i="0" dirty="0">
                  <a:solidFill>
                    <a:srgbClr val="1D1C1D"/>
                  </a:solidFill>
                  <a:effectLst/>
                </a:rPr>
                <a:t>: Early registration ends</a:t>
              </a:r>
            </a:p>
            <a:p>
              <a:pPr marL="171450" indent="-171450">
                <a:buFont typeface="Calibri" panose="020F0502020204030204" pitchFamily="34" charset="0"/>
                <a:buChar char="-"/>
              </a:pPr>
              <a:r>
                <a:rPr lang="en-US" altLang="ja-JP" sz="1050" b="1" i="0" dirty="0">
                  <a:solidFill>
                    <a:srgbClr val="1D1C1D"/>
                  </a:solidFill>
                  <a:effectLst/>
                </a:rPr>
                <a:t>August 26-30, 2024</a:t>
              </a:r>
              <a:r>
                <a:rPr lang="en-US" altLang="ja-JP" sz="1050" b="0" i="0" dirty="0">
                  <a:solidFill>
                    <a:srgbClr val="1D1C1D"/>
                  </a:solidFill>
                  <a:effectLst/>
                </a:rPr>
                <a:t>: Conference</a:t>
              </a:r>
            </a:p>
          </p:txBody>
        </p:sp>
        <p:sp>
          <p:nvSpPr>
            <p:cNvPr id="3" name="テキスト ボックス 2">
              <a:extLst>
                <a:ext uri="{FF2B5EF4-FFF2-40B4-BE49-F238E27FC236}">
                  <a16:creationId xmlns:a16="http://schemas.microsoft.com/office/drawing/2014/main" id="{4C249507-C2B6-9E4F-9421-D31BF3089A08}"/>
                </a:ext>
              </a:extLst>
            </p:cNvPr>
            <p:cNvSpPr txBox="1"/>
            <p:nvPr/>
          </p:nvSpPr>
          <p:spPr>
            <a:xfrm>
              <a:off x="4901956" y="8874707"/>
              <a:ext cx="2649141" cy="1554272"/>
            </a:xfrm>
            <a:prstGeom prst="rect">
              <a:avLst/>
            </a:prstGeom>
            <a:noFill/>
          </p:spPr>
          <p:txBody>
            <a:bodyPr wrap="square" rtlCol="0">
              <a:spAutoFit/>
            </a:bodyPr>
            <a:lstStyle/>
            <a:p>
              <a:r>
                <a:rPr lang="en-US" altLang="ja-JP" sz="1100" b="1" i="0" dirty="0">
                  <a:solidFill>
                    <a:srgbClr val="1D1C1D"/>
                  </a:solidFill>
                  <a:effectLst/>
                </a:rPr>
                <a:t>Important Dates (Abstract Papers)</a:t>
              </a:r>
            </a:p>
            <a:p>
              <a:pPr marL="171450" indent="-171450">
                <a:buFont typeface="Calibri" panose="020F0502020204030204" pitchFamily="34" charset="0"/>
                <a:buChar char="-"/>
              </a:pPr>
              <a:r>
                <a:rPr lang="en-US" altLang="ja-JP" sz="1050" b="1" i="0" dirty="0">
                  <a:solidFill>
                    <a:srgbClr val="1D1C1D"/>
                  </a:solidFill>
                  <a:effectLst/>
                </a:rPr>
                <a:t>May 15, 2024 </a:t>
              </a:r>
              <a:r>
                <a:rPr lang="en-US" altLang="ja-JP" sz="1050" i="0" strike="sngStrike" dirty="0">
                  <a:solidFill>
                    <a:srgbClr val="1D1C1D"/>
                  </a:solidFill>
                  <a:effectLst/>
                </a:rPr>
                <a:t>April 15, 2024</a:t>
              </a:r>
              <a:r>
                <a:rPr lang="en-US" altLang="ja-JP" sz="1050" b="0" i="0" dirty="0">
                  <a:solidFill>
                    <a:srgbClr val="1D1C1D"/>
                  </a:solidFill>
                  <a:effectLst/>
                </a:rPr>
                <a:t>: Paper submission deadline</a:t>
              </a:r>
            </a:p>
            <a:p>
              <a:pPr marL="171450" indent="-171450">
                <a:buFont typeface="Calibri" panose="020F0502020204030204" pitchFamily="34" charset="0"/>
                <a:buChar char="-"/>
              </a:pPr>
              <a:r>
                <a:rPr lang="en-US" altLang="ja-JP" sz="1050" b="1" i="0" dirty="0">
                  <a:solidFill>
                    <a:srgbClr val="1D1C1D"/>
                  </a:solidFill>
                  <a:effectLst/>
                </a:rPr>
                <a:t>May 30, 2024</a:t>
              </a:r>
              <a:r>
                <a:rPr lang="en-US" altLang="ja-JP" sz="1050" b="0" i="0" dirty="0">
                  <a:solidFill>
                    <a:srgbClr val="1D1C1D"/>
                  </a:solidFill>
                  <a:effectLst/>
                </a:rPr>
                <a:t>: Acceptance notification and early registration begins</a:t>
              </a:r>
            </a:p>
            <a:p>
              <a:pPr marL="171450" indent="-171450">
                <a:buFont typeface="Calibri" panose="020F0502020204030204" pitchFamily="34" charset="0"/>
                <a:buChar char="-"/>
              </a:pPr>
              <a:r>
                <a:rPr lang="en-US" altLang="ja-JP" sz="1050" b="1" i="0" dirty="0">
                  <a:solidFill>
                    <a:srgbClr val="1D1C1D"/>
                  </a:solidFill>
                  <a:effectLst/>
                </a:rPr>
                <a:t>June 30, 2024</a:t>
              </a:r>
              <a:r>
                <a:rPr lang="en-US" altLang="ja-JP" sz="1050" b="0" i="0" dirty="0">
                  <a:solidFill>
                    <a:srgbClr val="1D1C1D"/>
                  </a:solidFill>
                  <a:effectLst/>
                </a:rPr>
                <a:t>: Camera-ready submission deadline and author registration deadline</a:t>
              </a:r>
            </a:p>
            <a:p>
              <a:pPr marL="171450" indent="-171450">
                <a:buFont typeface="Calibri" panose="020F0502020204030204" pitchFamily="34" charset="0"/>
                <a:buChar char="-"/>
              </a:pPr>
              <a:r>
                <a:rPr lang="en-US" altLang="ja-JP" sz="1050" b="1" i="0" dirty="0">
                  <a:solidFill>
                    <a:srgbClr val="1D1C1D"/>
                  </a:solidFill>
                  <a:effectLst/>
                </a:rPr>
                <a:t>July 31, 2024</a:t>
              </a:r>
              <a:r>
                <a:rPr lang="en-US" altLang="ja-JP" sz="1050" b="0" i="0" dirty="0">
                  <a:solidFill>
                    <a:srgbClr val="1D1C1D"/>
                  </a:solidFill>
                  <a:effectLst/>
                </a:rPr>
                <a:t>: Early registration ends</a:t>
              </a:r>
            </a:p>
            <a:p>
              <a:pPr marL="171450" indent="-171450">
                <a:buFont typeface="Calibri" panose="020F0502020204030204" pitchFamily="34" charset="0"/>
                <a:buChar char="-"/>
              </a:pPr>
              <a:r>
                <a:rPr lang="en-US" altLang="ja-JP" sz="1050" b="1" i="0" dirty="0">
                  <a:solidFill>
                    <a:srgbClr val="1D1C1D"/>
                  </a:solidFill>
                  <a:effectLst/>
                </a:rPr>
                <a:t>August 26-30, 2024</a:t>
              </a:r>
              <a:r>
                <a:rPr lang="en-US" altLang="ja-JP" sz="1050" b="0" i="0" dirty="0">
                  <a:solidFill>
                    <a:srgbClr val="1D1C1D"/>
                  </a:solidFill>
                  <a:effectLst/>
                </a:rPr>
                <a:t>: Conference</a:t>
              </a:r>
            </a:p>
          </p:txBody>
        </p:sp>
      </p:grpSp>
    </p:spTree>
    <p:extLst>
      <p:ext uri="{BB962C8B-B14F-4D97-AF65-F5344CB8AC3E}">
        <p14:creationId xmlns:p14="http://schemas.microsoft.com/office/powerpoint/2010/main" val="58202580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853</TotalTime>
  <Words>740</Words>
  <Application>Microsoft Macintosh PowerPoint</Application>
  <PresentationFormat>ユーザー設定</PresentationFormat>
  <Paragraphs>85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ヒラギノ角ゴ Pro W3</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南野　友香</dc:creator>
  <cp:lastModifiedBy>office</cp:lastModifiedBy>
  <cp:revision>26</cp:revision>
  <cp:lastPrinted>2023-08-30T03:49:29Z</cp:lastPrinted>
  <dcterms:created xsi:type="dcterms:W3CDTF">2023-08-30T01:40:11Z</dcterms:created>
  <dcterms:modified xsi:type="dcterms:W3CDTF">2024-04-12T09:23:37Z</dcterms:modified>
</cp:coreProperties>
</file>