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8" r:id="rId22"/>
    <p:sldId id="277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7C4"/>
    <a:srgbClr val="B6D4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>
      <p:cViewPr varScale="1">
        <p:scale>
          <a:sx n="100" d="100"/>
          <a:sy n="100" d="100"/>
        </p:scale>
        <p:origin x="60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71A2E-A0EC-43C9-8C02-33EDE99FB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9C0849-C67B-415E-ABE7-37E3FE1B9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AB292F-1DDF-4164-8F10-D7BC1D14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09BF-0D5D-4940-B530-6794B7124E13}" type="datetimeFigureOut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B61F10-168E-4660-97B7-35350549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2CB0C9-B50A-4F58-A06D-9B4E1086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ABB6-B37B-4F8C-8995-1F90A12128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747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4DB76-281B-4F62-8AC8-CD27E8DB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B3D491-CE4B-4D1B-A743-E26D0B835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E47580-9BE0-4E4B-8EE5-55FF961A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09BF-0D5D-4940-B530-6794B7124E13}" type="datetimeFigureOut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202C76-8663-44E8-9B2F-3FC1EC51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48ADFC-6404-460D-BA71-EC96FF8D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ABB6-B37B-4F8C-8995-1F90A12128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661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8FD0A63-703A-4F86-9F26-A842EC4A2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0962452-6DD5-4137-8E11-2146A4937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0F7CA2-452F-4BCF-BCA4-8F9B78A6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09BF-0D5D-4940-B530-6794B7124E13}" type="datetimeFigureOut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2E5241-04DE-42E6-8A8C-80F69EB9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C6BF3E-F861-456B-8D52-2AE0ECA5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ABB6-B37B-4F8C-8995-1F90A12128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720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1ED83-18EA-4313-B122-39F89815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6A9A41-79CB-4ABD-B5C4-D80131CD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362816-C975-4A54-8B8B-0D8E041C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09BF-0D5D-4940-B530-6794B7124E13}" type="datetimeFigureOut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698486-81FF-46A7-8C52-8408DCD9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F11153-44F6-46FC-9DC4-EB9D6230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ABB6-B37B-4F8C-8995-1F90A12128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432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46E38-E903-46FC-B936-AA33E5D9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32C0226-A380-4FCF-89EC-C646441E2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59104B7-24CB-4C5B-82B3-CB7342C9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09BF-0D5D-4940-B530-6794B7124E13}" type="datetimeFigureOut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E77AEB-DE32-46E4-937E-BB0F64C9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23BF3C-597E-4299-A3EA-6CE1FF60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ABB6-B37B-4F8C-8995-1F90A12128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566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BA971-5F35-485A-9C11-35FE41D4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BAEA1A-1A16-4165-85D2-0A9F05691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39F9151-C741-41FC-B84A-45DD6B514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0472004-71B2-4BA3-B11B-6D30B274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09BF-0D5D-4940-B530-6794B7124E13}" type="datetimeFigureOut">
              <a:rPr lang="nl-BE" smtClean="0"/>
              <a:t>13/09/2020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85470A5-C9C4-42EC-826D-BD4A5710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DF91D15-5317-450B-BE4B-A07B1AAD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ABB6-B37B-4F8C-8995-1F90A12128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006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A5364-AF54-44EF-8D59-F02695A0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42F01EA-EC96-4140-B73A-9B0B5D278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6B62905-7911-4A7E-9C55-2010CE0C1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BE743F9-C77D-4EAF-A05E-23FD76C4C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6651A0D-0C8C-469D-AF2A-7E4F4E1C9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21E64C5-41AC-4E2F-9E5C-CDA9FFF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09BF-0D5D-4940-B530-6794B7124E13}" type="datetimeFigureOut">
              <a:rPr lang="nl-BE" smtClean="0"/>
              <a:t>13/09/2020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BCE34DE-BF62-44EF-8E7D-A4F0EE0F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24C9A1-7580-4144-BCAC-2B303980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ABB6-B37B-4F8C-8995-1F90A12128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20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51A3C-163C-40BA-86A6-D09DED81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8077FA6-3264-4A43-B36A-8E9BE6CA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09BF-0D5D-4940-B530-6794B7124E13}" type="datetimeFigureOut">
              <a:rPr lang="nl-BE" smtClean="0"/>
              <a:t>13/09/2020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19F9328-AA66-4AEB-BAE0-3B29CC1C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47BB63F-53DC-4FF2-BC73-C5CFFAD8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ABB6-B37B-4F8C-8995-1F90A12128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994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60E9B88-FDEA-440C-AEB0-46F93AF8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09BF-0D5D-4940-B530-6794B7124E13}" type="datetimeFigureOut">
              <a:rPr lang="nl-BE" smtClean="0"/>
              <a:t>13/09/2020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87CA1BC-210F-4018-822F-66E8F5C4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0D797B4-B992-42C0-BCC0-6790FFA9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ABB6-B37B-4F8C-8995-1F90A12128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013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6D312-ED48-45D9-BC0F-4EC737F1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100295-11BC-4BFC-A46D-B3D52101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38630FF-2777-4A73-81DB-33B39D01B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47750B-ABC6-4A3A-98DB-29A8B2DC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09BF-0D5D-4940-B530-6794B7124E13}" type="datetimeFigureOut">
              <a:rPr lang="nl-BE" smtClean="0"/>
              <a:t>13/09/2020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58E28EB-2FB5-481F-8AA8-94CE2B46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3796103-8F01-4CD8-8075-B48227E5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ABB6-B37B-4F8C-8995-1F90A12128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010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FDF01-9032-4890-83A5-86094BE3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06888B5-5C34-48F2-BBE3-A59B16165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1899073-F1A9-4B12-8C85-F61D85CF6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7308C5E-C301-4751-880F-CC0892CE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09BF-0D5D-4940-B530-6794B7124E13}" type="datetimeFigureOut">
              <a:rPr lang="nl-BE" smtClean="0"/>
              <a:t>13/09/2020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6890DC8-747A-4BFA-A314-9EACD4A5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187ACD-3E5B-4BE6-91EA-EDE61239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ABB6-B37B-4F8C-8995-1F90A12128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49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85F118D-B454-4B80-862A-114547E6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C41B9B-2DB7-43A3-8015-DCC741E50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3C8DC6-4C98-48B5-ADE9-2F2912B76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909BF-0D5D-4940-B530-6794B7124E13}" type="datetimeFigureOut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0FDD7E-2DF5-4D65-BB41-F7CD96BDE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0E2457-9E45-41B2-8A37-1BB0BF226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3ABB6-B37B-4F8C-8995-1F90A12128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426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FE853FAA-3E61-4146-BC78-C04FED7143B8}"/>
              </a:ext>
            </a:extLst>
          </p:cNvPr>
          <p:cNvCxnSpPr>
            <a:cxnSpLocks/>
          </p:cNvCxnSpPr>
          <p:nvPr/>
        </p:nvCxnSpPr>
        <p:spPr>
          <a:xfrm>
            <a:off x="6023992" y="1484784"/>
            <a:ext cx="0" cy="38884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27287AF9-D0D0-4DF6-91D7-0ABC18B16475}"/>
              </a:ext>
            </a:extLst>
          </p:cNvPr>
          <p:cNvSpPr/>
          <p:nvPr/>
        </p:nvSpPr>
        <p:spPr>
          <a:xfrm>
            <a:off x="1631504" y="1556792"/>
            <a:ext cx="1944216" cy="12961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Control</a:t>
            </a:r>
            <a:endParaRPr lang="nl-BE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E3AF2DD-6A63-4C50-86DA-E79940745F14}"/>
              </a:ext>
            </a:extLst>
          </p:cNvPr>
          <p:cNvSpPr/>
          <p:nvPr/>
        </p:nvSpPr>
        <p:spPr>
          <a:xfrm>
            <a:off x="1631503" y="2924944"/>
            <a:ext cx="3888415" cy="129614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Cache</a:t>
            </a:r>
            <a:endParaRPr lang="nl-BE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68ED9A7D-27BB-4CAC-B2F2-7812F2C60DE6}"/>
              </a:ext>
            </a:extLst>
          </p:cNvPr>
          <p:cNvSpPr/>
          <p:nvPr/>
        </p:nvSpPr>
        <p:spPr>
          <a:xfrm>
            <a:off x="3647728" y="1556792"/>
            <a:ext cx="864089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ALU</a:t>
            </a:r>
            <a:endParaRPr lang="nl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56C5CB83-9135-42FE-B453-2F3F59CA32F7}"/>
              </a:ext>
            </a:extLst>
          </p:cNvPr>
          <p:cNvSpPr/>
          <p:nvPr/>
        </p:nvSpPr>
        <p:spPr>
          <a:xfrm>
            <a:off x="4659112" y="1556792"/>
            <a:ext cx="864089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ALU</a:t>
            </a:r>
            <a:endParaRPr lang="nl-BE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EE03EF15-2632-4196-B9E9-668D86EB2D95}"/>
              </a:ext>
            </a:extLst>
          </p:cNvPr>
          <p:cNvSpPr/>
          <p:nvPr/>
        </p:nvSpPr>
        <p:spPr>
          <a:xfrm>
            <a:off x="3647728" y="2269633"/>
            <a:ext cx="864089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ALU</a:t>
            </a:r>
            <a:endParaRPr lang="nl-BE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CB4B3C37-3899-4B7E-A3AE-D889C191849D}"/>
              </a:ext>
            </a:extLst>
          </p:cNvPr>
          <p:cNvSpPr/>
          <p:nvPr/>
        </p:nvSpPr>
        <p:spPr>
          <a:xfrm>
            <a:off x="4659112" y="2269633"/>
            <a:ext cx="864089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ALU</a:t>
            </a:r>
            <a:endParaRPr lang="nl-BE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E4625CDA-7590-4330-9642-591E4E168D44}"/>
              </a:ext>
            </a:extLst>
          </p:cNvPr>
          <p:cNvSpPr/>
          <p:nvPr/>
        </p:nvSpPr>
        <p:spPr>
          <a:xfrm>
            <a:off x="1631503" y="4372000"/>
            <a:ext cx="3888415" cy="594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DRAM</a:t>
            </a:r>
            <a:endParaRPr lang="nl-BE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A2BD66A4-0063-4D0C-8AA3-3737F9BCAF12}"/>
              </a:ext>
            </a:extLst>
          </p:cNvPr>
          <p:cNvSpPr txBox="1"/>
          <p:nvPr/>
        </p:nvSpPr>
        <p:spPr>
          <a:xfrm>
            <a:off x="3071654" y="5200114"/>
            <a:ext cx="1008112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nl-NL" sz="3200" b="1" i="0" dirty="0">
                <a:solidFill>
                  <a:schemeClr val="bg1">
                    <a:lumMod val="50000"/>
                  </a:schemeClr>
                </a:solidFill>
                <a:effectLst/>
              </a:rPr>
              <a:t>CPU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A9FA67BF-2403-4E3D-A81C-510E6EA1B636}"/>
              </a:ext>
            </a:extLst>
          </p:cNvPr>
          <p:cNvSpPr/>
          <p:nvPr/>
        </p:nvSpPr>
        <p:spPr>
          <a:xfrm>
            <a:off x="6473999" y="4372000"/>
            <a:ext cx="3888415" cy="594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DRAM</a:t>
            </a:r>
            <a:endParaRPr lang="nl-BE" dirty="0"/>
          </a:p>
        </p:txBody>
      </p:sp>
      <p:grpSp>
        <p:nvGrpSpPr>
          <p:cNvPr id="1027" name="Groep 1026">
            <a:extLst>
              <a:ext uri="{FF2B5EF4-FFF2-40B4-BE49-F238E27FC236}">
                <a16:creationId xmlns:a16="http://schemas.microsoft.com/office/drawing/2014/main" id="{E18CD33D-9A15-4C13-9451-FE8AF9D9AF13}"/>
              </a:ext>
            </a:extLst>
          </p:cNvPr>
          <p:cNvGrpSpPr/>
          <p:nvPr/>
        </p:nvGrpSpPr>
        <p:grpSpPr>
          <a:xfrm>
            <a:off x="6456039" y="1556792"/>
            <a:ext cx="3906373" cy="2664296"/>
            <a:chOff x="6456040" y="1556792"/>
            <a:chExt cx="3816424" cy="2715478"/>
          </a:xfrm>
        </p:grpSpPr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CC61D62-A75D-4F87-9C12-88012399F315}"/>
                </a:ext>
              </a:extLst>
            </p:cNvPr>
            <p:cNvSpPr/>
            <p:nvPr/>
          </p:nvSpPr>
          <p:spPr>
            <a:xfrm>
              <a:off x="6456040" y="1556792"/>
              <a:ext cx="288031" cy="144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A2B461CD-1A4D-42A3-BD13-B9B8CD66FD45}"/>
                </a:ext>
              </a:extLst>
            </p:cNvPr>
            <p:cNvSpPr/>
            <p:nvPr/>
          </p:nvSpPr>
          <p:spPr>
            <a:xfrm>
              <a:off x="6456040" y="1700808"/>
              <a:ext cx="288031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E1B9D79-CFDA-4AC7-9BEC-69238F833B3E}"/>
                </a:ext>
              </a:extLst>
            </p:cNvPr>
            <p:cNvSpPr/>
            <p:nvPr/>
          </p:nvSpPr>
          <p:spPr>
            <a:xfrm>
              <a:off x="6816081" y="1556792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03984E9A-12CF-4C2A-A234-E67934C8F708}"/>
                </a:ext>
              </a:extLst>
            </p:cNvPr>
            <p:cNvSpPr/>
            <p:nvPr/>
          </p:nvSpPr>
          <p:spPr>
            <a:xfrm>
              <a:off x="7032105" y="1556792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F334AF9-9168-4B7B-A06D-7A46E907CE23}"/>
                </a:ext>
              </a:extLst>
            </p:cNvPr>
            <p:cNvSpPr/>
            <p:nvPr/>
          </p:nvSpPr>
          <p:spPr>
            <a:xfrm>
              <a:off x="7248129" y="1556792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547014B5-BCB3-4E64-A48F-E9801BE71BFA}"/>
                </a:ext>
              </a:extLst>
            </p:cNvPr>
            <p:cNvSpPr/>
            <p:nvPr/>
          </p:nvSpPr>
          <p:spPr>
            <a:xfrm>
              <a:off x="7464153" y="1556792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8AFCEBA8-6C1B-4A6A-82BE-8275B86EB13D}"/>
                </a:ext>
              </a:extLst>
            </p:cNvPr>
            <p:cNvSpPr/>
            <p:nvPr/>
          </p:nvSpPr>
          <p:spPr>
            <a:xfrm>
              <a:off x="7680177" y="1556792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9E81D74E-02D7-48C8-B188-1F1E8037D2CC}"/>
                </a:ext>
              </a:extLst>
            </p:cNvPr>
            <p:cNvSpPr/>
            <p:nvPr/>
          </p:nvSpPr>
          <p:spPr>
            <a:xfrm>
              <a:off x="7896201" y="1556792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F6BCA065-BCA2-4F85-9B7E-337DD1F56921}"/>
                </a:ext>
              </a:extLst>
            </p:cNvPr>
            <p:cNvSpPr/>
            <p:nvPr/>
          </p:nvSpPr>
          <p:spPr>
            <a:xfrm>
              <a:off x="8112225" y="1556792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61159507-4C9B-4CF8-A65A-2238D8FEC94F}"/>
                </a:ext>
              </a:extLst>
            </p:cNvPr>
            <p:cNvSpPr/>
            <p:nvPr/>
          </p:nvSpPr>
          <p:spPr>
            <a:xfrm>
              <a:off x="8328249" y="1556792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70DC2A73-7970-4027-A160-17AF9511D19B}"/>
                </a:ext>
              </a:extLst>
            </p:cNvPr>
            <p:cNvSpPr/>
            <p:nvPr/>
          </p:nvSpPr>
          <p:spPr>
            <a:xfrm>
              <a:off x="8544272" y="1556792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A80587F8-E693-4B34-9F0F-F84D2A17FA7A}"/>
                </a:ext>
              </a:extLst>
            </p:cNvPr>
            <p:cNvSpPr/>
            <p:nvPr/>
          </p:nvSpPr>
          <p:spPr>
            <a:xfrm>
              <a:off x="8760296" y="1556792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8284422F-7D71-4DA3-B4DF-6563BF0028DF}"/>
                </a:ext>
              </a:extLst>
            </p:cNvPr>
            <p:cNvSpPr/>
            <p:nvPr/>
          </p:nvSpPr>
          <p:spPr>
            <a:xfrm>
              <a:off x="8976320" y="1556792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C938B6D1-A7FF-428A-BAED-2AB3323430D4}"/>
                </a:ext>
              </a:extLst>
            </p:cNvPr>
            <p:cNvSpPr/>
            <p:nvPr/>
          </p:nvSpPr>
          <p:spPr>
            <a:xfrm>
              <a:off x="9192344" y="1556792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2F9F065B-E4D9-4687-BD31-0882FF0382D5}"/>
                </a:ext>
              </a:extLst>
            </p:cNvPr>
            <p:cNvSpPr/>
            <p:nvPr/>
          </p:nvSpPr>
          <p:spPr>
            <a:xfrm>
              <a:off x="9408368" y="1556792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671D30B6-D974-4328-A10F-B65CA1666F98}"/>
                </a:ext>
              </a:extLst>
            </p:cNvPr>
            <p:cNvSpPr/>
            <p:nvPr/>
          </p:nvSpPr>
          <p:spPr>
            <a:xfrm>
              <a:off x="9624392" y="1556792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1D3C02BB-7125-41BD-8BD2-F499DF8127CF}"/>
                </a:ext>
              </a:extLst>
            </p:cNvPr>
            <p:cNvSpPr/>
            <p:nvPr/>
          </p:nvSpPr>
          <p:spPr>
            <a:xfrm>
              <a:off x="9840416" y="1556792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1CD182E4-399B-49AB-B8D7-81EEB76CA752}"/>
                </a:ext>
              </a:extLst>
            </p:cNvPr>
            <p:cNvSpPr/>
            <p:nvPr/>
          </p:nvSpPr>
          <p:spPr>
            <a:xfrm>
              <a:off x="10056440" y="1556792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152018A3-414D-4D9F-9DA1-9FA4FB737F2E}"/>
                </a:ext>
              </a:extLst>
            </p:cNvPr>
            <p:cNvSpPr/>
            <p:nvPr/>
          </p:nvSpPr>
          <p:spPr>
            <a:xfrm>
              <a:off x="6456040" y="1900644"/>
              <a:ext cx="288031" cy="144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DF0E7D60-D3FF-444D-BF21-E3C903A0779C}"/>
                </a:ext>
              </a:extLst>
            </p:cNvPr>
            <p:cNvSpPr/>
            <p:nvPr/>
          </p:nvSpPr>
          <p:spPr>
            <a:xfrm>
              <a:off x="6456040" y="2044660"/>
              <a:ext cx="288031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63B7F41C-AC34-4986-B6A1-953DB5700978}"/>
                </a:ext>
              </a:extLst>
            </p:cNvPr>
            <p:cNvSpPr/>
            <p:nvPr/>
          </p:nvSpPr>
          <p:spPr>
            <a:xfrm>
              <a:off x="6816081" y="190064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DC9A4E58-C766-4DAC-851E-8F17C643802D}"/>
                </a:ext>
              </a:extLst>
            </p:cNvPr>
            <p:cNvSpPr/>
            <p:nvPr/>
          </p:nvSpPr>
          <p:spPr>
            <a:xfrm>
              <a:off x="7032105" y="190064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4642CEA0-6B20-463B-9F26-97B662BE0C74}"/>
                </a:ext>
              </a:extLst>
            </p:cNvPr>
            <p:cNvSpPr/>
            <p:nvPr/>
          </p:nvSpPr>
          <p:spPr>
            <a:xfrm>
              <a:off x="7248129" y="190064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DD89FEE6-E727-4AB9-8E9C-C218CC16BBD4}"/>
                </a:ext>
              </a:extLst>
            </p:cNvPr>
            <p:cNvSpPr/>
            <p:nvPr/>
          </p:nvSpPr>
          <p:spPr>
            <a:xfrm>
              <a:off x="7464153" y="190064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8D526D3A-71AD-4873-9B22-9949DC24928A}"/>
                </a:ext>
              </a:extLst>
            </p:cNvPr>
            <p:cNvSpPr/>
            <p:nvPr/>
          </p:nvSpPr>
          <p:spPr>
            <a:xfrm>
              <a:off x="7680177" y="190064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5B2DCC3D-46AC-4166-A5AB-DFF0A2CFC0E0}"/>
                </a:ext>
              </a:extLst>
            </p:cNvPr>
            <p:cNvSpPr/>
            <p:nvPr/>
          </p:nvSpPr>
          <p:spPr>
            <a:xfrm>
              <a:off x="7896201" y="190064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8999F9FA-3128-4469-A68F-2BBA02924C9F}"/>
                </a:ext>
              </a:extLst>
            </p:cNvPr>
            <p:cNvSpPr/>
            <p:nvPr/>
          </p:nvSpPr>
          <p:spPr>
            <a:xfrm>
              <a:off x="8112225" y="190064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92746761-15FE-4AF8-8A4A-9B7307D8D149}"/>
                </a:ext>
              </a:extLst>
            </p:cNvPr>
            <p:cNvSpPr/>
            <p:nvPr/>
          </p:nvSpPr>
          <p:spPr>
            <a:xfrm>
              <a:off x="8328249" y="190064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280026EE-6427-4874-85EE-D52F9E0D52B3}"/>
                </a:ext>
              </a:extLst>
            </p:cNvPr>
            <p:cNvSpPr/>
            <p:nvPr/>
          </p:nvSpPr>
          <p:spPr>
            <a:xfrm>
              <a:off x="8544272" y="190064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A820A2E1-C760-4131-BAA0-78A65CDC62A5}"/>
                </a:ext>
              </a:extLst>
            </p:cNvPr>
            <p:cNvSpPr/>
            <p:nvPr/>
          </p:nvSpPr>
          <p:spPr>
            <a:xfrm>
              <a:off x="8760296" y="190064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78797FC1-6336-4E25-997F-94F9624860EF}"/>
                </a:ext>
              </a:extLst>
            </p:cNvPr>
            <p:cNvSpPr/>
            <p:nvPr/>
          </p:nvSpPr>
          <p:spPr>
            <a:xfrm>
              <a:off x="8976320" y="190064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2A3F6554-0570-4ABB-8E42-C23FC963E6C5}"/>
                </a:ext>
              </a:extLst>
            </p:cNvPr>
            <p:cNvSpPr/>
            <p:nvPr/>
          </p:nvSpPr>
          <p:spPr>
            <a:xfrm>
              <a:off x="9192344" y="190064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1" name="Rechthoek 50">
              <a:extLst>
                <a:ext uri="{FF2B5EF4-FFF2-40B4-BE49-F238E27FC236}">
                  <a16:creationId xmlns:a16="http://schemas.microsoft.com/office/drawing/2014/main" id="{A5411C20-ED95-49F1-9DEC-1D0F1CCA0D90}"/>
                </a:ext>
              </a:extLst>
            </p:cNvPr>
            <p:cNvSpPr/>
            <p:nvPr/>
          </p:nvSpPr>
          <p:spPr>
            <a:xfrm>
              <a:off x="9408368" y="190064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2" name="Rechthoek 51">
              <a:extLst>
                <a:ext uri="{FF2B5EF4-FFF2-40B4-BE49-F238E27FC236}">
                  <a16:creationId xmlns:a16="http://schemas.microsoft.com/office/drawing/2014/main" id="{ECAFFF8A-312D-4166-98A3-2F80B486B830}"/>
                </a:ext>
              </a:extLst>
            </p:cNvPr>
            <p:cNvSpPr/>
            <p:nvPr/>
          </p:nvSpPr>
          <p:spPr>
            <a:xfrm>
              <a:off x="9624392" y="190064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3" name="Rechthoek 52">
              <a:extLst>
                <a:ext uri="{FF2B5EF4-FFF2-40B4-BE49-F238E27FC236}">
                  <a16:creationId xmlns:a16="http://schemas.microsoft.com/office/drawing/2014/main" id="{DA308ECF-8E41-4018-9C0E-96AA28337F5E}"/>
                </a:ext>
              </a:extLst>
            </p:cNvPr>
            <p:cNvSpPr/>
            <p:nvPr/>
          </p:nvSpPr>
          <p:spPr>
            <a:xfrm>
              <a:off x="9840416" y="190064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4" name="Rechthoek 53">
              <a:extLst>
                <a:ext uri="{FF2B5EF4-FFF2-40B4-BE49-F238E27FC236}">
                  <a16:creationId xmlns:a16="http://schemas.microsoft.com/office/drawing/2014/main" id="{EC0E7CA7-8ADB-45E2-AEDB-5BA2846FB984}"/>
                </a:ext>
              </a:extLst>
            </p:cNvPr>
            <p:cNvSpPr/>
            <p:nvPr/>
          </p:nvSpPr>
          <p:spPr>
            <a:xfrm>
              <a:off x="10056440" y="190064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5" name="Rechthoek 54">
              <a:extLst>
                <a:ext uri="{FF2B5EF4-FFF2-40B4-BE49-F238E27FC236}">
                  <a16:creationId xmlns:a16="http://schemas.microsoft.com/office/drawing/2014/main" id="{5BA5B3A3-C03D-4215-8F69-96A3FB5286BF}"/>
                </a:ext>
              </a:extLst>
            </p:cNvPr>
            <p:cNvSpPr/>
            <p:nvPr/>
          </p:nvSpPr>
          <p:spPr>
            <a:xfrm>
              <a:off x="6456040" y="2260504"/>
              <a:ext cx="288031" cy="144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8EAE342F-90B0-41E9-BF50-1DE1E7738535}"/>
                </a:ext>
              </a:extLst>
            </p:cNvPr>
            <p:cNvSpPr/>
            <p:nvPr/>
          </p:nvSpPr>
          <p:spPr>
            <a:xfrm>
              <a:off x="6456040" y="2404520"/>
              <a:ext cx="288031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7" name="Rechthoek 56">
              <a:extLst>
                <a:ext uri="{FF2B5EF4-FFF2-40B4-BE49-F238E27FC236}">
                  <a16:creationId xmlns:a16="http://schemas.microsoft.com/office/drawing/2014/main" id="{B96717B6-9C80-4200-A608-CDAE9AC4916D}"/>
                </a:ext>
              </a:extLst>
            </p:cNvPr>
            <p:cNvSpPr/>
            <p:nvPr/>
          </p:nvSpPr>
          <p:spPr>
            <a:xfrm>
              <a:off x="6816081" y="226050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8" name="Rechthoek 57">
              <a:extLst>
                <a:ext uri="{FF2B5EF4-FFF2-40B4-BE49-F238E27FC236}">
                  <a16:creationId xmlns:a16="http://schemas.microsoft.com/office/drawing/2014/main" id="{D19CFDE2-5EB5-4403-860E-E1E5BF8DE14D}"/>
                </a:ext>
              </a:extLst>
            </p:cNvPr>
            <p:cNvSpPr/>
            <p:nvPr/>
          </p:nvSpPr>
          <p:spPr>
            <a:xfrm>
              <a:off x="7032105" y="226050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9" name="Rechthoek 58">
              <a:extLst>
                <a:ext uri="{FF2B5EF4-FFF2-40B4-BE49-F238E27FC236}">
                  <a16:creationId xmlns:a16="http://schemas.microsoft.com/office/drawing/2014/main" id="{53678780-7755-4594-9C7B-7650F3EC7492}"/>
                </a:ext>
              </a:extLst>
            </p:cNvPr>
            <p:cNvSpPr/>
            <p:nvPr/>
          </p:nvSpPr>
          <p:spPr>
            <a:xfrm>
              <a:off x="7248129" y="226050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42CB5B67-B74A-4BC7-A02F-9A99138D5533}"/>
                </a:ext>
              </a:extLst>
            </p:cNvPr>
            <p:cNvSpPr/>
            <p:nvPr/>
          </p:nvSpPr>
          <p:spPr>
            <a:xfrm>
              <a:off x="7464153" y="226050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5957852A-F5A0-4366-83E5-661C42891132}"/>
                </a:ext>
              </a:extLst>
            </p:cNvPr>
            <p:cNvSpPr/>
            <p:nvPr/>
          </p:nvSpPr>
          <p:spPr>
            <a:xfrm>
              <a:off x="7680177" y="226050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2" name="Rechthoek 61">
              <a:extLst>
                <a:ext uri="{FF2B5EF4-FFF2-40B4-BE49-F238E27FC236}">
                  <a16:creationId xmlns:a16="http://schemas.microsoft.com/office/drawing/2014/main" id="{5B27CCF2-4247-44D7-81A4-2349A580AE43}"/>
                </a:ext>
              </a:extLst>
            </p:cNvPr>
            <p:cNvSpPr/>
            <p:nvPr/>
          </p:nvSpPr>
          <p:spPr>
            <a:xfrm>
              <a:off x="7896201" y="226050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5691F755-B753-4B57-A79E-6CE5781B91D8}"/>
                </a:ext>
              </a:extLst>
            </p:cNvPr>
            <p:cNvSpPr/>
            <p:nvPr/>
          </p:nvSpPr>
          <p:spPr>
            <a:xfrm>
              <a:off x="8112225" y="226050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4" name="Rechthoek 63">
              <a:extLst>
                <a:ext uri="{FF2B5EF4-FFF2-40B4-BE49-F238E27FC236}">
                  <a16:creationId xmlns:a16="http://schemas.microsoft.com/office/drawing/2014/main" id="{652769F8-4A9F-4A32-AE0A-92F8A3981E0D}"/>
                </a:ext>
              </a:extLst>
            </p:cNvPr>
            <p:cNvSpPr/>
            <p:nvPr/>
          </p:nvSpPr>
          <p:spPr>
            <a:xfrm>
              <a:off x="8328249" y="226050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AE21BC9C-F1CE-4021-842F-873FDB89CF28}"/>
                </a:ext>
              </a:extLst>
            </p:cNvPr>
            <p:cNvSpPr/>
            <p:nvPr/>
          </p:nvSpPr>
          <p:spPr>
            <a:xfrm>
              <a:off x="8544272" y="226050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AB065F74-FB5E-4FE5-9810-C278B21BACF1}"/>
                </a:ext>
              </a:extLst>
            </p:cNvPr>
            <p:cNvSpPr/>
            <p:nvPr/>
          </p:nvSpPr>
          <p:spPr>
            <a:xfrm>
              <a:off x="8760296" y="226050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33EF5A-DA9B-43D8-9B4F-798302D827E2}"/>
                </a:ext>
              </a:extLst>
            </p:cNvPr>
            <p:cNvSpPr/>
            <p:nvPr/>
          </p:nvSpPr>
          <p:spPr>
            <a:xfrm>
              <a:off x="8976320" y="226050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F7D9330F-0A9E-43ED-B00F-78F29920A575}"/>
                </a:ext>
              </a:extLst>
            </p:cNvPr>
            <p:cNvSpPr/>
            <p:nvPr/>
          </p:nvSpPr>
          <p:spPr>
            <a:xfrm>
              <a:off x="9192344" y="226050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089BAC87-13FE-47CA-9FA0-7534338D1D76}"/>
                </a:ext>
              </a:extLst>
            </p:cNvPr>
            <p:cNvSpPr/>
            <p:nvPr/>
          </p:nvSpPr>
          <p:spPr>
            <a:xfrm>
              <a:off x="9408368" y="226050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87B82E1C-2946-41BF-91B1-A00254972099}"/>
                </a:ext>
              </a:extLst>
            </p:cNvPr>
            <p:cNvSpPr/>
            <p:nvPr/>
          </p:nvSpPr>
          <p:spPr>
            <a:xfrm>
              <a:off x="9624392" y="226050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F4746743-6BA2-400F-A810-E912C65F1BFC}"/>
                </a:ext>
              </a:extLst>
            </p:cNvPr>
            <p:cNvSpPr/>
            <p:nvPr/>
          </p:nvSpPr>
          <p:spPr>
            <a:xfrm>
              <a:off x="9840416" y="226050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81C3262F-B4A5-4CBD-ADC9-A6793F41E897}"/>
                </a:ext>
              </a:extLst>
            </p:cNvPr>
            <p:cNvSpPr/>
            <p:nvPr/>
          </p:nvSpPr>
          <p:spPr>
            <a:xfrm>
              <a:off x="10056440" y="226050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E484E025-A0F4-4810-8D21-1102A41D9D78}"/>
                </a:ext>
              </a:extLst>
            </p:cNvPr>
            <p:cNvSpPr/>
            <p:nvPr/>
          </p:nvSpPr>
          <p:spPr>
            <a:xfrm>
              <a:off x="6456040" y="2604356"/>
              <a:ext cx="288031" cy="144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08AA4B58-A852-41CB-93FD-619349FF4411}"/>
                </a:ext>
              </a:extLst>
            </p:cNvPr>
            <p:cNvSpPr/>
            <p:nvPr/>
          </p:nvSpPr>
          <p:spPr>
            <a:xfrm>
              <a:off x="6456040" y="2748372"/>
              <a:ext cx="288031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94152460-CF42-4B99-B44A-302EC633762C}"/>
                </a:ext>
              </a:extLst>
            </p:cNvPr>
            <p:cNvSpPr/>
            <p:nvPr/>
          </p:nvSpPr>
          <p:spPr>
            <a:xfrm>
              <a:off x="6816081" y="260435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C51351F5-C55D-42B3-9BA9-C141EBE01E20}"/>
                </a:ext>
              </a:extLst>
            </p:cNvPr>
            <p:cNvSpPr/>
            <p:nvPr/>
          </p:nvSpPr>
          <p:spPr>
            <a:xfrm>
              <a:off x="7032105" y="260435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7020F74B-968C-4652-B759-3AE7FB9F8BAC}"/>
                </a:ext>
              </a:extLst>
            </p:cNvPr>
            <p:cNvSpPr/>
            <p:nvPr/>
          </p:nvSpPr>
          <p:spPr>
            <a:xfrm>
              <a:off x="7248129" y="260435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974587A3-5E0A-4993-8439-5FD55F2C082F}"/>
                </a:ext>
              </a:extLst>
            </p:cNvPr>
            <p:cNvSpPr/>
            <p:nvPr/>
          </p:nvSpPr>
          <p:spPr>
            <a:xfrm>
              <a:off x="7464153" y="260435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26B12041-4793-4883-B396-95B7B3411D91}"/>
                </a:ext>
              </a:extLst>
            </p:cNvPr>
            <p:cNvSpPr/>
            <p:nvPr/>
          </p:nvSpPr>
          <p:spPr>
            <a:xfrm>
              <a:off x="7680177" y="260435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6AA06DC7-5DBE-4F5D-86CE-F125D5F1266E}"/>
                </a:ext>
              </a:extLst>
            </p:cNvPr>
            <p:cNvSpPr/>
            <p:nvPr/>
          </p:nvSpPr>
          <p:spPr>
            <a:xfrm>
              <a:off x="7896201" y="260435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5D9D71E0-C840-4BFC-8496-8AF1B06608AE}"/>
                </a:ext>
              </a:extLst>
            </p:cNvPr>
            <p:cNvSpPr/>
            <p:nvPr/>
          </p:nvSpPr>
          <p:spPr>
            <a:xfrm>
              <a:off x="8112225" y="260435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5523E927-92A2-4427-AD14-30B489CBD032}"/>
                </a:ext>
              </a:extLst>
            </p:cNvPr>
            <p:cNvSpPr/>
            <p:nvPr/>
          </p:nvSpPr>
          <p:spPr>
            <a:xfrm>
              <a:off x="8328249" y="260435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F7449234-EFA0-4A34-949D-E87B683C2ED1}"/>
                </a:ext>
              </a:extLst>
            </p:cNvPr>
            <p:cNvSpPr/>
            <p:nvPr/>
          </p:nvSpPr>
          <p:spPr>
            <a:xfrm>
              <a:off x="8544272" y="260435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6A8E30AC-991F-48A2-8D89-1473F6374D42}"/>
                </a:ext>
              </a:extLst>
            </p:cNvPr>
            <p:cNvSpPr/>
            <p:nvPr/>
          </p:nvSpPr>
          <p:spPr>
            <a:xfrm>
              <a:off x="8760296" y="260435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62296786-3E44-4BE1-82D7-EA82C4B8BDB2}"/>
                </a:ext>
              </a:extLst>
            </p:cNvPr>
            <p:cNvSpPr/>
            <p:nvPr/>
          </p:nvSpPr>
          <p:spPr>
            <a:xfrm>
              <a:off x="8976320" y="260435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423EA382-F51B-414B-B5C0-1D9530EFC93A}"/>
                </a:ext>
              </a:extLst>
            </p:cNvPr>
            <p:cNvSpPr/>
            <p:nvPr/>
          </p:nvSpPr>
          <p:spPr>
            <a:xfrm>
              <a:off x="9192344" y="260435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3503426E-7ECF-4293-8AE8-FAA0E9B35C02}"/>
                </a:ext>
              </a:extLst>
            </p:cNvPr>
            <p:cNvSpPr/>
            <p:nvPr/>
          </p:nvSpPr>
          <p:spPr>
            <a:xfrm>
              <a:off x="9408368" y="260435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8767E7A6-E570-43A4-92B9-5CC277C0D4DB}"/>
                </a:ext>
              </a:extLst>
            </p:cNvPr>
            <p:cNvSpPr/>
            <p:nvPr/>
          </p:nvSpPr>
          <p:spPr>
            <a:xfrm>
              <a:off x="9624392" y="260435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E5E66435-9B09-443C-BC85-BC1738728B56}"/>
                </a:ext>
              </a:extLst>
            </p:cNvPr>
            <p:cNvSpPr/>
            <p:nvPr/>
          </p:nvSpPr>
          <p:spPr>
            <a:xfrm>
              <a:off x="9840416" y="260435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026DC366-EE66-42ED-AD16-08431DE063AF}"/>
                </a:ext>
              </a:extLst>
            </p:cNvPr>
            <p:cNvSpPr/>
            <p:nvPr/>
          </p:nvSpPr>
          <p:spPr>
            <a:xfrm>
              <a:off x="10056440" y="260435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8D9D93F0-9779-4F7F-B6E6-88498FF625A1}"/>
                </a:ext>
              </a:extLst>
            </p:cNvPr>
            <p:cNvSpPr/>
            <p:nvPr/>
          </p:nvSpPr>
          <p:spPr>
            <a:xfrm>
              <a:off x="6456040" y="2936674"/>
              <a:ext cx="288031" cy="144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FEF8B7C0-7377-49A5-8479-9C837AA1F1BD}"/>
                </a:ext>
              </a:extLst>
            </p:cNvPr>
            <p:cNvSpPr/>
            <p:nvPr/>
          </p:nvSpPr>
          <p:spPr>
            <a:xfrm>
              <a:off x="6456040" y="3080690"/>
              <a:ext cx="288031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A0FB190-A3E4-4A24-8197-5327998DEDC2}"/>
                </a:ext>
              </a:extLst>
            </p:cNvPr>
            <p:cNvSpPr/>
            <p:nvPr/>
          </p:nvSpPr>
          <p:spPr>
            <a:xfrm>
              <a:off x="6816081" y="293667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1EB8C5E7-F405-4A4A-AF41-C43A3B302A35}"/>
                </a:ext>
              </a:extLst>
            </p:cNvPr>
            <p:cNvSpPr/>
            <p:nvPr/>
          </p:nvSpPr>
          <p:spPr>
            <a:xfrm>
              <a:off x="7032105" y="293667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FCF72EFD-E60D-442C-A063-C55FB3AFDC9F}"/>
                </a:ext>
              </a:extLst>
            </p:cNvPr>
            <p:cNvSpPr/>
            <p:nvPr/>
          </p:nvSpPr>
          <p:spPr>
            <a:xfrm>
              <a:off x="7248129" y="293667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7EA8138-051B-44F1-AB82-4FA96B4D26D2}"/>
                </a:ext>
              </a:extLst>
            </p:cNvPr>
            <p:cNvSpPr/>
            <p:nvPr/>
          </p:nvSpPr>
          <p:spPr>
            <a:xfrm>
              <a:off x="7464153" y="293667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A815A6F5-30E3-49A1-80CE-783CBB5B1F39}"/>
                </a:ext>
              </a:extLst>
            </p:cNvPr>
            <p:cNvSpPr/>
            <p:nvPr/>
          </p:nvSpPr>
          <p:spPr>
            <a:xfrm>
              <a:off x="7680177" y="293667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12382A4D-B2F7-4116-A151-2A4B4CA5AEFB}"/>
                </a:ext>
              </a:extLst>
            </p:cNvPr>
            <p:cNvSpPr/>
            <p:nvPr/>
          </p:nvSpPr>
          <p:spPr>
            <a:xfrm>
              <a:off x="7896201" y="293667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8E36D407-2DE5-4752-A4F2-8F1C2E4A7B94}"/>
                </a:ext>
              </a:extLst>
            </p:cNvPr>
            <p:cNvSpPr/>
            <p:nvPr/>
          </p:nvSpPr>
          <p:spPr>
            <a:xfrm>
              <a:off x="8112225" y="293667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681C5577-B733-41FD-B58E-36D7CB0F69BF}"/>
                </a:ext>
              </a:extLst>
            </p:cNvPr>
            <p:cNvSpPr/>
            <p:nvPr/>
          </p:nvSpPr>
          <p:spPr>
            <a:xfrm>
              <a:off x="8328249" y="293667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D945947D-8AB6-43A7-AF76-14E5183E0F4E}"/>
                </a:ext>
              </a:extLst>
            </p:cNvPr>
            <p:cNvSpPr/>
            <p:nvPr/>
          </p:nvSpPr>
          <p:spPr>
            <a:xfrm>
              <a:off x="8544272" y="293667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02" name="Rechthoek 101">
              <a:extLst>
                <a:ext uri="{FF2B5EF4-FFF2-40B4-BE49-F238E27FC236}">
                  <a16:creationId xmlns:a16="http://schemas.microsoft.com/office/drawing/2014/main" id="{52B039DD-6657-464D-8BBA-5B69803F10B6}"/>
                </a:ext>
              </a:extLst>
            </p:cNvPr>
            <p:cNvSpPr/>
            <p:nvPr/>
          </p:nvSpPr>
          <p:spPr>
            <a:xfrm>
              <a:off x="8760296" y="293667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55558FD3-257C-454A-B343-6B58BDC64207}"/>
                </a:ext>
              </a:extLst>
            </p:cNvPr>
            <p:cNvSpPr/>
            <p:nvPr/>
          </p:nvSpPr>
          <p:spPr>
            <a:xfrm>
              <a:off x="8976320" y="293667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267E0D7-6DBC-4807-BE78-1623E56365FD}"/>
                </a:ext>
              </a:extLst>
            </p:cNvPr>
            <p:cNvSpPr/>
            <p:nvPr/>
          </p:nvSpPr>
          <p:spPr>
            <a:xfrm>
              <a:off x="9192344" y="293667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6932C7F0-58A8-46C0-82D6-C955E1E35F90}"/>
                </a:ext>
              </a:extLst>
            </p:cNvPr>
            <p:cNvSpPr/>
            <p:nvPr/>
          </p:nvSpPr>
          <p:spPr>
            <a:xfrm>
              <a:off x="9408368" y="293667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D4A8AF13-3F18-4114-91B4-1AB9277DF87B}"/>
                </a:ext>
              </a:extLst>
            </p:cNvPr>
            <p:cNvSpPr/>
            <p:nvPr/>
          </p:nvSpPr>
          <p:spPr>
            <a:xfrm>
              <a:off x="9624392" y="293667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7878337-976D-4322-9FE2-E97B160AC870}"/>
                </a:ext>
              </a:extLst>
            </p:cNvPr>
            <p:cNvSpPr/>
            <p:nvPr/>
          </p:nvSpPr>
          <p:spPr>
            <a:xfrm>
              <a:off x="9840416" y="293667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345C1A0-9D42-42EE-A142-E4BC878CC517}"/>
                </a:ext>
              </a:extLst>
            </p:cNvPr>
            <p:cNvSpPr/>
            <p:nvPr/>
          </p:nvSpPr>
          <p:spPr>
            <a:xfrm>
              <a:off x="10056440" y="2936674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A7284787-6186-4ECE-968A-44CFA9194AB0}"/>
                </a:ext>
              </a:extLst>
            </p:cNvPr>
            <p:cNvSpPr/>
            <p:nvPr/>
          </p:nvSpPr>
          <p:spPr>
            <a:xfrm>
              <a:off x="6456040" y="3280526"/>
              <a:ext cx="288031" cy="144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25C7358C-8880-4D35-8ECD-EA3EFF624789}"/>
                </a:ext>
              </a:extLst>
            </p:cNvPr>
            <p:cNvSpPr/>
            <p:nvPr/>
          </p:nvSpPr>
          <p:spPr>
            <a:xfrm>
              <a:off x="6456040" y="3424542"/>
              <a:ext cx="288031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1" name="Rechthoek 110">
              <a:extLst>
                <a:ext uri="{FF2B5EF4-FFF2-40B4-BE49-F238E27FC236}">
                  <a16:creationId xmlns:a16="http://schemas.microsoft.com/office/drawing/2014/main" id="{66BB6C83-1513-4B62-AB21-D330CBA3D254}"/>
                </a:ext>
              </a:extLst>
            </p:cNvPr>
            <p:cNvSpPr/>
            <p:nvPr/>
          </p:nvSpPr>
          <p:spPr>
            <a:xfrm>
              <a:off x="6816081" y="328052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7B8FD06D-6034-4396-8F48-9589AA02B594}"/>
                </a:ext>
              </a:extLst>
            </p:cNvPr>
            <p:cNvSpPr/>
            <p:nvPr/>
          </p:nvSpPr>
          <p:spPr>
            <a:xfrm>
              <a:off x="7032105" y="328052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3" name="Rechthoek 112">
              <a:extLst>
                <a:ext uri="{FF2B5EF4-FFF2-40B4-BE49-F238E27FC236}">
                  <a16:creationId xmlns:a16="http://schemas.microsoft.com/office/drawing/2014/main" id="{F1668D06-0242-4162-8292-BA8F6E9640AF}"/>
                </a:ext>
              </a:extLst>
            </p:cNvPr>
            <p:cNvSpPr/>
            <p:nvPr/>
          </p:nvSpPr>
          <p:spPr>
            <a:xfrm>
              <a:off x="7248129" y="328052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2A6C71AA-9B86-4F4E-86A0-A75AA6EFB011}"/>
                </a:ext>
              </a:extLst>
            </p:cNvPr>
            <p:cNvSpPr/>
            <p:nvPr/>
          </p:nvSpPr>
          <p:spPr>
            <a:xfrm>
              <a:off x="7464153" y="328052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61A2D0AB-184B-4F8F-87D0-B3C37A0550A1}"/>
                </a:ext>
              </a:extLst>
            </p:cNvPr>
            <p:cNvSpPr/>
            <p:nvPr/>
          </p:nvSpPr>
          <p:spPr>
            <a:xfrm>
              <a:off x="7680177" y="328052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D5F252DE-4352-43A1-A515-78E492399005}"/>
                </a:ext>
              </a:extLst>
            </p:cNvPr>
            <p:cNvSpPr/>
            <p:nvPr/>
          </p:nvSpPr>
          <p:spPr>
            <a:xfrm>
              <a:off x="7896201" y="328052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79840638-FE9D-40CA-A545-051C6738E311}"/>
                </a:ext>
              </a:extLst>
            </p:cNvPr>
            <p:cNvSpPr/>
            <p:nvPr/>
          </p:nvSpPr>
          <p:spPr>
            <a:xfrm>
              <a:off x="8112225" y="328052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FB1E0DFB-9275-4932-B63A-2173FC3F9B75}"/>
                </a:ext>
              </a:extLst>
            </p:cNvPr>
            <p:cNvSpPr/>
            <p:nvPr/>
          </p:nvSpPr>
          <p:spPr>
            <a:xfrm>
              <a:off x="8328249" y="328052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5637C807-72E2-4087-88B1-8D1A114B6C56}"/>
                </a:ext>
              </a:extLst>
            </p:cNvPr>
            <p:cNvSpPr/>
            <p:nvPr/>
          </p:nvSpPr>
          <p:spPr>
            <a:xfrm>
              <a:off x="8544272" y="328052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4AA931F-2703-4B3F-83F8-793D594DA77D}"/>
                </a:ext>
              </a:extLst>
            </p:cNvPr>
            <p:cNvSpPr/>
            <p:nvPr/>
          </p:nvSpPr>
          <p:spPr>
            <a:xfrm>
              <a:off x="8760296" y="328052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18F7C138-6DF5-42EF-BA6F-39D584478E41}"/>
                </a:ext>
              </a:extLst>
            </p:cNvPr>
            <p:cNvSpPr/>
            <p:nvPr/>
          </p:nvSpPr>
          <p:spPr>
            <a:xfrm>
              <a:off x="8976320" y="328052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24DB8FFA-1C18-4978-8512-69DB64AA3DE8}"/>
                </a:ext>
              </a:extLst>
            </p:cNvPr>
            <p:cNvSpPr/>
            <p:nvPr/>
          </p:nvSpPr>
          <p:spPr>
            <a:xfrm>
              <a:off x="9192344" y="328052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06D93B2-468B-406A-96C3-A42547917EB6}"/>
                </a:ext>
              </a:extLst>
            </p:cNvPr>
            <p:cNvSpPr/>
            <p:nvPr/>
          </p:nvSpPr>
          <p:spPr>
            <a:xfrm>
              <a:off x="9408368" y="328052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FBA46502-4FA1-48C5-91D1-C058ABF06F46}"/>
                </a:ext>
              </a:extLst>
            </p:cNvPr>
            <p:cNvSpPr/>
            <p:nvPr/>
          </p:nvSpPr>
          <p:spPr>
            <a:xfrm>
              <a:off x="9624392" y="328052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0C5F072F-E194-4614-BE74-218F92E0E62D}"/>
                </a:ext>
              </a:extLst>
            </p:cNvPr>
            <p:cNvSpPr/>
            <p:nvPr/>
          </p:nvSpPr>
          <p:spPr>
            <a:xfrm>
              <a:off x="9840416" y="328052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DE19313-45A2-41FF-A3CF-DA522AC7B094}"/>
                </a:ext>
              </a:extLst>
            </p:cNvPr>
            <p:cNvSpPr/>
            <p:nvPr/>
          </p:nvSpPr>
          <p:spPr>
            <a:xfrm>
              <a:off x="10056440" y="328052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27" name="Rechthoek 126">
              <a:extLst>
                <a:ext uri="{FF2B5EF4-FFF2-40B4-BE49-F238E27FC236}">
                  <a16:creationId xmlns:a16="http://schemas.microsoft.com/office/drawing/2014/main" id="{216388CB-901C-4716-BFE8-B2532DCE130B}"/>
                </a:ext>
              </a:extLst>
            </p:cNvPr>
            <p:cNvSpPr/>
            <p:nvPr/>
          </p:nvSpPr>
          <p:spPr>
            <a:xfrm>
              <a:off x="6456040" y="3640386"/>
              <a:ext cx="288031" cy="144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2AE80EAD-69DF-4ECC-89A9-58E92846F56C}"/>
                </a:ext>
              </a:extLst>
            </p:cNvPr>
            <p:cNvSpPr/>
            <p:nvPr/>
          </p:nvSpPr>
          <p:spPr>
            <a:xfrm>
              <a:off x="6456040" y="3784402"/>
              <a:ext cx="288031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2577C7BE-DD89-4FBA-96B6-F58F48F9818A}"/>
                </a:ext>
              </a:extLst>
            </p:cNvPr>
            <p:cNvSpPr/>
            <p:nvPr/>
          </p:nvSpPr>
          <p:spPr>
            <a:xfrm>
              <a:off x="6816081" y="364038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30" name="Rechthoek 129">
              <a:extLst>
                <a:ext uri="{FF2B5EF4-FFF2-40B4-BE49-F238E27FC236}">
                  <a16:creationId xmlns:a16="http://schemas.microsoft.com/office/drawing/2014/main" id="{763B7DFE-CD83-4648-8FC1-1F677CFC00A4}"/>
                </a:ext>
              </a:extLst>
            </p:cNvPr>
            <p:cNvSpPr/>
            <p:nvPr/>
          </p:nvSpPr>
          <p:spPr>
            <a:xfrm>
              <a:off x="7032105" y="364038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5F8D3160-BEAE-4BC8-94D2-887F4C651154}"/>
                </a:ext>
              </a:extLst>
            </p:cNvPr>
            <p:cNvSpPr/>
            <p:nvPr/>
          </p:nvSpPr>
          <p:spPr>
            <a:xfrm>
              <a:off x="7248129" y="364038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32" name="Rechthoek 131">
              <a:extLst>
                <a:ext uri="{FF2B5EF4-FFF2-40B4-BE49-F238E27FC236}">
                  <a16:creationId xmlns:a16="http://schemas.microsoft.com/office/drawing/2014/main" id="{022662C1-4D81-4CFF-982C-B9ECB9A37322}"/>
                </a:ext>
              </a:extLst>
            </p:cNvPr>
            <p:cNvSpPr/>
            <p:nvPr/>
          </p:nvSpPr>
          <p:spPr>
            <a:xfrm>
              <a:off x="7464153" y="364038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33" name="Rechthoek 132">
              <a:extLst>
                <a:ext uri="{FF2B5EF4-FFF2-40B4-BE49-F238E27FC236}">
                  <a16:creationId xmlns:a16="http://schemas.microsoft.com/office/drawing/2014/main" id="{5DC99131-F2BA-4E16-87BD-4703BBA08FAB}"/>
                </a:ext>
              </a:extLst>
            </p:cNvPr>
            <p:cNvSpPr/>
            <p:nvPr/>
          </p:nvSpPr>
          <p:spPr>
            <a:xfrm>
              <a:off x="7680177" y="364038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34" name="Rechthoek 133">
              <a:extLst>
                <a:ext uri="{FF2B5EF4-FFF2-40B4-BE49-F238E27FC236}">
                  <a16:creationId xmlns:a16="http://schemas.microsoft.com/office/drawing/2014/main" id="{88FA8C19-0A90-4764-B352-97DB2FAF8828}"/>
                </a:ext>
              </a:extLst>
            </p:cNvPr>
            <p:cNvSpPr/>
            <p:nvPr/>
          </p:nvSpPr>
          <p:spPr>
            <a:xfrm>
              <a:off x="7896201" y="364038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35" name="Rechthoek 134">
              <a:extLst>
                <a:ext uri="{FF2B5EF4-FFF2-40B4-BE49-F238E27FC236}">
                  <a16:creationId xmlns:a16="http://schemas.microsoft.com/office/drawing/2014/main" id="{A6B62B49-A031-4488-BFCD-7996BC53B3AE}"/>
                </a:ext>
              </a:extLst>
            </p:cNvPr>
            <p:cNvSpPr/>
            <p:nvPr/>
          </p:nvSpPr>
          <p:spPr>
            <a:xfrm>
              <a:off x="8112225" y="364038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C9C0131D-7C1C-40B7-9DC6-4AA4330A4A23}"/>
                </a:ext>
              </a:extLst>
            </p:cNvPr>
            <p:cNvSpPr/>
            <p:nvPr/>
          </p:nvSpPr>
          <p:spPr>
            <a:xfrm>
              <a:off x="8328249" y="364038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054C65D4-09C2-49DB-AD8E-629F38AF7713}"/>
                </a:ext>
              </a:extLst>
            </p:cNvPr>
            <p:cNvSpPr/>
            <p:nvPr/>
          </p:nvSpPr>
          <p:spPr>
            <a:xfrm>
              <a:off x="8544272" y="364038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38" name="Rechthoek 137">
              <a:extLst>
                <a:ext uri="{FF2B5EF4-FFF2-40B4-BE49-F238E27FC236}">
                  <a16:creationId xmlns:a16="http://schemas.microsoft.com/office/drawing/2014/main" id="{B22B036E-45C6-4FD3-8E55-582BEC3B73C7}"/>
                </a:ext>
              </a:extLst>
            </p:cNvPr>
            <p:cNvSpPr/>
            <p:nvPr/>
          </p:nvSpPr>
          <p:spPr>
            <a:xfrm>
              <a:off x="8760296" y="364038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39" name="Rechthoek 138">
              <a:extLst>
                <a:ext uri="{FF2B5EF4-FFF2-40B4-BE49-F238E27FC236}">
                  <a16:creationId xmlns:a16="http://schemas.microsoft.com/office/drawing/2014/main" id="{A876C410-F171-4791-8402-0A3333FA7BEE}"/>
                </a:ext>
              </a:extLst>
            </p:cNvPr>
            <p:cNvSpPr/>
            <p:nvPr/>
          </p:nvSpPr>
          <p:spPr>
            <a:xfrm>
              <a:off x="8976320" y="364038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E27C8985-BE6A-4844-B269-8142ED22CD3F}"/>
                </a:ext>
              </a:extLst>
            </p:cNvPr>
            <p:cNvSpPr/>
            <p:nvPr/>
          </p:nvSpPr>
          <p:spPr>
            <a:xfrm>
              <a:off x="9192344" y="364038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41" name="Rechthoek 140">
              <a:extLst>
                <a:ext uri="{FF2B5EF4-FFF2-40B4-BE49-F238E27FC236}">
                  <a16:creationId xmlns:a16="http://schemas.microsoft.com/office/drawing/2014/main" id="{793F6A7A-2EF7-4405-9C2B-2EA1F58EFA26}"/>
                </a:ext>
              </a:extLst>
            </p:cNvPr>
            <p:cNvSpPr/>
            <p:nvPr/>
          </p:nvSpPr>
          <p:spPr>
            <a:xfrm>
              <a:off x="9408368" y="364038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7F2BA9BC-8C41-4C84-A2BB-B971D086FD47}"/>
                </a:ext>
              </a:extLst>
            </p:cNvPr>
            <p:cNvSpPr/>
            <p:nvPr/>
          </p:nvSpPr>
          <p:spPr>
            <a:xfrm>
              <a:off x="9624392" y="364038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350DEA6D-5C89-4CF0-A2EE-A1E3761AC7A0}"/>
                </a:ext>
              </a:extLst>
            </p:cNvPr>
            <p:cNvSpPr/>
            <p:nvPr/>
          </p:nvSpPr>
          <p:spPr>
            <a:xfrm>
              <a:off x="9840416" y="364038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926F39D9-A12F-4001-A71C-9D4DB752861C}"/>
                </a:ext>
              </a:extLst>
            </p:cNvPr>
            <p:cNvSpPr/>
            <p:nvPr/>
          </p:nvSpPr>
          <p:spPr>
            <a:xfrm>
              <a:off x="10056440" y="3640386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AE494702-0449-4980-B7D2-BAAE31A24913}"/>
                </a:ext>
              </a:extLst>
            </p:cNvPr>
            <p:cNvSpPr/>
            <p:nvPr/>
          </p:nvSpPr>
          <p:spPr>
            <a:xfrm>
              <a:off x="6456040" y="3984238"/>
              <a:ext cx="288031" cy="144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758A3D1B-AEC0-4DDB-8AD2-FBEB9A6307F8}"/>
                </a:ext>
              </a:extLst>
            </p:cNvPr>
            <p:cNvSpPr/>
            <p:nvPr/>
          </p:nvSpPr>
          <p:spPr>
            <a:xfrm>
              <a:off x="6456040" y="4128254"/>
              <a:ext cx="288031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60FB64A6-2FDD-4617-8AF4-08C46120D5F0}"/>
                </a:ext>
              </a:extLst>
            </p:cNvPr>
            <p:cNvSpPr/>
            <p:nvPr/>
          </p:nvSpPr>
          <p:spPr>
            <a:xfrm>
              <a:off x="6816081" y="3984238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48" name="Rechthoek 147">
              <a:extLst>
                <a:ext uri="{FF2B5EF4-FFF2-40B4-BE49-F238E27FC236}">
                  <a16:creationId xmlns:a16="http://schemas.microsoft.com/office/drawing/2014/main" id="{F58DB5C3-8FE3-4309-938E-E0B247F51337}"/>
                </a:ext>
              </a:extLst>
            </p:cNvPr>
            <p:cNvSpPr/>
            <p:nvPr/>
          </p:nvSpPr>
          <p:spPr>
            <a:xfrm>
              <a:off x="7032105" y="3984238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0F127A70-56A1-462B-BF0E-371B144EA8F9}"/>
                </a:ext>
              </a:extLst>
            </p:cNvPr>
            <p:cNvSpPr/>
            <p:nvPr/>
          </p:nvSpPr>
          <p:spPr>
            <a:xfrm>
              <a:off x="7248129" y="3984238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006B44EC-9A43-41C8-86CB-6D1EDABA5303}"/>
                </a:ext>
              </a:extLst>
            </p:cNvPr>
            <p:cNvSpPr/>
            <p:nvPr/>
          </p:nvSpPr>
          <p:spPr>
            <a:xfrm>
              <a:off x="7464153" y="3984238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51" name="Rechthoek 150">
              <a:extLst>
                <a:ext uri="{FF2B5EF4-FFF2-40B4-BE49-F238E27FC236}">
                  <a16:creationId xmlns:a16="http://schemas.microsoft.com/office/drawing/2014/main" id="{83AF645A-F60D-49CD-A23B-9D9173FDFB3C}"/>
                </a:ext>
              </a:extLst>
            </p:cNvPr>
            <p:cNvSpPr/>
            <p:nvPr/>
          </p:nvSpPr>
          <p:spPr>
            <a:xfrm>
              <a:off x="7680177" y="3984238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9410B330-997F-4D4F-8CDD-A6F20226B5F2}"/>
                </a:ext>
              </a:extLst>
            </p:cNvPr>
            <p:cNvSpPr/>
            <p:nvPr/>
          </p:nvSpPr>
          <p:spPr>
            <a:xfrm>
              <a:off x="7896201" y="3984238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89552BD9-415E-4F21-A27C-A88DAAB1CCF5}"/>
                </a:ext>
              </a:extLst>
            </p:cNvPr>
            <p:cNvSpPr/>
            <p:nvPr/>
          </p:nvSpPr>
          <p:spPr>
            <a:xfrm>
              <a:off x="8112225" y="3984238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FF34208D-5770-44A7-A190-3022E14C7EE0}"/>
                </a:ext>
              </a:extLst>
            </p:cNvPr>
            <p:cNvSpPr/>
            <p:nvPr/>
          </p:nvSpPr>
          <p:spPr>
            <a:xfrm>
              <a:off x="8328249" y="3984238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593BF5EC-7EAD-4A6E-846E-5530241C6C2E}"/>
                </a:ext>
              </a:extLst>
            </p:cNvPr>
            <p:cNvSpPr/>
            <p:nvPr/>
          </p:nvSpPr>
          <p:spPr>
            <a:xfrm>
              <a:off x="8544272" y="3984238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FFBBC042-EBB5-4B5E-82B5-CA46DB0CB97B}"/>
                </a:ext>
              </a:extLst>
            </p:cNvPr>
            <p:cNvSpPr/>
            <p:nvPr/>
          </p:nvSpPr>
          <p:spPr>
            <a:xfrm>
              <a:off x="8760296" y="3984238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F9100813-BF48-41A2-B2DC-85DF0B7A64E7}"/>
                </a:ext>
              </a:extLst>
            </p:cNvPr>
            <p:cNvSpPr/>
            <p:nvPr/>
          </p:nvSpPr>
          <p:spPr>
            <a:xfrm>
              <a:off x="8976320" y="3984238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58" name="Rechthoek 157">
              <a:extLst>
                <a:ext uri="{FF2B5EF4-FFF2-40B4-BE49-F238E27FC236}">
                  <a16:creationId xmlns:a16="http://schemas.microsoft.com/office/drawing/2014/main" id="{5A42FC53-9134-4670-B88A-201279C90F17}"/>
                </a:ext>
              </a:extLst>
            </p:cNvPr>
            <p:cNvSpPr/>
            <p:nvPr/>
          </p:nvSpPr>
          <p:spPr>
            <a:xfrm>
              <a:off x="9192344" y="3984238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6B5F6604-E532-4170-B0AA-B453640F829F}"/>
                </a:ext>
              </a:extLst>
            </p:cNvPr>
            <p:cNvSpPr/>
            <p:nvPr/>
          </p:nvSpPr>
          <p:spPr>
            <a:xfrm>
              <a:off x="9408368" y="3984238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7BA57E0F-CB6A-4ABB-8386-3A1A2E3BB010}"/>
                </a:ext>
              </a:extLst>
            </p:cNvPr>
            <p:cNvSpPr/>
            <p:nvPr/>
          </p:nvSpPr>
          <p:spPr>
            <a:xfrm>
              <a:off x="9624392" y="3984238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21E49FDC-F25A-4E51-B945-5244CB154DE2}"/>
                </a:ext>
              </a:extLst>
            </p:cNvPr>
            <p:cNvSpPr/>
            <p:nvPr/>
          </p:nvSpPr>
          <p:spPr>
            <a:xfrm>
              <a:off x="9840416" y="3984238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F92A412D-86FB-42C5-B2AD-38020ADC7D15}"/>
                </a:ext>
              </a:extLst>
            </p:cNvPr>
            <p:cNvSpPr/>
            <p:nvPr/>
          </p:nvSpPr>
          <p:spPr>
            <a:xfrm>
              <a:off x="10056440" y="3984238"/>
              <a:ext cx="216024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</p:grpSp>
      <p:sp>
        <p:nvSpPr>
          <p:cNvPr id="163" name="Tekstvak 162">
            <a:extLst>
              <a:ext uri="{FF2B5EF4-FFF2-40B4-BE49-F238E27FC236}">
                <a16:creationId xmlns:a16="http://schemas.microsoft.com/office/drawing/2014/main" id="{2A970431-9310-422B-9E73-C8F7FD7C179E}"/>
              </a:ext>
            </a:extLst>
          </p:cNvPr>
          <p:cNvSpPr txBox="1"/>
          <p:nvPr/>
        </p:nvSpPr>
        <p:spPr>
          <a:xfrm>
            <a:off x="7914150" y="5200114"/>
            <a:ext cx="1008112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nl-NL" sz="3200" b="1" i="0" dirty="0">
                <a:solidFill>
                  <a:schemeClr val="bg1">
                    <a:lumMod val="50000"/>
                  </a:schemeClr>
                </a:solidFill>
                <a:effectLst/>
              </a:rPr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2694914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2E07E5D1-F8C5-4B1C-A7A9-6689155F6C5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754985" y="1484784"/>
            <a:ext cx="0" cy="273630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EC6E3988-16A2-4D95-A7EE-3D95DE46EB5F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143672" y="2888940"/>
            <a:ext cx="210725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 3">
                <a:extLst>
                  <a:ext uri="{FF2B5EF4-FFF2-40B4-BE49-F238E27FC236}">
                    <a16:creationId xmlns:a16="http://schemas.microsoft.com/office/drawing/2014/main" id="{0891274D-F5EB-494A-92AE-E831B1732A92}"/>
                  </a:ext>
                </a:extLst>
              </p:cNvPr>
              <p:cNvSpPr/>
              <p:nvPr/>
            </p:nvSpPr>
            <p:spPr>
              <a:xfrm>
                <a:off x="1991544" y="2348880"/>
                <a:ext cx="792088" cy="108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lang="nl-N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𝑡𝑟𝑛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4" name="Rechthoek 3">
                <a:extLst>
                  <a:ext uri="{FF2B5EF4-FFF2-40B4-BE49-F238E27FC236}">
                    <a16:creationId xmlns:a16="http://schemas.microsoft.com/office/drawing/2014/main" id="{0891274D-F5EB-494A-92AE-E831B1732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2348880"/>
                <a:ext cx="792088" cy="1080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hoek 4">
                <a:extLst>
                  <a:ext uri="{FF2B5EF4-FFF2-40B4-BE49-F238E27FC236}">
                    <a16:creationId xmlns:a16="http://schemas.microsoft.com/office/drawing/2014/main" id="{E0DD8B95-5079-472E-944A-95F4CEF94789}"/>
                  </a:ext>
                </a:extLst>
              </p:cNvPr>
              <p:cNvSpPr/>
              <p:nvPr/>
            </p:nvSpPr>
            <p:spPr>
              <a:xfrm>
                <a:off x="2855640" y="2348880"/>
                <a:ext cx="288032" cy="10801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lIns="36000" r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𝒴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𝑡𝑟𝑛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5" name="Rechthoek 4">
                <a:extLst>
                  <a:ext uri="{FF2B5EF4-FFF2-40B4-BE49-F238E27FC236}">
                    <a16:creationId xmlns:a16="http://schemas.microsoft.com/office/drawing/2014/main" id="{E0DD8B95-5079-472E-944A-95F4CEF94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2348880"/>
                <a:ext cx="288032" cy="1080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al 5">
            <a:extLst>
              <a:ext uri="{FF2B5EF4-FFF2-40B4-BE49-F238E27FC236}">
                <a16:creationId xmlns:a16="http://schemas.microsoft.com/office/drawing/2014/main" id="{0346D512-4692-4797-9BAA-F852466F156B}"/>
              </a:ext>
            </a:extLst>
          </p:cNvPr>
          <p:cNvSpPr/>
          <p:nvPr/>
        </p:nvSpPr>
        <p:spPr>
          <a:xfrm>
            <a:off x="4050736" y="2744924"/>
            <a:ext cx="288032" cy="2880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720000" rtlCol="0" anchor="ctr"/>
          <a:lstStyle/>
          <a:p>
            <a:pPr algn="ctr"/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leeralgoritme</a:t>
            </a:r>
            <a:endParaRPr lang="nl-B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hoek: afgeronde hoeken 9">
                <a:extLst>
                  <a:ext uri="{FF2B5EF4-FFF2-40B4-BE49-F238E27FC236}">
                    <a16:creationId xmlns:a16="http://schemas.microsoft.com/office/drawing/2014/main" id="{A3CDFAB5-5A4D-46B9-8B76-AF8BFE4BE2E2}"/>
                  </a:ext>
                </a:extLst>
              </p:cNvPr>
              <p:cNvSpPr/>
              <p:nvPr/>
            </p:nvSpPr>
            <p:spPr>
              <a:xfrm>
                <a:off x="5250929" y="2348880"/>
                <a:ext cx="1008112" cy="1080120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0" name="Rechthoek: afgeronde hoeken 9">
                <a:extLst>
                  <a:ext uri="{FF2B5EF4-FFF2-40B4-BE49-F238E27FC236}">
                    <a16:creationId xmlns:a16="http://schemas.microsoft.com/office/drawing/2014/main" id="{A3CDFAB5-5A4D-46B9-8B76-AF8BFE4BE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929" y="2348880"/>
                <a:ext cx="1008112" cy="1080120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kstvak 13">
            <a:extLst>
              <a:ext uri="{FF2B5EF4-FFF2-40B4-BE49-F238E27FC236}">
                <a16:creationId xmlns:a16="http://schemas.microsoft.com/office/drawing/2014/main" id="{2F848A5D-5D92-4D3F-A24E-60FA2EEF30C8}"/>
              </a:ext>
            </a:extLst>
          </p:cNvPr>
          <p:cNvSpPr txBox="1"/>
          <p:nvPr/>
        </p:nvSpPr>
        <p:spPr>
          <a:xfrm>
            <a:off x="1847528" y="1979548"/>
            <a:ext cx="137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data</a:t>
            </a:r>
            <a:endParaRPr lang="nl-B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hoek 15">
                <a:extLst>
                  <a:ext uri="{FF2B5EF4-FFF2-40B4-BE49-F238E27FC236}">
                    <a16:creationId xmlns:a16="http://schemas.microsoft.com/office/drawing/2014/main" id="{F783B773-872C-4A29-AAEC-B3A9766F70B6}"/>
                  </a:ext>
                </a:extLst>
              </p:cNvPr>
              <p:cNvSpPr/>
              <p:nvPr/>
            </p:nvSpPr>
            <p:spPr>
              <a:xfrm>
                <a:off x="5358941" y="1196752"/>
                <a:ext cx="792088" cy="2880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lang="nl-N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𝑡𝑠𝑡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6" name="Rechthoek 15">
                <a:extLst>
                  <a:ext uri="{FF2B5EF4-FFF2-40B4-BE49-F238E27FC236}">
                    <a16:creationId xmlns:a16="http://schemas.microsoft.com/office/drawing/2014/main" id="{F783B773-872C-4A29-AAEC-B3A9766F7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1" y="1196752"/>
                <a:ext cx="792088" cy="288032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hoek 16">
                <a:extLst>
                  <a:ext uri="{FF2B5EF4-FFF2-40B4-BE49-F238E27FC236}">
                    <a16:creationId xmlns:a16="http://schemas.microsoft.com/office/drawing/2014/main" id="{57C29487-21F3-4E5D-8DAE-F6EE01071BE1}"/>
                  </a:ext>
                </a:extLst>
              </p:cNvPr>
              <p:cNvSpPr/>
              <p:nvPr/>
            </p:nvSpPr>
            <p:spPr>
              <a:xfrm>
                <a:off x="5610969" y="4221088"/>
                <a:ext cx="288032" cy="3600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7" name="Rechthoek 16">
                <a:extLst>
                  <a:ext uri="{FF2B5EF4-FFF2-40B4-BE49-F238E27FC236}">
                    <a16:creationId xmlns:a16="http://schemas.microsoft.com/office/drawing/2014/main" id="{57C29487-21F3-4E5D-8DAE-F6EE01071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969" y="4221088"/>
                <a:ext cx="288032" cy="360040"/>
              </a:xfrm>
              <a:prstGeom prst="rect">
                <a:avLst/>
              </a:prstGeom>
              <a:blipFill>
                <a:blip r:embed="rId6"/>
                <a:stretch>
                  <a:fillRect t="-4918" r="-42000" b="-6557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kstvak 17">
            <a:extLst>
              <a:ext uri="{FF2B5EF4-FFF2-40B4-BE49-F238E27FC236}">
                <a16:creationId xmlns:a16="http://schemas.microsoft.com/office/drawing/2014/main" id="{E9B13BF7-F23A-4BD2-9F29-940432B66C3A}"/>
              </a:ext>
            </a:extLst>
          </p:cNvPr>
          <p:cNvSpPr txBox="1"/>
          <p:nvPr/>
        </p:nvSpPr>
        <p:spPr>
          <a:xfrm>
            <a:off x="5251674" y="827420"/>
            <a:ext cx="100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data</a:t>
            </a:r>
            <a:endParaRPr lang="nl-B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6A8E1D5A-1DE4-482A-8BDF-361321C17778}"/>
              </a:ext>
            </a:extLst>
          </p:cNvPr>
          <p:cNvSpPr txBox="1"/>
          <p:nvPr/>
        </p:nvSpPr>
        <p:spPr>
          <a:xfrm>
            <a:off x="4557701" y="289445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i="1" dirty="0"/>
              <a:t>leren</a:t>
            </a:r>
            <a:endParaRPr lang="nl-BE" sz="1200" i="1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0FEEC9B4-2EF4-43DB-B274-1E9CD4EC2D14}"/>
              </a:ext>
            </a:extLst>
          </p:cNvPr>
          <p:cNvSpPr txBox="1"/>
          <p:nvPr/>
        </p:nvSpPr>
        <p:spPr>
          <a:xfrm>
            <a:off x="4856982" y="3697983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i="1" dirty="0"/>
              <a:t>voorspellen</a:t>
            </a:r>
            <a:endParaRPr lang="nl-BE" sz="1200" i="1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9AF2EEBA-24A2-41D1-9D94-16AF8CB542FF}"/>
              </a:ext>
            </a:extLst>
          </p:cNvPr>
          <p:cNvSpPr txBox="1"/>
          <p:nvPr/>
        </p:nvSpPr>
        <p:spPr>
          <a:xfrm>
            <a:off x="5093427" y="4581128"/>
            <a:ext cx="132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voorspelling</a:t>
            </a:r>
            <a:endParaRPr lang="nl-B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A540BC3A-AF99-401D-A715-C39F58A7028D}"/>
              </a:ext>
            </a:extLst>
          </p:cNvPr>
          <p:cNvSpPr/>
          <p:nvPr/>
        </p:nvSpPr>
        <p:spPr>
          <a:xfrm>
            <a:off x="4158752" y="2949577"/>
            <a:ext cx="72000" cy="2160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576000" bIns="0" rtlCol="0" anchor="ctr"/>
          <a:lstStyle/>
          <a:p>
            <a:pPr algn="ctr"/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hyper-</a:t>
            </a:r>
          </a:p>
          <a:p>
            <a:pPr algn="ctr"/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</a:t>
            </a:r>
            <a:endParaRPr lang="nl-B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9DDCE6C8-CB6A-4C32-9390-95970B157C2C}"/>
              </a:ext>
            </a:extLst>
          </p:cNvPr>
          <p:cNvSpPr/>
          <p:nvPr/>
        </p:nvSpPr>
        <p:spPr>
          <a:xfrm>
            <a:off x="5646985" y="2533144"/>
            <a:ext cx="216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32000" tIns="0" rIns="0" bIns="0" rtlCol="0" anchor="ctr"/>
          <a:lstStyle/>
          <a:p>
            <a:endParaRPr lang="nl-BE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AB38DB08-6126-45B7-AAB6-A9D82A4A0E16}"/>
              </a:ext>
            </a:extLst>
          </p:cNvPr>
          <p:cNvSpPr txBox="1"/>
          <p:nvPr/>
        </p:nvSpPr>
        <p:spPr>
          <a:xfrm rot="18734279">
            <a:off x="4876683" y="225503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nl-B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AB5DA572-A97C-468B-AE3F-F4DA7DCC6BF6}"/>
                  </a:ext>
                </a:extLst>
              </p:cNvPr>
              <p:cNvSpPr txBox="1"/>
              <p:nvPr/>
            </p:nvSpPr>
            <p:spPr>
              <a:xfrm>
                <a:off x="4103412" y="2714436"/>
                <a:ext cx="173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nl-B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AB5DA572-A97C-468B-AE3F-F4DA7DCC6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412" y="2714436"/>
                <a:ext cx="173124" cy="276999"/>
              </a:xfrm>
              <a:prstGeom prst="rect">
                <a:avLst/>
              </a:prstGeom>
              <a:blipFill>
                <a:blip r:embed="rId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hthoek 37">
            <a:extLst>
              <a:ext uri="{FF2B5EF4-FFF2-40B4-BE49-F238E27FC236}">
                <a16:creationId xmlns:a16="http://schemas.microsoft.com/office/drawing/2014/main" id="{C6249EBD-B654-44A0-A605-FC31E8CF6C81}"/>
              </a:ext>
            </a:extLst>
          </p:cNvPr>
          <p:cNvSpPr/>
          <p:nvPr/>
        </p:nvSpPr>
        <p:spPr>
          <a:xfrm>
            <a:off x="5976741" y="3244744"/>
            <a:ext cx="72000" cy="2160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96000" rIns="396000" bIns="0" rtlCol="0" anchor="ctr"/>
          <a:lstStyle/>
          <a:p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hyperparameters</a:t>
            </a:r>
            <a:endParaRPr lang="nl-B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38A4377A-FE4F-45B1-BDA3-0EF9DA4D240D}"/>
              </a:ext>
            </a:extLst>
          </p:cNvPr>
          <p:cNvSpPr txBox="1"/>
          <p:nvPr/>
        </p:nvSpPr>
        <p:spPr>
          <a:xfrm>
            <a:off x="3647728" y="124237"/>
            <a:ext cx="1464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Begeleid ML</a:t>
            </a:r>
            <a:endParaRPr lang="nl-B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kstvak 41">
                <a:extLst>
                  <a:ext uri="{FF2B5EF4-FFF2-40B4-BE49-F238E27FC236}">
                    <a16:creationId xmlns:a16="http://schemas.microsoft.com/office/drawing/2014/main" id="{67AD0336-EEC2-4B8C-9593-85A303D6C2DC}"/>
                  </a:ext>
                </a:extLst>
              </p:cNvPr>
              <p:cNvSpPr txBox="1"/>
              <p:nvPr/>
            </p:nvSpPr>
            <p:spPr>
              <a:xfrm>
                <a:off x="6223763" y="2229025"/>
                <a:ext cx="1236604" cy="291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gewichten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nl-NL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nl-BE" sz="1200" dirty="0"/>
              </a:p>
            </p:txBody>
          </p:sp>
        </mc:Choice>
        <mc:Fallback xmlns="">
          <p:sp>
            <p:nvSpPr>
              <p:cNvPr id="42" name="Tekstvak 41">
                <a:extLst>
                  <a:ext uri="{FF2B5EF4-FFF2-40B4-BE49-F238E27FC236}">
                    <a16:creationId xmlns:a16="http://schemas.microsoft.com/office/drawing/2014/main" id="{67AD0336-EEC2-4B8C-9593-85A303D6C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63" y="2229025"/>
                <a:ext cx="1236604" cy="291875"/>
              </a:xfrm>
              <a:prstGeom prst="rect">
                <a:avLst/>
              </a:prstGeom>
              <a:blipFill>
                <a:blip r:embed="rId8"/>
                <a:stretch>
                  <a:fillRect l="-493" b="-1250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94096AF9-3036-466C-8CE4-4A95566DE2EE}"/>
              </a:ext>
            </a:extLst>
          </p:cNvPr>
          <p:cNvCxnSpPr>
            <a:stCxn id="34" idx="3"/>
            <a:endCxn id="42" idx="1"/>
          </p:cNvCxnSpPr>
          <p:nvPr/>
        </p:nvCxnSpPr>
        <p:spPr>
          <a:xfrm flipV="1">
            <a:off x="5862985" y="2374963"/>
            <a:ext cx="360778" cy="2301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29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F8E827E4-B9FD-4947-8669-95508997F3EE}"/>
              </a:ext>
            </a:extLst>
          </p:cNvPr>
          <p:cNvGrpSpPr/>
          <p:nvPr/>
        </p:nvGrpSpPr>
        <p:grpSpPr>
          <a:xfrm>
            <a:off x="4007768" y="2420888"/>
            <a:ext cx="2952328" cy="2767808"/>
            <a:chOff x="1991544" y="2348880"/>
            <a:chExt cx="1152128" cy="108012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51B7BD90-9531-4A6D-9BEA-F74803538636}"/>
                </a:ext>
              </a:extLst>
            </p:cNvPr>
            <p:cNvSpPr/>
            <p:nvPr/>
          </p:nvSpPr>
          <p:spPr>
            <a:xfrm>
              <a:off x="1991544" y="2348880"/>
              <a:ext cx="983524" cy="1080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34B09D6B-FF6B-4A41-B363-C027A41E6C75}"/>
                </a:ext>
              </a:extLst>
            </p:cNvPr>
            <p:cNvSpPr/>
            <p:nvPr/>
          </p:nvSpPr>
          <p:spPr>
            <a:xfrm>
              <a:off x="3031269" y="2348880"/>
              <a:ext cx="112403" cy="10801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36000" rIns="108000" rtlCol="0" anchor="ctr"/>
            <a:lstStyle/>
            <a:p>
              <a:pPr algn="ctr"/>
              <a:endParaRPr lang="nl-BE" dirty="0"/>
            </a:p>
          </p:txBody>
        </p:sp>
      </p:grpSp>
      <p:sp>
        <p:nvSpPr>
          <p:cNvPr id="9" name="Rechthoek 8">
            <a:extLst>
              <a:ext uri="{FF2B5EF4-FFF2-40B4-BE49-F238E27FC236}">
                <a16:creationId xmlns:a16="http://schemas.microsoft.com/office/drawing/2014/main" id="{9BBEB289-874A-49DC-B160-4AA736C1CDE8}"/>
              </a:ext>
            </a:extLst>
          </p:cNvPr>
          <p:cNvSpPr/>
          <p:nvPr/>
        </p:nvSpPr>
        <p:spPr>
          <a:xfrm>
            <a:off x="4007768" y="2204864"/>
            <a:ext cx="252028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B151369-0023-4119-90F2-80B282F4CD87}"/>
              </a:ext>
            </a:extLst>
          </p:cNvPr>
          <p:cNvSpPr/>
          <p:nvPr/>
        </p:nvSpPr>
        <p:spPr>
          <a:xfrm>
            <a:off x="6672064" y="2204864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71409132-3D02-410F-930A-E373910F392D}"/>
              </a:ext>
            </a:extLst>
          </p:cNvPr>
          <p:cNvSpPr/>
          <p:nvPr/>
        </p:nvSpPr>
        <p:spPr>
          <a:xfrm>
            <a:off x="3575720" y="2420888"/>
            <a:ext cx="360040" cy="2767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714D16A-7332-484C-8882-8D6FDDAA7051}"/>
              </a:ext>
            </a:extLst>
          </p:cNvPr>
          <p:cNvSpPr txBox="1"/>
          <p:nvPr/>
        </p:nvSpPr>
        <p:spPr>
          <a:xfrm>
            <a:off x="7464152" y="1748716"/>
            <a:ext cx="11576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Variabele namen</a:t>
            </a:r>
          </a:p>
          <a:p>
            <a:r>
              <a:rPr lang="nl-NL" sz="1100" dirty="0"/>
              <a:t>of hoofding</a:t>
            </a:r>
          </a:p>
          <a:p>
            <a:r>
              <a:rPr lang="nl-NL" sz="1100" dirty="0"/>
              <a:t>(eng: </a:t>
            </a:r>
            <a:r>
              <a:rPr lang="nl-NL" sz="1100" i="1" dirty="0"/>
              <a:t>header</a:t>
            </a:r>
            <a:r>
              <a:rPr lang="nl-NL" sz="1100" dirty="0"/>
              <a:t>)</a:t>
            </a:r>
            <a:endParaRPr lang="nl-BE" sz="1100" dirty="0"/>
          </a:p>
        </p:txBody>
      </p:sp>
      <p:sp>
        <p:nvSpPr>
          <p:cNvPr id="13" name="Vierkante haak rechts 12">
            <a:extLst>
              <a:ext uri="{FF2B5EF4-FFF2-40B4-BE49-F238E27FC236}">
                <a16:creationId xmlns:a16="http://schemas.microsoft.com/office/drawing/2014/main" id="{5FB9DBA2-D760-4490-B1CF-32D8514B0BD8}"/>
              </a:ext>
            </a:extLst>
          </p:cNvPr>
          <p:cNvSpPr/>
          <p:nvPr/>
        </p:nvSpPr>
        <p:spPr>
          <a:xfrm>
            <a:off x="7103243" y="2218596"/>
            <a:ext cx="72008" cy="130284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A10D741A-BAC0-4BDA-ADD1-A1F49595E3F7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 flipV="1">
            <a:off x="7175251" y="2048798"/>
            <a:ext cx="288901" cy="2349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0BB877A3-C6D4-4859-B194-D6AD33786955}"/>
              </a:ext>
            </a:extLst>
          </p:cNvPr>
          <p:cNvSpPr txBox="1"/>
          <p:nvPr/>
        </p:nvSpPr>
        <p:spPr>
          <a:xfrm>
            <a:off x="2168934" y="3356992"/>
            <a:ext cx="11865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Instantienamen</a:t>
            </a:r>
          </a:p>
          <a:p>
            <a:r>
              <a:rPr lang="nl-NL" sz="1100" dirty="0"/>
              <a:t>Rijnamen</a:t>
            </a:r>
          </a:p>
          <a:p>
            <a:r>
              <a:rPr lang="nl-NL" sz="1100" dirty="0"/>
              <a:t>(eng: </a:t>
            </a:r>
            <a:r>
              <a:rPr lang="nl-NL" sz="1100" i="1" dirty="0" err="1"/>
              <a:t>row</a:t>
            </a:r>
            <a:r>
              <a:rPr lang="nl-NL" sz="1100" i="1" dirty="0"/>
              <a:t> </a:t>
            </a:r>
            <a:r>
              <a:rPr lang="nl-NL" sz="1100" i="1" dirty="0" err="1"/>
              <a:t>names</a:t>
            </a:r>
            <a:r>
              <a:rPr lang="nl-NL" sz="1100" dirty="0"/>
              <a:t>)</a:t>
            </a:r>
            <a:endParaRPr lang="nl-BE" sz="1100" dirty="0"/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0B77FAD7-8103-499A-980A-06BF2090477B}"/>
              </a:ext>
            </a:extLst>
          </p:cNvPr>
          <p:cNvCxnSpPr>
            <a:cxnSpLocks/>
            <a:stCxn id="20" idx="3"/>
            <a:endCxn id="11" idx="1"/>
          </p:cNvCxnSpPr>
          <p:nvPr/>
        </p:nvCxnSpPr>
        <p:spPr>
          <a:xfrm>
            <a:off x="3355477" y="3657074"/>
            <a:ext cx="220243" cy="1477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hoek 28">
            <a:extLst>
              <a:ext uri="{FF2B5EF4-FFF2-40B4-BE49-F238E27FC236}">
                <a16:creationId xmlns:a16="http://schemas.microsoft.com/office/drawing/2014/main" id="{A0A3E0A9-68AE-4402-9995-0C597ADECFE2}"/>
              </a:ext>
            </a:extLst>
          </p:cNvPr>
          <p:cNvSpPr/>
          <p:nvPr/>
        </p:nvSpPr>
        <p:spPr>
          <a:xfrm>
            <a:off x="4370589" y="2196267"/>
            <a:ext cx="141236" cy="2992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36000" rIns="108000" rtlCol="0" anchor="ctr"/>
          <a:lstStyle/>
          <a:p>
            <a:pPr algn="ctr"/>
            <a:endParaRPr lang="nl-BE" dirty="0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826D9823-54F0-4B0D-9A39-128B667ADC27}"/>
              </a:ext>
            </a:extLst>
          </p:cNvPr>
          <p:cNvSpPr/>
          <p:nvPr/>
        </p:nvSpPr>
        <p:spPr>
          <a:xfrm>
            <a:off x="4900005" y="2196267"/>
            <a:ext cx="141236" cy="2992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36000" rIns="108000" rtlCol="0" anchor="ctr"/>
          <a:lstStyle/>
          <a:p>
            <a:pPr algn="ctr"/>
            <a:endParaRPr lang="nl-BE" dirty="0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13588B0C-9033-465F-9764-FE6623CFD88F}"/>
              </a:ext>
            </a:extLst>
          </p:cNvPr>
          <p:cNvSpPr/>
          <p:nvPr/>
        </p:nvSpPr>
        <p:spPr>
          <a:xfrm>
            <a:off x="5487460" y="2196267"/>
            <a:ext cx="141236" cy="2992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36000" rIns="108000" rtlCol="0" anchor="ctr"/>
          <a:lstStyle/>
          <a:p>
            <a:pPr algn="ctr"/>
            <a:endParaRPr lang="nl-BE" dirty="0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ABF41686-03BE-4A19-9F7E-0E246AE415E1}"/>
              </a:ext>
            </a:extLst>
          </p:cNvPr>
          <p:cNvSpPr/>
          <p:nvPr/>
        </p:nvSpPr>
        <p:spPr>
          <a:xfrm>
            <a:off x="6006849" y="2196267"/>
            <a:ext cx="141236" cy="2992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36000" rIns="108000" rtlCol="0" anchor="ctr"/>
          <a:lstStyle/>
          <a:p>
            <a:pPr algn="ctr"/>
            <a:endParaRPr lang="nl-BE" dirty="0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88777806-1821-4664-A04D-7D9B10885D9E}"/>
              </a:ext>
            </a:extLst>
          </p:cNvPr>
          <p:cNvSpPr txBox="1"/>
          <p:nvPr/>
        </p:nvSpPr>
        <p:spPr>
          <a:xfrm>
            <a:off x="4655840" y="1093837"/>
            <a:ext cx="10993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/>
              <a:t>Onafhankelijke variabele</a:t>
            </a:r>
          </a:p>
          <a:p>
            <a:pPr algn="ctr"/>
            <a:r>
              <a:rPr lang="nl-NL" sz="1100" dirty="0"/>
              <a:t>(eng: </a:t>
            </a:r>
            <a:r>
              <a:rPr lang="nl-NL" sz="1100" i="1" dirty="0"/>
              <a:t>feature</a:t>
            </a:r>
            <a:r>
              <a:rPr lang="nl-NL" sz="1100" dirty="0"/>
              <a:t>)</a:t>
            </a:r>
            <a:endParaRPr lang="nl-BE" sz="1100" dirty="0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4D4E9612-D3D9-4528-BAC3-7C51F5D011A7}"/>
              </a:ext>
            </a:extLst>
          </p:cNvPr>
          <p:cNvCxnSpPr>
            <a:cxnSpLocks/>
            <a:stCxn id="76" idx="3"/>
            <a:endCxn id="37" idx="2"/>
          </p:cNvCxnSpPr>
          <p:nvPr/>
        </p:nvCxnSpPr>
        <p:spPr>
          <a:xfrm flipH="1" flipV="1">
            <a:off x="5205520" y="1694001"/>
            <a:ext cx="64264" cy="3740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kstvak 44">
            <a:extLst>
              <a:ext uri="{FF2B5EF4-FFF2-40B4-BE49-F238E27FC236}">
                <a16:creationId xmlns:a16="http://schemas.microsoft.com/office/drawing/2014/main" id="{F3455596-7305-4746-9878-0BE5792B6E27}"/>
              </a:ext>
            </a:extLst>
          </p:cNvPr>
          <p:cNvSpPr txBox="1"/>
          <p:nvPr/>
        </p:nvSpPr>
        <p:spPr>
          <a:xfrm>
            <a:off x="6280832" y="1046404"/>
            <a:ext cx="1099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/>
              <a:t>Afhankelijke variabele</a:t>
            </a:r>
          </a:p>
          <a:p>
            <a:pPr algn="ctr"/>
            <a:r>
              <a:rPr lang="nl-NL" sz="1100" dirty="0"/>
              <a:t>(eng </a:t>
            </a:r>
            <a:r>
              <a:rPr lang="nl-NL" sz="1100" i="1" dirty="0" err="1"/>
              <a:t>outcome</a:t>
            </a:r>
            <a:r>
              <a:rPr lang="nl-NL" sz="1100" i="1" dirty="0"/>
              <a:t>, label</a:t>
            </a:r>
            <a:r>
              <a:rPr lang="nl-NL" sz="1100" dirty="0"/>
              <a:t>)</a:t>
            </a:r>
            <a:endParaRPr lang="nl-BE" sz="1100" dirty="0"/>
          </a:p>
        </p:txBody>
      </p:sp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85636EDA-1DA7-49F0-BD32-8A1E92E3D59D}"/>
              </a:ext>
            </a:extLst>
          </p:cNvPr>
          <p:cNvCxnSpPr>
            <a:cxnSpLocks/>
            <a:stCxn id="75" idx="3"/>
            <a:endCxn id="45" idx="2"/>
          </p:cNvCxnSpPr>
          <p:nvPr/>
        </p:nvCxnSpPr>
        <p:spPr>
          <a:xfrm flipV="1">
            <a:off x="6828130" y="1815845"/>
            <a:ext cx="2382" cy="2521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ep 73">
            <a:extLst>
              <a:ext uri="{FF2B5EF4-FFF2-40B4-BE49-F238E27FC236}">
                <a16:creationId xmlns:a16="http://schemas.microsoft.com/office/drawing/2014/main" id="{92D874E8-2744-474F-AA5A-DFC0B60AF182}"/>
              </a:ext>
            </a:extLst>
          </p:cNvPr>
          <p:cNvGrpSpPr/>
          <p:nvPr/>
        </p:nvGrpSpPr>
        <p:grpSpPr>
          <a:xfrm>
            <a:off x="3440929" y="2542161"/>
            <a:ext cx="3593598" cy="2501642"/>
            <a:chOff x="3440929" y="2542161"/>
            <a:chExt cx="3593598" cy="2501642"/>
          </a:xfrm>
        </p:grpSpPr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9A656B79-23D7-412B-9E70-97F6EC5334FF}"/>
                </a:ext>
              </a:extLst>
            </p:cNvPr>
            <p:cNvSpPr/>
            <p:nvPr/>
          </p:nvSpPr>
          <p:spPr>
            <a:xfrm rot="5400000">
              <a:off x="5207332" y="775758"/>
              <a:ext cx="60791" cy="3593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36000" rIns="108000" rtlCol="0" anchor="ctr"/>
            <a:lstStyle/>
            <a:p>
              <a:pPr algn="ctr"/>
              <a:endParaRPr lang="nl-BE" dirty="0"/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9AF80905-988E-42DB-A631-56A0C4C1E040}"/>
                </a:ext>
              </a:extLst>
            </p:cNvPr>
            <p:cNvSpPr/>
            <p:nvPr/>
          </p:nvSpPr>
          <p:spPr>
            <a:xfrm rot="5400000">
              <a:off x="5207332" y="963516"/>
              <a:ext cx="60791" cy="3593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36000" rIns="108000" rtlCol="0" anchor="ctr"/>
            <a:lstStyle/>
            <a:p>
              <a:pPr algn="ctr"/>
              <a:endParaRPr lang="nl-BE" dirty="0"/>
            </a:p>
          </p:txBody>
        </p:sp>
        <p:sp>
          <p:nvSpPr>
            <p:cNvPr id="62" name="Rechthoek 61">
              <a:extLst>
                <a:ext uri="{FF2B5EF4-FFF2-40B4-BE49-F238E27FC236}">
                  <a16:creationId xmlns:a16="http://schemas.microsoft.com/office/drawing/2014/main" id="{2195E974-5BD4-4DFB-89A4-70531D0F5702}"/>
                </a:ext>
              </a:extLst>
            </p:cNvPr>
            <p:cNvSpPr/>
            <p:nvPr/>
          </p:nvSpPr>
          <p:spPr>
            <a:xfrm rot="5400000">
              <a:off x="5207332" y="1151274"/>
              <a:ext cx="60791" cy="3593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36000" rIns="108000" rtlCol="0" anchor="ctr"/>
            <a:lstStyle/>
            <a:p>
              <a:pPr algn="ctr"/>
              <a:endParaRPr lang="nl-BE" dirty="0"/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28B8CCC9-0442-4527-8EC3-778CA57F41D7}"/>
                </a:ext>
              </a:extLst>
            </p:cNvPr>
            <p:cNvSpPr/>
            <p:nvPr/>
          </p:nvSpPr>
          <p:spPr>
            <a:xfrm rot="5400000">
              <a:off x="5207332" y="1339032"/>
              <a:ext cx="60791" cy="3593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36000" rIns="108000" rtlCol="0" anchor="ctr"/>
            <a:lstStyle/>
            <a:p>
              <a:pPr algn="ctr"/>
              <a:endParaRPr lang="nl-BE" dirty="0"/>
            </a:p>
          </p:txBody>
        </p:sp>
        <p:sp>
          <p:nvSpPr>
            <p:cNvPr id="64" name="Rechthoek 63">
              <a:extLst>
                <a:ext uri="{FF2B5EF4-FFF2-40B4-BE49-F238E27FC236}">
                  <a16:creationId xmlns:a16="http://schemas.microsoft.com/office/drawing/2014/main" id="{EEB1F06D-0E78-43F3-924F-7287C59D07CD}"/>
                </a:ext>
              </a:extLst>
            </p:cNvPr>
            <p:cNvSpPr/>
            <p:nvPr/>
          </p:nvSpPr>
          <p:spPr>
            <a:xfrm rot="5400000">
              <a:off x="5207332" y="1526790"/>
              <a:ext cx="60791" cy="3593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36000" rIns="108000" rtlCol="0" anchor="ctr"/>
            <a:lstStyle/>
            <a:p>
              <a:pPr algn="ctr"/>
              <a:endParaRPr lang="nl-BE" dirty="0"/>
            </a:p>
          </p:txBody>
        </p: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A944F2D7-5CC4-4F57-9F68-C3E017DA8DBC}"/>
                </a:ext>
              </a:extLst>
            </p:cNvPr>
            <p:cNvSpPr/>
            <p:nvPr/>
          </p:nvSpPr>
          <p:spPr>
            <a:xfrm rot="5400000">
              <a:off x="5207332" y="1714548"/>
              <a:ext cx="60791" cy="3593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36000" rIns="108000" rtlCol="0" anchor="ctr"/>
            <a:lstStyle/>
            <a:p>
              <a:pPr algn="ctr"/>
              <a:endParaRPr lang="nl-BE" dirty="0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18F2E832-E8B6-410D-9ED4-4BED7ADFEA95}"/>
                </a:ext>
              </a:extLst>
            </p:cNvPr>
            <p:cNvSpPr/>
            <p:nvPr/>
          </p:nvSpPr>
          <p:spPr>
            <a:xfrm rot="5400000">
              <a:off x="5207332" y="1902306"/>
              <a:ext cx="60791" cy="3593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36000" rIns="108000" rtlCol="0" anchor="ctr"/>
            <a:lstStyle/>
            <a:p>
              <a:pPr algn="ctr"/>
              <a:endParaRPr lang="nl-BE" dirty="0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B04EFDF6-72EC-464F-AF28-C7836D994904}"/>
                </a:ext>
              </a:extLst>
            </p:cNvPr>
            <p:cNvSpPr/>
            <p:nvPr/>
          </p:nvSpPr>
          <p:spPr>
            <a:xfrm rot="5400000">
              <a:off x="5207332" y="2090064"/>
              <a:ext cx="60791" cy="3593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36000" rIns="108000" rtlCol="0" anchor="ctr"/>
            <a:lstStyle/>
            <a:p>
              <a:pPr algn="ctr"/>
              <a:endParaRPr lang="nl-BE" dirty="0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5F25178C-6EEC-4A13-A227-9639FD209616}"/>
                </a:ext>
              </a:extLst>
            </p:cNvPr>
            <p:cNvSpPr/>
            <p:nvPr/>
          </p:nvSpPr>
          <p:spPr>
            <a:xfrm rot="5400000">
              <a:off x="5207332" y="2277822"/>
              <a:ext cx="60791" cy="3593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36000" rIns="108000" rtlCol="0" anchor="ctr"/>
            <a:lstStyle/>
            <a:p>
              <a:pPr algn="ctr"/>
              <a:endParaRPr lang="nl-BE" dirty="0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C18157E-DB07-402C-B2CD-982C61B02B1D}"/>
                </a:ext>
              </a:extLst>
            </p:cNvPr>
            <p:cNvSpPr/>
            <p:nvPr/>
          </p:nvSpPr>
          <p:spPr>
            <a:xfrm rot="5400000">
              <a:off x="5207332" y="2465580"/>
              <a:ext cx="60791" cy="3593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36000" rIns="108000" rtlCol="0" anchor="ctr"/>
            <a:lstStyle/>
            <a:p>
              <a:pPr algn="ctr"/>
              <a:endParaRPr lang="nl-BE" dirty="0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19FCD8BA-515A-443B-8B23-BC88E2A4016E}"/>
                </a:ext>
              </a:extLst>
            </p:cNvPr>
            <p:cNvSpPr/>
            <p:nvPr/>
          </p:nvSpPr>
          <p:spPr>
            <a:xfrm rot="5400000">
              <a:off x="5207332" y="2653338"/>
              <a:ext cx="60791" cy="3593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36000" rIns="108000" rtlCol="0" anchor="ctr"/>
            <a:lstStyle/>
            <a:p>
              <a:pPr algn="ctr"/>
              <a:endParaRPr lang="nl-BE" dirty="0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5A5C31D2-87D7-4E27-A2BF-BA46ECF1BDEF}"/>
                </a:ext>
              </a:extLst>
            </p:cNvPr>
            <p:cNvSpPr/>
            <p:nvPr/>
          </p:nvSpPr>
          <p:spPr>
            <a:xfrm rot="5400000">
              <a:off x="5207332" y="2841096"/>
              <a:ext cx="60791" cy="3593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36000" rIns="108000" rtlCol="0" anchor="ctr"/>
            <a:lstStyle/>
            <a:p>
              <a:pPr algn="ctr"/>
              <a:endParaRPr lang="nl-BE" dirty="0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92CD6645-591A-459D-952C-D64E3E61630C}"/>
                </a:ext>
              </a:extLst>
            </p:cNvPr>
            <p:cNvSpPr/>
            <p:nvPr/>
          </p:nvSpPr>
          <p:spPr>
            <a:xfrm rot="5400000">
              <a:off x="5207332" y="3028854"/>
              <a:ext cx="60791" cy="3593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36000" rIns="108000" rtlCol="0" anchor="ctr"/>
            <a:lstStyle/>
            <a:p>
              <a:pPr algn="ctr"/>
              <a:endParaRPr lang="nl-BE" dirty="0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6711D2F2-9EFB-4D12-82B6-9A024CCEA3DC}"/>
                </a:ext>
              </a:extLst>
            </p:cNvPr>
            <p:cNvSpPr/>
            <p:nvPr/>
          </p:nvSpPr>
          <p:spPr>
            <a:xfrm rot="5400000">
              <a:off x="5207332" y="3216609"/>
              <a:ext cx="60791" cy="3593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36000" rIns="108000" rtlCol="0" anchor="ctr"/>
            <a:lstStyle/>
            <a:p>
              <a:pPr algn="ctr"/>
              <a:endParaRPr lang="nl-BE" dirty="0"/>
            </a:p>
          </p:txBody>
        </p:sp>
      </p:grpSp>
      <p:sp>
        <p:nvSpPr>
          <p:cNvPr id="59" name="Rechthoek 58">
            <a:extLst>
              <a:ext uri="{FF2B5EF4-FFF2-40B4-BE49-F238E27FC236}">
                <a16:creationId xmlns:a16="http://schemas.microsoft.com/office/drawing/2014/main" id="{572A0C59-D76F-4CE1-A4FB-57287CE748F8}"/>
              </a:ext>
            </a:extLst>
          </p:cNvPr>
          <p:cNvSpPr/>
          <p:nvPr/>
        </p:nvSpPr>
        <p:spPr>
          <a:xfrm>
            <a:off x="3491779" y="3133595"/>
            <a:ext cx="3637645" cy="1835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75" name="Rechthoek 74">
            <a:extLst>
              <a:ext uri="{FF2B5EF4-FFF2-40B4-BE49-F238E27FC236}">
                <a16:creationId xmlns:a16="http://schemas.microsoft.com/office/drawing/2014/main" id="{F94489CC-AEAA-4917-B82B-AACCBE8EEF87}"/>
              </a:ext>
            </a:extLst>
          </p:cNvPr>
          <p:cNvSpPr/>
          <p:nvPr/>
        </p:nvSpPr>
        <p:spPr>
          <a:xfrm rot="16200000">
            <a:off x="5211546" y="3478225"/>
            <a:ext cx="3233168" cy="4127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76" name="Rechthoek 75">
            <a:extLst>
              <a:ext uri="{FF2B5EF4-FFF2-40B4-BE49-F238E27FC236}">
                <a16:creationId xmlns:a16="http://schemas.microsoft.com/office/drawing/2014/main" id="{C7DB290B-5654-407C-9607-A899DB26F0D7}"/>
              </a:ext>
            </a:extLst>
          </p:cNvPr>
          <p:cNvSpPr/>
          <p:nvPr/>
        </p:nvSpPr>
        <p:spPr>
          <a:xfrm rot="16200000">
            <a:off x="3653200" y="3384136"/>
            <a:ext cx="3233168" cy="6009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80" name="Vierkante haak rechts 79">
            <a:extLst>
              <a:ext uri="{FF2B5EF4-FFF2-40B4-BE49-F238E27FC236}">
                <a16:creationId xmlns:a16="http://schemas.microsoft.com/office/drawing/2014/main" id="{768A852F-5846-438C-8F2D-B878B8A6D600}"/>
              </a:ext>
            </a:extLst>
          </p:cNvPr>
          <p:cNvSpPr/>
          <p:nvPr/>
        </p:nvSpPr>
        <p:spPr>
          <a:xfrm rot="5400000">
            <a:off x="5210809" y="4234991"/>
            <a:ext cx="114198" cy="2520280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Vierkante haak rechts 80">
            <a:extLst>
              <a:ext uri="{FF2B5EF4-FFF2-40B4-BE49-F238E27FC236}">
                <a16:creationId xmlns:a16="http://schemas.microsoft.com/office/drawing/2014/main" id="{88A51587-2086-4508-A5CD-07C1408D6C69}"/>
              </a:ext>
            </a:extLst>
          </p:cNvPr>
          <p:cNvSpPr/>
          <p:nvPr/>
        </p:nvSpPr>
        <p:spPr>
          <a:xfrm rot="5400000">
            <a:off x="6800997" y="5288732"/>
            <a:ext cx="114198" cy="412798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kstvak 81">
                <a:extLst>
                  <a:ext uri="{FF2B5EF4-FFF2-40B4-BE49-F238E27FC236}">
                    <a16:creationId xmlns:a16="http://schemas.microsoft.com/office/drawing/2014/main" id="{D9DB419C-425D-41BE-9D19-3A89A59ECADE}"/>
                  </a:ext>
                </a:extLst>
              </p:cNvPr>
              <p:cNvSpPr txBox="1"/>
              <p:nvPr/>
            </p:nvSpPr>
            <p:spPr>
              <a:xfrm>
                <a:off x="4718228" y="5719338"/>
                <a:ext cx="10993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nl-NL" sz="1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nl-NL" sz="1100" dirty="0"/>
                  <a:t> = alle invoer</a:t>
                </a:r>
                <a:endParaRPr lang="nl-BE" sz="1100" dirty="0"/>
              </a:p>
            </p:txBody>
          </p:sp>
        </mc:Choice>
        <mc:Fallback xmlns="">
          <p:sp>
            <p:nvSpPr>
              <p:cNvPr id="82" name="Tekstvak 81">
                <a:extLst>
                  <a:ext uri="{FF2B5EF4-FFF2-40B4-BE49-F238E27FC236}">
                    <a16:creationId xmlns:a16="http://schemas.microsoft.com/office/drawing/2014/main" id="{D9DB419C-425D-41BE-9D19-3A89A59E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228" y="5719338"/>
                <a:ext cx="1099360" cy="261610"/>
              </a:xfrm>
              <a:prstGeom prst="rect">
                <a:avLst/>
              </a:prstGeom>
              <a:blipFill>
                <a:blip r:embed="rId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Rechte verbindingslijn 82">
            <a:extLst>
              <a:ext uri="{FF2B5EF4-FFF2-40B4-BE49-F238E27FC236}">
                <a16:creationId xmlns:a16="http://schemas.microsoft.com/office/drawing/2014/main" id="{9A4DE4D9-5198-416F-81D0-F5CBA46E807B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>
          <a:xfrm flipH="1" flipV="1">
            <a:off x="6858096" y="5552230"/>
            <a:ext cx="2916" cy="1671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kstvak 83">
                <a:extLst>
                  <a:ext uri="{FF2B5EF4-FFF2-40B4-BE49-F238E27FC236}">
                    <a16:creationId xmlns:a16="http://schemas.microsoft.com/office/drawing/2014/main" id="{6A19CB1B-32D7-4289-889B-2CEC31B61693}"/>
                  </a:ext>
                </a:extLst>
              </p:cNvPr>
              <p:cNvSpPr txBox="1"/>
              <p:nvPr/>
            </p:nvSpPr>
            <p:spPr>
              <a:xfrm>
                <a:off x="6311332" y="5719338"/>
                <a:ext cx="10993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nl-NL" sz="1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nl-NL" sz="1100" dirty="0"/>
                  <a:t> = uitvoer</a:t>
                </a:r>
                <a:endParaRPr lang="nl-BE" sz="1100" dirty="0"/>
              </a:p>
            </p:txBody>
          </p:sp>
        </mc:Choice>
        <mc:Fallback xmlns="">
          <p:sp>
            <p:nvSpPr>
              <p:cNvPr id="84" name="Tekstvak 83">
                <a:extLst>
                  <a:ext uri="{FF2B5EF4-FFF2-40B4-BE49-F238E27FC236}">
                    <a16:creationId xmlns:a16="http://schemas.microsoft.com/office/drawing/2014/main" id="{6A19CB1B-32D7-4289-889B-2CEC31B6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332" y="5719338"/>
                <a:ext cx="1099360" cy="26161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Rechte verbindingslijn 84">
            <a:extLst>
              <a:ext uri="{FF2B5EF4-FFF2-40B4-BE49-F238E27FC236}">
                <a16:creationId xmlns:a16="http://schemas.microsoft.com/office/drawing/2014/main" id="{2115E032-BF38-4C22-8591-D99C2E37D2ED}"/>
              </a:ext>
            </a:extLst>
          </p:cNvPr>
          <p:cNvCxnSpPr>
            <a:cxnSpLocks/>
            <a:stCxn id="82" idx="0"/>
            <a:endCxn id="80" idx="2"/>
          </p:cNvCxnSpPr>
          <p:nvPr/>
        </p:nvCxnSpPr>
        <p:spPr>
          <a:xfrm flipV="1">
            <a:off x="5267908" y="5552230"/>
            <a:ext cx="0" cy="1671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kstvak 90">
            <a:extLst>
              <a:ext uri="{FF2B5EF4-FFF2-40B4-BE49-F238E27FC236}">
                <a16:creationId xmlns:a16="http://schemas.microsoft.com/office/drawing/2014/main" id="{706C21A1-E4CF-4BF2-A9CF-B6297A49230C}"/>
              </a:ext>
            </a:extLst>
          </p:cNvPr>
          <p:cNvSpPr txBox="1"/>
          <p:nvPr/>
        </p:nvSpPr>
        <p:spPr>
          <a:xfrm>
            <a:off x="7371014" y="3009932"/>
            <a:ext cx="1579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Instantie</a:t>
            </a:r>
          </a:p>
          <a:p>
            <a:r>
              <a:rPr lang="nl-NL" sz="1100" dirty="0"/>
              <a:t>(eng: </a:t>
            </a:r>
            <a:r>
              <a:rPr lang="nl-NL" sz="1100" i="1" dirty="0" err="1"/>
              <a:t>instance</a:t>
            </a:r>
            <a:r>
              <a:rPr lang="nl-NL" sz="1100" i="1" dirty="0"/>
              <a:t>, </a:t>
            </a:r>
            <a:r>
              <a:rPr lang="nl-NL" sz="1100" i="1" dirty="0" err="1"/>
              <a:t>example</a:t>
            </a:r>
            <a:r>
              <a:rPr lang="nl-NL" sz="1100" dirty="0"/>
              <a:t>)</a:t>
            </a:r>
            <a:endParaRPr lang="nl-BE" sz="1100" dirty="0"/>
          </a:p>
        </p:txBody>
      </p:sp>
      <p:cxnSp>
        <p:nvCxnSpPr>
          <p:cNvPr id="92" name="Rechte verbindingslijn 91">
            <a:extLst>
              <a:ext uri="{FF2B5EF4-FFF2-40B4-BE49-F238E27FC236}">
                <a16:creationId xmlns:a16="http://schemas.microsoft.com/office/drawing/2014/main" id="{1C5D40A8-D95F-40B3-9A53-7CCCAC4C495C}"/>
              </a:ext>
            </a:extLst>
          </p:cNvPr>
          <p:cNvCxnSpPr>
            <a:cxnSpLocks/>
            <a:stCxn id="59" idx="3"/>
            <a:endCxn id="91" idx="1"/>
          </p:cNvCxnSpPr>
          <p:nvPr/>
        </p:nvCxnSpPr>
        <p:spPr>
          <a:xfrm>
            <a:off x="7129424" y="3225376"/>
            <a:ext cx="2415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5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E8DE4E0-285C-43E8-98DB-26D09B266ED7}"/>
              </a:ext>
            </a:extLst>
          </p:cNvPr>
          <p:cNvSpPr/>
          <p:nvPr/>
        </p:nvSpPr>
        <p:spPr>
          <a:xfrm>
            <a:off x="4079776" y="1700808"/>
            <a:ext cx="4608512" cy="2880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713B6C1-A305-400D-A7BA-B6B7D320DD0B}"/>
                  </a:ext>
                </a:extLst>
              </p:cNvPr>
              <p:cNvSpPr txBox="1"/>
              <p:nvPr/>
            </p:nvSpPr>
            <p:spPr>
              <a:xfrm>
                <a:off x="3359696" y="1628800"/>
                <a:ext cx="4700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𝑘𝑎𝑡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713B6C1-A305-400D-A7BA-B6B7D320D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1628800"/>
                <a:ext cx="470000" cy="276999"/>
              </a:xfrm>
              <a:prstGeom prst="rect">
                <a:avLst/>
              </a:prstGeom>
              <a:blipFill>
                <a:blip r:embed="rId2"/>
                <a:stretch>
                  <a:fillRect l="-11688" r="-5195" b="-2391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vak 6">
            <a:extLst>
              <a:ext uri="{FF2B5EF4-FFF2-40B4-BE49-F238E27FC236}">
                <a16:creationId xmlns:a16="http://schemas.microsoft.com/office/drawing/2014/main" id="{51E61ACE-9D26-4FEC-9A53-F7CAA6CA7F45}"/>
              </a:ext>
            </a:extLst>
          </p:cNvPr>
          <p:cNvSpPr txBox="1"/>
          <p:nvPr/>
        </p:nvSpPr>
        <p:spPr>
          <a:xfrm>
            <a:off x="3928933" y="2204864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0</a:t>
            </a:r>
            <a:endParaRPr lang="nl-BE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81816F8-413B-49F5-875C-8B99C5D163B1}"/>
              </a:ext>
            </a:extLst>
          </p:cNvPr>
          <p:cNvSpPr txBox="1"/>
          <p:nvPr/>
        </p:nvSpPr>
        <p:spPr>
          <a:xfrm>
            <a:off x="8537445" y="2204864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1</a:t>
            </a:r>
            <a:endParaRPr lang="nl-BE" dirty="0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9F12F13-0BB3-4B4E-85E6-AB4116AA4456}"/>
              </a:ext>
            </a:extLst>
          </p:cNvPr>
          <p:cNvCxnSpPr>
            <a:cxnSpLocks/>
          </p:cNvCxnSpPr>
          <p:nvPr/>
        </p:nvCxnSpPr>
        <p:spPr>
          <a:xfrm>
            <a:off x="6384032" y="1412776"/>
            <a:ext cx="0" cy="90010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FD83DCF3-0232-4F97-B1B6-4E9B301192F8}"/>
              </a:ext>
            </a:extLst>
          </p:cNvPr>
          <p:cNvSpPr txBox="1"/>
          <p:nvPr/>
        </p:nvSpPr>
        <p:spPr>
          <a:xfrm>
            <a:off x="6145825" y="2204864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0.5</a:t>
            </a:r>
            <a:endParaRPr lang="nl-BE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6D52E8A1-2741-42AB-B122-890FB7483981}"/>
              </a:ext>
            </a:extLst>
          </p:cNvPr>
          <p:cNvSpPr txBox="1"/>
          <p:nvPr/>
        </p:nvSpPr>
        <p:spPr>
          <a:xfrm>
            <a:off x="4754178" y="99110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hond</a:t>
            </a:r>
            <a:endParaRPr lang="nl-BE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84A55EDB-5F52-44E5-8261-A744F11C13CB}"/>
              </a:ext>
            </a:extLst>
          </p:cNvPr>
          <p:cNvSpPr txBox="1"/>
          <p:nvPr/>
        </p:nvSpPr>
        <p:spPr>
          <a:xfrm>
            <a:off x="7392144" y="991106"/>
            <a:ext cx="47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kat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EC69A944-8BBC-40D7-82E1-2C4765572509}"/>
                  </a:ext>
                </a:extLst>
              </p:cNvPr>
              <p:cNvSpPr txBox="1"/>
              <p:nvPr/>
            </p:nvSpPr>
            <p:spPr>
              <a:xfrm>
                <a:off x="6302215" y="1037272"/>
                <a:ext cx="16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EC69A944-8BBC-40D7-82E1-2C4765572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215" y="1037272"/>
                <a:ext cx="163635" cy="276999"/>
              </a:xfrm>
              <a:prstGeom prst="rect">
                <a:avLst/>
              </a:prstGeom>
              <a:blipFill>
                <a:blip r:embed="rId3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Vierkante haak links 17">
            <a:extLst>
              <a:ext uri="{FF2B5EF4-FFF2-40B4-BE49-F238E27FC236}">
                <a16:creationId xmlns:a16="http://schemas.microsoft.com/office/drawing/2014/main" id="{62339B15-5B50-4CAE-A680-F1309F20029C}"/>
              </a:ext>
            </a:extLst>
          </p:cNvPr>
          <p:cNvSpPr/>
          <p:nvPr/>
        </p:nvSpPr>
        <p:spPr>
          <a:xfrm rot="5400000">
            <a:off x="5154733" y="441975"/>
            <a:ext cx="72008" cy="2222956"/>
          </a:xfrm>
          <a:prstGeom prst="leftBracke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Vierkante haak links 18">
            <a:extLst>
              <a:ext uri="{FF2B5EF4-FFF2-40B4-BE49-F238E27FC236}">
                <a16:creationId xmlns:a16="http://schemas.microsoft.com/office/drawing/2014/main" id="{E2BBA364-6200-498D-9097-BAD1FD0EBC0B}"/>
              </a:ext>
            </a:extLst>
          </p:cNvPr>
          <p:cNvSpPr/>
          <p:nvPr/>
        </p:nvSpPr>
        <p:spPr>
          <a:xfrm rot="5400000">
            <a:off x="7541324" y="441975"/>
            <a:ext cx="72008" cy="2222956"/>
          </a:xfrm>
          <a:prstGeom prst="leftBracke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0AD9DF91-8112-4BF0-966F-0284BC219CFC}"/>
              </a:ext>
            </a:extLst>
          </p:cNvPr>
          <p:cNvSpPr/>
          <p:nvPr/>
        </p:nvSpPr>
        <p:spPr>
          <a:xfrm>
            <a:off x="4079776" y="4139789"/>
            <a:ext cx="4608512" cy="2880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kstvak 20">
                <a:extLst>
                  <a:ext uri="{FF2B5EF4-FFF2-40B4-BE49-F238E27FC236}">
                    <a16:creationId xmlns:a16="http://schemas.microsoft.com/office/drawing/2014/main" id="{D4C71940-ADB6-47AE-904B-B9BE2AC7C323}"/>
                  </a:ext>
                </a:extLst>
              </p:cNvPr>
              <p:cNvSpPr txBox="1"/>
              <p:nvPr/>
            </p:nvSpPr>
            <p:spPr>
              <a:xfrm>
                <a:off x="3359696" y="4067781"/>
                <a:ext cx="531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𝑧𝑖𝑒𝑘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1" name="Tekstvak 20">
                <a:extLst>
                  <a:ext uri="{FF2B5EF4-FFF2-40B4-BE49-F238E27FC236}">
                    <a16:creationId xmlns:a16="http://schemas.microsoft.com/office/drawing/2014/main" id="{D4C71940-ADB6-47AE-904B-B9BE2AC7C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4067781"/>
                <a:ext cx="531364" cy="276999"/>
              </a:xfrm>
              <a:prstGeom prst="rect">
                <a:avLst/>
              </a:prstGeom>
              <a:blipFill>
                <a:blip r:embed="rId4"/>
                <a:stretch>
                  <a:fillRect l="-10345" r="-5747" b="-2391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kstvak 21">
            <a:extLst>
              <a:ext uri="{FF2B5EF4-FFF2-40B4-BE49-F238E27FC236}">
                <a16:creationId xmlns:a16="http://schemas.microsoft.com/office/drawing/2014/main" id="{36033E29-0439-45A3-B8D0-CB0783A8DD3F}"/>
              </a:ext>
            </a:extLst>
          </p:cNvPr>
          <p:cNvSpPr txBox="1"/>
          <p:nvPr/>
        </p:nvSpPr>
        <p:spPr>
          <a:xfrm>
            <a:off x="3928933" y="4643845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0</a:t>
            </a:r>
            <a:endParaRPr lang="nl-BE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EE4D648D-2183-40A9-B117-A8C12D9F79F0}"/>
              </a:ext>
            </a:extLst>
          </p:cNvPr>
          <p:cNvSpPr txBox="1"/>
          <p:nvPr/>
        </p:nvSpPr>
        <p:spPr>
          <a:xfrm>
            <a:off x="8537445" y="4643845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1</a:t>
            </a:r>
            <a:endParaRPr lang="nl-BE" dirty="0"/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4933AD26-2994-4DD7-B778-12EC33387334}"/>
              </a:ext>
            </a:extLst>
          </p:cNvPr>
          <p:cNvCxnSpPr>
            <a:cxnSpLocks/>
          </p:cNvCxnSpPr>
          <p:nvPr/>
        </p:nvCxnSpPr>
        <p:spPr>
          <a:xfrm>
            <a:off x="5600339" y="3851757"/>
            <a:ext cx="0" cy="90010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7DD62D6B-C91E-44AE-9A57-DC52CAE0E652}"/>
              </a:ext>
            </a:extLst>
          </p:cNvPr>
          <p:cNvSpPr txBox="1"/>
          <p:nvPr/>
        </p:nvSpPr>
        <p:spPr>
          <a:xfrm>
            <a:off x="5303623" y="46438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0.33</a:t>
            </a:r>
            <a:endParaRPr lang="nl-BE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5FDAD518-6721-404E-95B5-D13368586E18}"/>
              </a:ext>
            </a:extLst>
          </p:cNvPr>
          <p:cNvSpPr txBox="1"/>
          <p:nvPr/>
        </p:nvSpPr>
        <p:spPr>
          <a:xfrm>
            <a:off x="4371244" y="3430087"/>
            <a:ext cx="8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gezond</a:t>
            </a:r>
            <a:endParaRPr lang="nl-BE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8DC443DB-333A-464A-AF2E-AC26AB02691D}"/>
              </a:ext>
            </a:extLst>
          </p:cNvPr>
          <p:cNvSpPr txBox="1"/>
          <p:nvPr/>
        </p:nvSpPr>
        <p:spPr>
          <a:xfrm>
            <a:off x="6902109" y="343008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ziek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813F4905-EB55-48FE-B7AF-45F3DF68F29F}"/>
                  </a:ext>
                </a:extLst>
              </p:cNvPr>
              <p:cNvSpPr txBox="1"/>
              <p:nvPr/>
            </p:nvSpPr>
            <p:spPr>
              <a:xfrm>
                <a:off x="5518522" y="3476253"/>
                <a:ext cx="16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813F4905-EB55-48FE-B7AF-45F3DF68F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522" y="3476253"/>
                <a:ext cx="163635" cy="276999"/>
              </a:xfrm>
              <a:prstGeom prst="rect">
                <a:avLst/>
              </a:prstGeom>
              <a:blipFill>
                <a:blip r:embed="rId5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Vierkante haak links 28">
            <a:extLst>
              <a:ext uri="{FF2B5EF4-FFF2-40B4-BE49-F238E27FC236}">
                <a16:creationId xmlns:a16="http://schemas.microsoft.com/office/drawing/2014/main" id="{82E1EE56-90EF-4F76-8E5D-A5BAA62CE55B}"/>
              </a:ext>
            </a:extLst>
          </p:cNvPr>
          <p:cNvSpPr/>
          <p:nvPr/>
        </p:nvSpPr>
        <p:spPr>
          <a:xfrm rot="5400000">
            <a:off x="4763594" y="3272095"/>
            <a:ext cx="72008" cy="1440677"/>
          </a:xfrm>
          <a:prstGeom prst="leftBracke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Vierkante haak links 29">
            <a:extLst>
              <a:ext uri="{FF2B5EF4-FFF2-40B4-BE49-F238E27FC236}">
                <a16:creationId xmlns:a16="http://schemas.microsoft.com/office/drawing/2014/main" id="{86C920DD-F5A6-4C4D-B8D5-107EFE211D9E}"/>
              </a:ext>
            </a:extLst>
          </p:cNvPr>
          <p:cNvSpPr/>
          <p:nvPr/>
        </p:nvSpPr>
        <p:spPr>
          <a:xfrm rot="5400000">
            <a:off x="7140379" y="2480010"/>
            <a:ext cx="72008" cy="3024847"/>
          </a:xfrm>
          <a:prstGeom prst="leftBracke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Vrije vorm: vorm 30">
            <a:extLst>
              <a:ext uri="{FF2B5EF4-FFF2-40B4-BE49-F238E27FC236}">
                <a16:creationId xmlns:a16="http://schemas.microsoft.com/office/drawing/2014/main" id="{0AD5B0BF-AF40-4FC0-B7FB-C7947DCC2E34}"/>
              </a:ext>
            </a:extLst>
          </p:cNvPr>
          <p:cNvSpPr/>
          <p:nvPr/>
        </p:nvSpPr>
        <p:spPr>
          <a:xfrm>
            <a:off x="5634243" y="4991051"/>
            <a:ext cx="389749" cy="238150"/>
          </a:xfrm>
          <a:custGeom>
            <a:avLst/>
            <a:gdLst>
              <a:gd name="connsiteX0" fmla="*/ 613410 w 613410"/>
              <a:gd name="connsiteY0" fmla="*/ 461010 h 461010"/>
              <a:gd name="connsiteX1" fmla="*/ 0 w 613410"/>
              <a:gd name="connsiteY1" fmla="*/ 0 h 461010"/>
              <a:gd name="connsiteX0" fmla="*/ 613410 w 613410"/>
              <a:gd name="connsiteY0" fmla="*/ 461010 h 461010"/>
              <a:gd name="connsiteX1" fmla="*/ 0 w 613410"/>
              <a:gd name="connsiteY1" fmla="*/ 0 h 461010"/>
              <a:gd name="connsiteX0" fmla="*/ 613410 w 613410"/>
              <a:gd name="connsiteY0" fmla="*/ 461010 h 461010"/>
              <a:gd name="connsiteX1" fmla="*/ 0 w 613410"/>
              <a:gd name="connsiteY1" fmla="*/ 0 h 46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3410" h="461010">
                <a:moveTo>
                  <a:pt x="613410" y="461010"/>
                </a:moveTo>
                <a:cubicBezTo>
                  <a:pt x="222250" y="444500"/>
                  <a:pt x="59690" y="447040"/>
                  <a:pt x="0" y="0"/>
                </a:cubicBezTo>
              </a:path>
            </a:pathLst>
          </a:cu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62CA10B4-EFF1-4176-88AC-A9CEE7EBD9E7}"/>
              </a:ext>
            </a:extLst>
          </p:cNvPr>
          <p:cNvSpPr txBox="1"/>
          <p:nvPr/>
        </p:nvSpPr>
        <p:spPr>
          <a:xfrm>
            <a:off x="6081235" y="5098396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solidFill>
                  <a:schemeClr val="bg1">
                    <a:lumMod val="50000"/>
                  </a:schemeClr>
                </a:solidFill>
              </a:rPr>
              <a:t>bepaald door arts</a:t>
            </a:r>
            <a:endParaRPr lang="nl-B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37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793513" y="358567"/>
            <a:ext cx="3102124" cy="2324456"/>
          </a:xfrm>
          <a:prstGeom prst="rect">
            <a:avLst/>
          </a:prstGeom>
          <a:grp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hoek 4"/>
          <p:cNvSpPr/>
          <p:nvPr/>
        </p:nvSpPr>
        <p:spPr>
          <a:xfrm>
            <a:off x="1032794" y="760221"/>
            <a:ext cx="376015" cy="1922802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hoek 5"/>
          <p:cNvSpPr/>
          <p:nvPr/>
        </p:nvSpPr>
        <p:spPr>
          <a:xfrm>
            <a:off x="1477816" y="1204601"/>
            <a:ext cx="376015" cy="1478422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hoek 6"/>
          <p:cNvSpPr/>
          <p:nvPr/>
        </p:nvSpPr>
        <p:spPr>
          <a:xfrm>
            <a:off x="1922838" y="1990813"/>
            <a:ext cx="376015" cy="69220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7"/>
          <p:cNvSpPr/>
          <p:nvPr/>
        </p:nvSpPr>
        <p:spPr>
          <a:xfrm>
            <a:off x="2367860" y="2153183"/>
            <a:ext cx="376015" cy="52983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8"/>
          <p:cNvSpPr/>
          <p:nvPr/>
        </p:nvSpPr>
        <p:spPr>
          <a:xfrm>
            <a:off x="2812882" y="2332645"/>
            <a:ext cx="376015" cy="350377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9"/>
          <p:cNvSpPr/>
          <p:nvPr/>
        </p:nvSpPr>
        <p:spPr>
          <a:xfrm>
            <a:off x="3257906" y="2529199"/>
            <a:ext cx="376015" cy="153824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kstvak 10"/>
          <p:cNvSpPr txBox="1"/>
          <p:nvPr/>
        </p:nvSpPr>
        <p:spPr>
          <a:xfrm rot="16200000">
            <a:off x="93676" y="1347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</a:p>
        </p:txBody>
      </p:sp>
      <p:sp>
        <p:nvSpPr>
          <p:cNvPr id="12" name="Tekstvak 11"/>
          <p:cNvSpPr txBox="1"/>
          <p:nvPr/>
        </p:nvSpPr>
        <p:spPr>
          <a:xfrm rot="18900000">
            <a:off x="382073" y="297023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Clothing</a:t>
            </a:r>
          </a:p>
        </p:txBody>
      </p:sp>
      <p:sp>
        <p:nvSpPr>
          <p:cNvPr id="13" name="Tekstvak 12"/>
          <p:cNvSpPr txBox="1"/>
          <p:nvPr/>
        </p:nvSpPr>
        <p:spPr>
          <a:xfrm rot="18900000">
            <a:off x="1129677" y="2837113"/>
            <a:ext cx="58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Toys</a:t>
            </a:r>
          </a:p>
        </p:txBody>
      </p:sp>
      <p:sp>
        <p:nvSpPr>
          <p:cNvPr id="14" name="Tekstvak 13"/>
          <p:cNvSpPr txBox="1"/>
          <p:nvPr/>
        </p:nvSpPr>
        <p:spPr>
          <a:xfrm rot="18900000">
            <a:off x="1091193" y="3039396"/>
            <a:ext cx="116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Gardening</a:t>
            </a:r>
          </a:p>
        </p:txBody>
      </p:sp>
      <p:sp>
        <p:nvSpPr>
          <p:cNvPr id="15" name="Tekstvak 14"/>
          <p:cNvSpPr txBox="1"/>
          <p:nvPr/>
        </p:nvSpPr>
        <p:spPr>
          <a:xfrm rot="18900000">
            <a:off x="1929653" y="2859737"/>
            <a:ext cx="65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Food</a:t>
            </a:r>
          </a:p>
        </p:txBody>
      </p:sp>
      <p:sp>
        <p:nvSpPr>
          <p:cNvPr id="16" name="Tekstvak 15"/>
          <p:cNvSpPr txBox="1"/>
          <p:nvPr/>
        </p:nvSpPr>
        <p:spPr>
          <a:xfrm rot="18900000">
            <a:off x="2604186" y="2962954"/>
            <a:ext cx="94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Hygiene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372186" y="245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255168" y="173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372187" y="133612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cxnSp>
        <p:nvCxnSpPr>
          <p:cNvPr id="21" name="Rechte verbindingslijn 20"/>
          <p:cNvCxnSpPr/>
          <p:nvPr/>
        </p:nvCxnSpPr>
        <p:spPr>
          <a:xfrm flipH="1">
            <a:off x="793513" y="1520795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>
            <a:off x="793513" y="939681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flipH="1">
            <a:off x="793513" y="358567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flipH="1">
            <a:off x="793513" y="2101909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 flipH="1">
            <a:off x="793513" y="2683022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1198925" y="-8553"/>
            <a:ext cx="237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Nominaal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categorisch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hthoek 28"/>
          <p:cNvSpPr/>
          <p:nvPr/>
        </p:nvSpPr>
        <p:spPr>
          <a:xfrm>
            <a:off x="4874920" y="358567"/>
            <a:ext cx="3102124" cy="2324456"/>
          </a:xfrm>
          <a:prstGeom prst="rect">
            <a:avLst/>
          </a:prstGeom>
          <a:grp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hoek 29"/>
          <p:cNvSpPr/>
          <p:nvPr/>
        </p:nvSpPr>
        <p:spPr>
          <a:xfrm>
            <a:off x="5114201" y="2101909"/>
            <a:ext cx="376015" cy="581114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hoek 30"/>
          <p:cNvSpPr/>
          <p:nvPr/>
        </p:nvSpPr>
        <p:spPr>
          <a:xfrm>
            <a:off x="5559223" y="543233"/>
            <a:ext cx="376015" cy="213979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hoek 31"/>
          <p:cNvSpPr/>
          <p:nvPr/>
        </p:nvSpPr>
        <p:spPr>
          <a:xfrm>
            <a:off x="6004245" y="1204601"/>
            <a:ext cx="376015" cy="1478421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hoek 32"/>
          <p:cNvSpPr/>
          <p:nvPr/>
        </p:nvSpPr>
        <p:spPr>
          <a:xfrm>
            <a:off x="6449267" y="2153183"/>
            <a:ext cx="376015" cy="52983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hoek 33"/>
          <p:cNvSpPr/>
          <p:nvPr/>
        </p:nvSpPr>
        <p:spPr>
          <a:xfrm>
            <a:off x="6894289" y="2332645"/>
            <a:ext cx="376015" cy="350377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hoek 34"/>
          <p:cNvSpPr/>
          <p:nvPr/>
        </p:nvSpPr>
        <p:spPr>
          <a:xfrm>
            <a:off x="7339313" y="2529199"/>
            <a:ext cx="376015" cy="153824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kstvak 35"/>
          <p:cNvSpPr txBox="1"/>
          <p:nvPr/>
        </p:nvSpPr>
        <p:spPr>
          <a:xfrm rot="18900000">
            <a:off x="4234841" y="3055717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Insufficient</a:t>
            </a:r>
          </a:p>
        </p:txBody>
      </p:sp>
      <p:sp>
        <p:nvSpPr>
          <p:cNvPr id="37" name="Tekstvak 36"/>
          <p:cNvSpPr txBox="1"/>
          <p:nvPr/>
        </p:nvSpPr>
        <p:spPr>
          <a:xfrm rot="18900000">
            <a:off x="5073879" y="2872341"/>
            <a:ext cx="71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Weak</a:t>
            </a:r>
          </a:p>
        </p:txBody>
      </p:sp>
      <p:sp>
        <p:nvSpPr>
          <p:cNvPr id="38" name="Tekstvak 37"/>
          <p:cNvSpPr txBox="1"/>
          <p:nvPr/>
        </p:nvSpPr>
        <p:spPr>
          <a:xfrm rot="18900000">
            <a:off x="5285507" y="2997909"/>
            <a:ext cx="106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Sufficient</a:t>
            </a:r>
          </a:p>
        </p:txBody>
      </p:sp>
      <p:sp>
        <p:nvSpPr>
          <p:cNvPr id="39" name="Tekstvak 38"/>
          <p:cNvSpPr txBox="1"/>
          <p:nvPr/>
        </p:nvSpPr>
        <p:spPr>
          <a:xfrm rot="18900000">
            <a:off x="5945813" y="286683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Good</a:t>
            </a:r>
          </a:p>
        </p:txBody>
      </p:sp>
      <p:sp>
        <p:nvSpPr>
          <p:cNvPr id="40" name="Tekstvak 39"/>
          <p:cNvSpPr txBox="1"/>
          <p:nvPr/>
        </p:nvSpPr>
        <p:spPr>
          <a:xfrm rot="18900000">
            <a:off x="6107837" y="3014005"/>
            <a:ext cx="11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Promising</a:t>
            </a:r>
          </a:p>
        </p:txBody>
      </p:sp>
      <p:sp>
        <p:nvSpPr>
          <p:cNvPr id="41" name="Tekstvak 40"/>
          <p:cNvSpPr txBox="1"/>
          <p:nvPr/>
        </p:nvSpPr>
        <p:spPr>
          <a:xfrm rot="18900000">
            <a:off x="6829342" y="290027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Expert</a:t>
            </a:r>
          </a:p>
        </p:txBody>
      </p:sp>
      <p:sp>
        <p:nvSpPr>
          <p:cNvPr id="42" name="Tekstvak 41"/>
          <p:cNvSpPr txBox="1"/>
          <p:nvPr/>
        </p:nvSpPr>
        <p:spPr>
          <a:xfrm>
            <a:off x="4453593" y="245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3" name="Tekstvak 42"/>
          <p:cNvSpPr txBox="1"/>
          <p:nvPr/>
        </p:nvSpPr>
        <p:spPr>
          <a:xfrm>
            <a:off x="4453594" y="173901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4453593" y="1336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45" name="Rechte verbindingslijn 44"/>
          <p:cNvCxnSpPr/>
          <p:nvPr/>
        </p:nvCxnSpPr>
        <p:spPr>
          <a:xfrm flipH="1">
            <a:off x="4874920" y="1520795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 flipH="1">
            <a:off x="4874920" y="939681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/>
          <p:nvPr/>
        </p:nvCxnSpPr>
        <p:spPr>
          <a:xfrm flipH="1">
            <a:off x="4874920" y="358567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 flipH="1">
            <a:off x="4874920" y="2101909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 flipH="1">
            <a:off x="4874920" y="2674837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vak 49"/>
          <p:cNvSpPr txBox="1"/>
          <p:nvPr/>
        </p:nvSpPr>
        <p:spPr>
          <a:xfrm>
            <a:off x="5975942" y="-8553"/>
            <a:ext cx="98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Ordinaal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kstvak 50"/>
          <p:cNvSpPr txBox="1"/>
          <p:nvPr/>
        </p:nvSpPr>
        <p:spPr>
          <a:xfrm rot="16200000">
            <a:off x="3820849" y="133835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 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(#)</a:t>
            </a:r>
          </a:p>
        </p:txBody>
      </p:sp>
      <p:sp>
        <p:nvSpPr>
          <p:cNvPr id="52" name="Rechthoek 51"/>
          <p:cNvSpPr/>
          <p:nvPr/>
        </p:nvSpPr>
        <p:spPr>
          <a:xfrm>
            <a:off x="8933691" y="358567"/>
            <a:ext cx="3102124" cy="2324456"/>
          </a:xfrm>
          <a:prstGeom prst="rect">
            <a:avLst/>
          </a:prstGeom>
          <a:grp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hoek 52"/>
          <p:cNvSpPr/>
          <p:nvPr/>
        </p:nvSpPr>
        <p:spPr>
          <a:xfrm>
            <a:off x="9172972" y="2101909"/>
            <a:ext cx="376015" cy="581114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hoek 53"/>
          <p:cNvSpPr/>
          <p:nvPr/>
        </p:nvSpPr>
        <p:spPr>
          <a:xfrm>
            <a:off x="9617994" y="1682587"/>
            <a:ext cx="376015" cy="1000436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hoek 54"/>
          <p:cNvSpPr/>
          <p:nvPr/>
        </p:nvSpPr>
        <p:spPr>
          <a:xfrm>
            <a:off x="10063016" y="1204601"/>
            <a:ext cx="376015" cy="1478421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hoek 55"/>
          <p:cNvSpPr/>
          <p:nvPr/>
        </p:nvSpPr>
        <p:spPr>
          <a:xfrm>
            <a:off x="10508038" y="647701"/>
            <a:ext cx="376015" cy="2035322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hthoek 56"/>
          <p:cNvSpPr/>
          <p:nvPr/>
        </p:nvSpPr>
        <p:spPr>
          <a:xfrm>
            <a:off x="10953060" y="1520795"/>
            <a:ext cx="376015" cy="1162227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hoek 57"/>
          <p:cNvSpPr/>
          <p:nvPr/>
        </p:nvSpPr>
        <p:spPr>
          <a:xfrm>
            <a:off x="11398084" y="2529199"/>
            <a:ext cx="376015" cy="153824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kstvak 64"/>
          <p:cNvSpPr txBox="1"/>
          <p:nvPr/>
        </p:nvSpPr>
        <p:spPr>
          <a:xfrm>
            <a:off x="8512364" y="245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66" name="Tekstvak 65"/>
          <p:cNvSpPr txBox="1"/>
          <p:nvPr/>
        </p:nvSpPr>
        <p:spPr>
          <a:xfrm>
            <a:off x="8512365" y="173901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67" name="Tekstvak 66"/>
          <p:cNvSpPr txBox="1"/>
          <p:nvPr/>
        </p:nvSpPr>
        <p:spPr>
          <a:xfrm>
            <a:off x="8512364" y="1336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68" name="Rechte verbindingslijn 67"/>
          <p:cNvCxnSpPr/>
          <p:nvPr/>
        </p:nvCxnSpPr>
        <p:spPr>
          <a:xfrm flipH="1">
            <a:off x="8933691" y="1520795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68"/>
          <p:cNvCxnSpPr/>
          <p:nvPr/>
        </p:nvCxnSpPr>
        <p:spPr>
          <a:xfrm flipH="1">
            <a:off x="8933691" y="939681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/>
          <p:cNvCxnSpPr/>
          <p:nvPr/>
        </p:nvCxnSpPr>
        <p:spPr>
          <a:xfrm flipH="1">
            <a:off x="8933691" y="358567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70"/>
          <p:cNvCxnSpPr/>
          <p:nvPr/>
        </p:nvCxnSpPr>
        <p:spPr>
          <a:xfrm flipH="1">
            <a:off x="8933691" y="2101909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 rot="2700000" flipH="1">
            <a:off x="8933691" y="2683022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/>
          <p:cNvSpPr txBox="1"/>
          <p:nvPr/>
        </p:nvSpPr>
        <p:spPr>
          <a:xfrm>
            <a:off x="9227352" y="-8553"/>
            <a:ext cx="259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Numeriek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discreet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lineair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kstvak 73"/>
          <p:cNvSpPr txBox="1"/>
          <p:nvPr/>
        </p:nvSpPr>
        <p:spPr>
          <a:xfrm rot="16200000">
            <a:off x="7918894" y="1338355"/>
            <a:ext cx="85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 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(#)</a:t>
            </a:r>
          </a:p>
        </p:txBody>
      </p:sp>
      <p:sp>
        <p:nvSpPr>
          <p:cNvPr id="76" name="Tekstvak 75"/>
          <p:cNvSpPr txBox="1"/>
          <p:nvPr/>
        </p:nvSpPr>
        <p:spPr>
          <a:xfrm rot="18900000">
            <a:off x="2212335" y="2925276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Electro</a:t>
            </a:r>
          </a:p>
        </p:txBody>
      </p:sp>
      <p:sp>
        <p:nvSpPr>
          <p:cNvPr id="78" name="Tekstvak 77"/>
          <p:cNvSpPr txBox="1"/>
          <p:nvPr/>
        </p:nvSpPr>
        <p:spPr>
          <a:xfrm>
            <a:off x="1691236" y="3627897"/>
            <a:ext cx="13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type</a:t>
            </a:r>
          </a:p>
        </p:txBody>
      </p:sp>
      <p:sp>
        <p:nvSpPr>
          <p:cNvPr id="79" name="Tekstvak 78"/>
          <p:cNvSpPr txBox="1"/>
          <p:nvPr/>
        </p:nvSpPr>
        <p:spPr>
          <a:xfrm>
            <a:off x="6117904" y="3628173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Score</a:t>
            </a:r>
          </a:p>
        </p:txBody>
      </p:sp>
      <p:sp>
        <p:nvSpPr>
          <p:cNvPr id="80" name="Tekstvak 79"/>
          <p:cNvSpPr txBox="1"/>
          <p:nvPr/>
        </p:nvSpPr>
        <p:spPr>
          <a:xfrm>
            <a:off x="9211473" y="2851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81" name="Tekstvak 80"/>
          <p:cNvSpPr txBox="1"/>
          <p:nvPr/>
        </p:nvSpPr>
        <p:spPr>
          <a:xfrm>
            <a:off x="9655158" y="2851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2" name="Tekstvak 81"/>
          <p:cNvSpPr txBox="1"/>
          <p:nvPr/>
        </p:nvSpPr>
        <p:spPr>
          <a:xfrm>
            <a:off x="10101127" y="2851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83" name="Tekstvak 82"/>
          <p:cNvSpPr txBox="1"/>
          <p:nvPr/>
        </p:nvSpPr>
        <p:spPr>
          <a:xfrm>
            <a:off x="10544812" y="2851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4" name="Tekstvak 83"/>
          <p:cNvSpPr txBox="1"/>
          <p:nvPr/>
        </p:nvSpPr>
        <p:spPr>
          <a:xfrm>
            <a:off x="11017258" y="2851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5" name="Tekstvak 84"/>
          <p:cNvSpPr txBox="1"/>
          <p:nvPr/>
        </p:nvSpPr>
        <p:spPr>
          <a:xfrm>
            <a:off x="11460943" y="2851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6" name="Tekstvak 85"/>
          <p:cNvSpPr txBox="1"/>
          <p:nvPr/>
        </p:nvSpPr>
        <p:spPr>
          <a:xfrm>
            <a:off x="9922697" y="3351948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Delay (# days)</a:t>
            </a:r>
          </a:p>
        </p:txBody>
      </p:sp>
      <p:sp>
        <p:nvSpPr>
          <p:cNvPr id="159" name="Ovaal 158"/>
          <p:cNvSpPr/>
          <p:nvPr/>
        </p:nvSpPr>
        <p:spPr>
          <a:xfrm flipH="1" flipV="1">
            <a:off x="5555327" y="5044795"/>
            <a:ext cx="1960300" cy="1960300"/>
          </a:xfrm>
          <a:prstGeom prst="ellipse">
            <a:avLst/>
          </a:prstGeom>
          <a:grp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al 159"/>
          <p:cNvSpPr/>
          <p:nvPr/>
        </p:nvSpPr>
        <p:spPr>
          <a:xfrm flipH="1" flipV="1">
            <a:off x="5256742" y="4761481"/>
            <a:ext cx="2545332" cy="2545332"/>
          </a:xfrm>
          <a:prstGeom prst="ellipse">
            <a:avLst/>
          </a:prstGeom>
          <a:grp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hthoek 160"/>
          <p:cNvSpPr/>
          <p:nvPr/>
        </p:nvSpPr>
        <p:spPr>
          <a:xfrm>
            <a:off x="793513" y="4734456"/>
            <a:ext cx="3102124" cy="2324456"/>
          </a:xfrm>
          <a:prstGeom prst="rect">
            <a:avLst/>
          </a:prstGeom>
          <a:grp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kstvak 161"/>
          <p:cNvSpPr txBox="1"/>
          <p:nvPr/>
        </p:nvSpPr>
        <p:spPr>
          <a:xfrm rot="16200000">
            <a:off x="-435426" y="5723769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Density</a:t>
            </a:r>
          </a:p>
        </p:txBody>
      </p:sp>
      <p:sp>
        <p:nvSpPr>
          <p:cNvPr id="163" name="Tekstvak 162"/>
          <p:cNvSpPr txBox="1"/>
          <p:nvPr/>
        </p:nvSpPr>
        <p:spPr>
          <a:xfrm>
            <a:off x="372186" y="68312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4" name="Tekstvak 163"/>
          <p:cNvSpPr txBox="1"/>
          <p:nvPr/>
        </p:nvSpPr>
        <p:spPr>
          <a:xfrm>
            <a:off x="197459" y="4549790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.02</a:t>
            </a:r>
          </a:p>
        </p:txBody>
      </p:sp>
      <p:sp>
        <p:nvSpPr>
          <p:cNvPr id="165" name="Tekstvak 164"/>
          <p:cNvSpPr txBox="1"/>
          <p:nvPr/>
        </p:nvSpPr>
        <p:spPr>
          <a:xfrm>
            <a:off x="197459" y="5712018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.01</a:t>
            </a:r>
          </a:p>
        </p:txBody>
      </p:sp>
      <p:cxnSp>
        <p:nvCxnSpPr>
          <p:cNvPr id="166" name="Rechte verbindingslijn 165"/>
          <p:cNvCxnSpPr/>
          <p:nvPr/>
        </p:nvCxnSpPr>
        <p:spPr>
          <a:xfrm flipH="1">
            <a:off x="793513" y="5896684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Rechte verbindingslijn 166"/>
          <p:cNvCxnSpPr/>
          <p:nvPr/>
        </p:nvCxnSpPr>
        <p:spPr>
          <a:xfrm flipH="1">
            <a:off x="793513" y="5315570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Rechte verbindingslijn 167"/>
          <p:cNvCxnSpPr/>
          <p:nvPr/>
        </p:nvCxnSpPr>
        <p:spPr>
          <a:xfrm flipH="1">
            <a:off x="793513" y="4734456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Rechte verbindingslijn 168"/>
          <p:cNvCxnSpPr/>
          <p:nvPr/>
        </p:nvCxnSpPr>
        <p:spPr>
          <a:xfrm flipH="1">
            <a:off x="793513" y="6477798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kstvak 169"/>
          <p:cNvSpPr txBox="1"/>
          <p:nvPr/>
        </p:nvSpPr>
        <p:spPr>
          <a:xfrm>
            <a:off x="1131152" y="4367336"/>
            <a:ext cx="251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Numeriek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continu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lineair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1" name="Tekstvak 170"/>
          <p:cNvSpPr txBox="1"/>
          <p:nvPr/>
        </p:nvSpPr>
        <p:spPr>
          <a:xfrm>
            <a:off x="5071694" y="4367336"/>
            <a:ext cx="279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Numerisch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discreet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circulair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2" name="Tekstvak 171"/>
          <p:cNvSpPr txBox="1"/>
          <p:nvPr/>
        </p:nvSpPr>
        <p:spPr>
          <a:xfrm>
            <a:off x="9148007" y="4367336"/>
            <a:ext cx="275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Numeriek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continu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circulair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Tekstvak 172"/>
          <p:cNvSpPr txBox="1"/>
          <p:nvPr/>
        </p:nvSpPr>
        <p:spPr>
          <a:xfrm>
            <a:off x="1209614" y="7646808"/>
            <a:ext cx="22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Temperature at arrival</a:t>
            </a:r>
          </a:p>
        </p:txBody>
      </p:sp>
      <p:sp>
        <p:nvSpPr>
          <p:cNvPr id="174" name="Tekstvak 173"/>
          <p:cNvSpPr txBox="1"/>
          <p:nvPr/>
        </p:nvSpPr>
        <p:spPr>
          <a:xfrm>
            <a:off x="520478" y="7227660"/>
            <a:ext cx="48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-10</a:t>
            </a:r>
          </a:p>
        </p:txBody>
      </p:sp>
      <p:sp>
        <p:nvSpPr>
          <p:cNvPr id="175" name="Tekstvak 174"/>
          <p:cNvSpPr txBox="1"/>
          <p:nvPr/>
        </p:nvSpPr>
        <p:spPr>
          <a:xfrm>
            <a:off x="2615522" y="72276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76" name="Tekstvak 175"/>
          <p:cNvSpPr txBox="1"/>
          <p:nvPr/>
        </p:nvSpPr>
        <p:spPr>
          <a:xfrm>
            <a:off x="1661776" y="7227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7" name="Vrije vorm 176"/>
          <p:cNvSpPr/>
          <p:nvPr/>
        </p:nvSpPr>
        <p:spPr>
          <a:xfrm>
            <a:off x="838200" y="4998134"/>
            <a:ext cx="2762250" cy="2076505"/>
          </a:xfrm>
          <a:custGeom>
            <a:avLst/>
            <a:gdLst>
              <a:gd name="connsiteX0" fmla="*/ 0 w 2762250"/>
              <a:gd name="connsiteY0" fmla="*/ 1689453 h 1708503"/>
              <a:gd name="connsiteX1" fmla="*/ 457200 w 2762250"/>
              <a:gd name="connsiteY1" fmla="*/ 1543403 h 1708503"/>
              <a:gd name="connsiteX2" fmla="*/ 755650 w 2762250"/>
              <a:gd name="connsiteY2" fmla="*/ 876653 h 1708503"/>
              <a:gd name="connsiteX3" fmla="*/ 1022350 w 2762250"/>
              <a:gd name="connsiteY3" fmla="*/ 353 h 1708503"/>
              <a:gd name="connsiteX4" fmla="*/ 1295400 w 2762250"/>
              <a:gd name="connsiteY4" fmla="*/ 775053 h 1708503"/>
              <a:gd name="connsiteX5" fmla="*/ 1682750 w 2762250"/>
              <a:gd name="connsiteY5" fmla="*/ 1168753 h 1708503"/>
              <a:gd name="connsiteX6" fmla="*/ 2762250 w 2762250"/>
              <a:gd name="connsiteY6" fmla="*/ 1708503 h 1708503"/>
              <a:gd name="connsiteX0" fmla="*/ 0 w 2762250"/>
              <a:gd name="connsiteY0" fmla="*/ 1689498 h 1708548"/>
              <a:gd name="connsiteX1" fmla="*/ 457200 w 2762250"/>
              <a:gd name="connsiteY1" fmla="*/ 1543448 h 1708548"/>
              <a:gd name="connsiteX2" fmla="*/ 755650 w 2762250"/>
              <a:gd name="connsiteY2" fmla="*/ 876698 h 1708548"/>
              <a:gd name="connsiteX3" fmla="*/ 1022350 w 2762250"/>
              <a:gd name="connsiteY3" fmla="*/ 398 h 1708548"/>
              <a:gd name="connsiteX4" fmla="*/ 1295400 w 2762250"/>
              <a:gd name="connsiteY4" fmla="*/ 775098 h 1708548"/>
              <a:gd name="connsiteX5" fmla="*/ 1682750 w 2762250"/>
              <a:gd name="connsiteY5" fmla="*/ 1586780 h 1708548"/>
              <a:gd name="connsiteX6" fmla="*/ 2762250 w 2762250"/>
              <a:gd name="connsiteY6" fmla="*/ 1708548 h 1708548"/>
              <a:gd name="connsiteX0" fmla="*/ 0 w 2762250"/>
              <a:gd name="connsiteY0" fmla="*/ 1689498 h 1708548"/>
              <a:gd name="connsiteX1" fmla="*/ 457200 w 2762250"/>
              <a:gd name="connsiteY1" fmla="*/ 1543448 h 1708548"/>
              <a:gd name="connsiteX2" fmla="*/ 755650 w 2762250"/>
              <a:gd name="connsiteY2" fmla="*/ 876698 h 1708548"/>
              <a:gd name="connsiteX3" fmla="*/ 1022350 w 2762250"/>
              <a:gd name="connsiteY3" fmla="*/ 398 h 1708548"/>
              <a:gd name="connsiteX4" fmla="*/ 1295400 w 2762250"/>
              <a:gd name="connsiteY4" fmla="*/ 775098 h 1708548"/>
              <a:gd name="connsiteX5" fmla="*/ 1682750 w 2762250"/>
              <a:gd name="connsiteY5" fmla="*/ 1586780 h 1708548"/>
              <a:gd name="connsiteX6" fmla="*/ 2762250 w 2762250"/>
              <a:gd name="connsiteY6" fmla="*/ 1708548 h 1708548"/>
              <a:gd name="connsiteX0" fmla="*/ 0 w 2762250"/>
              <a:gd name="connsiteY0" fmla="*/ 1689498 h 1708548"/>
              <a:gd name="connsiteX1" fmla="*/ 457200 w 2762250"/>
              <a:gd name="connsiteY1" fmla="*/ 1543448 h 1708548"/>
              <a:gd name="connsiteX2" fmla="*/ 755650 w 2762250"/>
              <a:gd name="connsiteY2" fmla="*/ 876698 h 1708548"/>
              <a:gd name="connsiteX3" fmla="*/ 1022350 w 2762250"/>
              <a:gd name="connsiteY3" fmla="*/ 398 h 1708548"/>
              <a:gd name="connsiteX4" fmla="*/ 1295400 w 2762250"/>
              <a:gd name="connsiteY4" fmla="*/ 775098 h 1708548"/>
              <a:gd name="connsiteX5" fmla="*/ 1682750 w 2762250"/>
              <a:gd name="connsiteY5" fmla="*/ 1586780 h 1708548"/>
              <a:gd name="connsiteX6" fmla="*/ 2762250 w 2762250"/>
              <a:gd name="connsiteY6" fmla="*/ 1708548 h 170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2250" h="1708548">
                <a:moveTo>
                  <a:pt x="0" y="1689498"/>
                </a:moveTo>
                <a:cubicBezTo>
                  <a:pt x="165629" y="1684206"/>
                  <a:pt x="331258" y="1678915"/>
                  <a:pt x="457200" y="1543448"/>
                </a:cubicBezTo>
                <a:cubicBezTo>
                  <a:pt x="583142" y="1407981"/>
                  <a:pt x="661458" y="1133873"/>
                  <a:pt x="755650" y="876698"/>
                </a:cubicBezTo>
                <a:cubicBezTo>
                  <a:pt x="849842" y="619523"/>
                  <a:pt x="932392" y="17331"/>
                  <a:pt x="1022350" y="398"/>
                </a:cubicBezTo>
                <a:cubicBezTo>
                  <a:pt x="1112308" y="-16535"/>
                  <a:pt x="1185333" y="510701"/>
                  <a:pt x="1295400" y="775098"/>
                </a:cubicBezTo>
                <a:cubicBezTo>
                  <a:pt x="1405467" y="1039495"/>
                  <a:pt x="1438275" y="1431205"/>
                  <a:pt x="1682750" y="1586780"/>
                </a:cubicBezTo>
                <a:cubicBezTo>
                  <a:pt x="1927225" y="1742355"/>
                  <a:pt x="2255837" y="1323144"/>
                  <a:pt x="2762250" y="1708548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al 177"/>
          <p:cNvSpPr/>
          <p:nvPr/>
        </p:nvSpPr>
        <p:spPr>
          <a:xfrm>
            <a:off x="5921827" y="5448948"/>
            <a:ext cx="1228875" cy="1228875"/>
          </a:xfrm>
          <a:prstGeom prst="ellipse">
            <a:avLst/>
          </a:prstGeom>
          <a:grp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kstvak 178"/>
          <p:cNvSpPr txBox="1"/>
          <p:nvPr/>
        </p:nvSpPr>
        <p:spPr>
          <a:xfrm>
            <a:off x="6153909" y="5740581"/>
            <a:ext cx="75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Hour of day</a:t>
            </a:r>
          </a:p>
        </p:txBody>
      </p:sp>
      <p:cxnSp>
        <p:nvCxnSpPr>
          <p:cNvPr id="180" name="Rechte verbindingslijn 179"/>
          <p:cNvCxnSpPr/>
          <p:nvPr/>
        </p:nvCxnSpPr>
        <p:spPr>
          <a:xfrm rot="5400000" flipH="1">
            <a:off x="766843" y="7032064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Rechte verbindingslijn 180"/>
          <p:cNvCxnSpPr/>
          <p:nvPr/>
        </p:nvCxnSpPr>
        <p:spPr>
          <a:xfrm rot="5400000" flipH="1">
            <a:off x="1803465" y="7032064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Rechte verbindingslijn 181"/>
          <p:cNvCxnSpPr/>
          <p:nvPr/>
        </p:nvCxnSpPr>
        <p:spPr>
          <a:xfrm rot="5400000" flipH="1">
            <a:off x="2840087" y="7032064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Rechte verbindingslijn 182"/>
          <p:cNvCxnSpPr/>
          <p:nvPr/>
        </p:nvCxnSpPr>
        <p:spPr>
          <a:xfrm rot="5400000" flipH="1">
            <a:off x="3876710" y="7032064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kstvak 183"/>
          <p:cNvSpPr txBox="1"/>
          <p:nvPr/>
        </p:nvSpPr>
        <p:spPr>
          <a:xfrm>
            <a:off x="3686285" y="72276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</p:txBody>
      </p:sp>
      <p:sp>
        <p:nvSpPr>
          <p:cNvPr id="185" name="Rechthoek 184"/>
          <p:cNvSpPr/>
          <p:nvPr/>
        </p:nvSpPr>
        <p:spPr>
          <a:xfrm>
            <a:off x="6436854" y="6674557"/>
            <a:ext cx="198819" cy="55310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hthoek 185"/>
          <p:cNvSpPr/>
          <p:nvPr/>
        </p:nvSpPr>
        <p:spPr>
          <a:xfrm>
            <a:off x="6436854" y="4959530"/>
            <a:ext cx="198819" cy="504711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hthoek 186"/>
          <p:cNvSpPr/>
          <p:nvPr/>
        </p:nvSpPr>
        <p:spPr>
          <a:xfrm rot="16200000">
            <a:off x="7127227" y="5962412"/>
            <a:ext cx="198819" cy="187181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hthoek 187"/>
          <p:cNvSpPr/>
          <p:nvPr/>
        </p:nvSpPr>
        <p:spPr>
          <a:xfrm rot="16200000">
            <a:off x="5607669" y="5840352"/>
            <a:ext cx="198819" cy="431304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hthoek 188"/>
          <p:cNvSpPr/>
          <p:nvPr/>
        </p:nvSpPr>
        <p:spPr>
          <a:xfrm rot="19800000">
            <a:off x="6903753" y="6543437"/>
            <a:ext cx="198819" cy="65727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hthoek 189"/>
          <p:cNvSpPr/>
          <p:nvPr/>
        </p:nvSpPr>
        <p:spPr>
          <a:xfrm rot="19800000">
            <a:off x="5975904" y="4948254"/>
            <a:ext cx="198819" cy="633484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hthoek 190"/>
          <p:cNvSpPr/>
          <p:nvPr/>
        </p:nvSpPr>
        <p:spPr>
          <a:xfrm rot="14400000">
            <a:off x="7064782" y="5553032"/>
            <a:ext cx="198819" cy="25916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hthoek 191"/>
          <p:cNvSpPr/>
          <p:nvPr/>
        </p:nvSpPr>
        <p:spPr>
          <a:xfrm rot="14400000">
            <a:off x="5783948" y="6283027"/>
            <a:ext cx="198819" cy="278162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hthoek 192"/>
          <p:cNvSpPr/>
          <p:nvPr/>
        </p:nvSpPr>
        <p:spPr>
          <a:xfrm rot="18000000">
            <a:off x="7089353" y="6289140"/>
            <a:ext cx="198819" cy="307294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hthoek 193"/>
          <p:cNvSpPr/>
          <p:nvPr/>
        </p:nvSpPr>
        <p:spPr>
          <a:xfrm rot="18000000">
            <a:off x="5598287" y="5224146"/>
            <a:ext cx="198819" cy="715546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hthoek 194"/>
          <p:cNvSpPr/>
          <p:nvPr/>
        </p:nvSpPr>
        <p:spPr>
          <a:xfrm rot="12600000">
            <a:off x="6841066" y="5098006"/>
            <a:ext cx="198819" cy="458621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hthoek 195"/>
          <p:cNvSpPr/>
          <p:nvPr/>
        </p:nvSpPr>
        <p:spPr>
          <a:xfrm rot="12600000">
            <a:off x="6033578" y="6550578"/>
            <a:ext cx="198819" cy="350701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kstvak 196"/>
          <p:cNvSpPr txBox="1"/>
          <p:nvPr/>
        </p:nvSpPr>
        <p:spPr>
          <a:xfrm>
            <a:off x="6409289" y="53972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98" name="Tekstvak 197"/>
          <p:cNvSpPr txBox="1"/>
          <p:nvPr/>
        </p:nvSpPr>
        <p:spPr>
          <a:xfrm>
            <a:off x="6353087" y="638731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199" name="Tekstvak 198"/>
          <p:cNvSpPr txBox="1"/>
          <p:nvPr/>
        </p:nvSpPr>
        <p:spPr>
          <a:xfrm>
            <a:off x="6910652" y="59013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00" name="Tekstvak 199"/>
          <p:cNvSpPr txBox="1"/>
          <p:nvPr/>
        </p:nvSpPr>
        <p:spPr>
          <a:xfrm>
            <a:off x="5872501" y="59013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</a:p>
        </p:txBody>
      </p:sp>
      <p:sp>
        <p:nvSpPr>
          <p:cNvPr id="201" name="Ovaal 200"/>
          <p:cNvSpPr/>
          <p:nvPr/>
        </p:nvSpPr>
        <p:spPr>
          <a:xfrm>
            <a:off x="10121755" y="5454878"/>
            <a:ext cx="1228875" cy="1228875"/>
          </a:xfrm>
          <a:prstGeom prst="ellipse">
            <a:avLst/>
          </a:prstGeom>
          <a:grp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kstvak 201"/>
          <p:cNvSpPr txBox="1"/>
          <p:nvPr/>
        </p:nvSpPr>
        <p:spPr>
          <a:xfrm>
            <a:off x="10354307" y="5740581"/>
            <a:ext cx="75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direc-tion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3" name="Groep 202"/>
          <p:cNvGrpSpPr/>
          <p:nvPr/>
        </p:nvGrpSpPr>
        <p:grpSpPr>
          <a:xfrm>
            <a:off x="10125994" y="6063385"/>
            <a:ext cx="1223605" cy="0"/>
            <a:chOff x="10125994" y="2982896"/>
            <a:chExt cx="1223605" cy="0"/>
          </a:xfrm>
        </p:grpSpPr>
        <p:cxnSp>
          <p:nvCxnSpPr>
            <p:cNvPr id="204" name="Rechte verbindingslijn 203"/>
            <p:cNvCxnSpPr/>
            <p:nvPr/>
          </p:nvCxnSpPr>
          <p:spPr>
            <a:xfrm flipH="1">
              <a:off x="10125994" y="2982896"/>
              <a:ext cx="5393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Rechte verbindingslijn 204"/>
            <p:cNvCxnSpPr/>
            <p:nvPr/>
          </p:nvCxnSpPr>
          <p:spPr>
            <a:xfrm flipH="1">
              <a:off x="11295664" y="2982896"/>
              <a:ext cx="5393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kstvak 205"/>
          <p:cNvSpPr txBox="1"/>
          <p:nvPr/>
        </p:nvSpPr>
        <p:spPr>
          <a:xfrm>
            <a:off x="10577161" y="5423703"/>
            <a:ext cx="300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sp>
        <p:nvSpPr>
          <p:cNvPr id="207" name="Tekstvak 206"/>
          <p:cNvSpPr txBox="1"/>
          <p:nvPr/>
        </p:nvSpPr>
        <p:spPr>
          <a:xfrm>
            <a:off x="10657640" y="6396028"/>
            <a:ext cx="266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</a:p>
        </p:txBody>
      </p:sp>
      <p:sp>
        <p:nvSpPr>
          <p:cNvPr id="208" name="Tekstvak 207"/>
          <p:cNvSpPr txBox="1"/>
          <p:nvPr/>
        </p:nvSpPr>
        <p:spPr>
          <a:xfrm>
            <a:off x="11096559" y="591328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209" name="Tekstvak 208"/>
          <p:cNvSpPr txBox="1"/>
          <p:nvPr/>
        </p:nvSpPr>
        <p:spPr>
          <a:xfrm>
            <a:off x="10100103" y="5908527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</a:p>
        </p:txBody>
      </p:sp>
      <p:sp>
        <p:nvSpPr>
          <p:cNvPr id="210" name="Tekstvak 209"/>
          <p:cNvSpPr txBox="1"/>
          <p:nvPr/>
        </p:nvSpPr>
        <p:spPr>
          <a:xfrm>
            <a:off x="5588524" y="7332160"/>
            <a:ext cx="18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sold (x1000)</a:t>
            </a:r>
          </a:p>
        </p:txBody>
      </p:sp>
      <p:cxnSp>
        <p:nvCxnSpPr>
          <p:cNvPr id="211" name="Gebogen verbindingslijn 61"/>
          <p:cNvCxnSpPr/>
          <p:nvPr/>
        </p:nvCxnSpPr>
        <p:spPr>
          <a:xfrm flipH="1">
            <a:off x="6133814" y="6674556"/>
            <a:ext cx="242646" cy="55310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kstvak 211"/>
          <p:cNvSpPr txBox="1"/>
          <p:nvPr/>
        </p:nvSpPr>
        <p:spPr>
          <a:xfrm>
            <a:off x="6229711" y="65276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3" name="Tekstvak 212"/>
          <p:cNvSpPr txBox="1"/>
          <p:nvPr/>
        </p:nvSpPr>
        <p:spPr>
          <a:xfrm>
            <a:off x="5992600" y="70806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14" name="Tekstvak 213"/>
          <p:cNvSpPr txBox="1"/>
          <p:nvPr/>
        </p:nvSpPr>
        <p:spPr>
          <a:xfrm>
            <a:off x="6117713" y="68098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grpSp>
        <p:nvGrpSpPr>
          <p:cNvPr id="215" name="Groep 214"/>
          <p:cNvGrpSpPr/>
          <p:nvPr/>
        </p:nvGrpSpPr>
        <p:grpSpPr>
          <a:xfrm rot="5400000">
            <a:off x="10128479" y="6068146"/>
            <a:ext cx="1223605" cy="0"/>
            <a:chOff x="10125994" y="2982896"/>
            <a:chExt cx="1223605" cy="0"/>
          </a:xfrm>
        </p:grpSpPr>
        <p:cxnSp>
          <p:nvCxnSpPr>
            <p:cNvPr id="216" name="Rechte verbindingslijn 215"/>
            <p:cNvCxnSpPr/>
            <p:nvPr/>
          </p:nvCxnSpPr>
          <p:spPr>
            <a:xfrm flipH="1">
              <a:off x="10125994" y="2982896"/>
              <a:ext cx="5393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Rechte verbindingslijn 216"/>
            <p:cNvCxnSpPr/>
            <p:nvPr/>
          </p:nvCxnSpPr>
          <p:spPr>
            <a:xfrm flipH="1">
              <a:off x="11295664" y="2982896"/>
              <a:ext cx="5393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Ovaal 217"/>
          <p:cNvSpPr/>
          <p:nvPr/>
        </p:nvSpPr>
        <p:spPr>
          <a:xfrm flipH="1" flipV="1">
            <a:off x="9756042" y="5089165"/>
            <a:ext cx="1960300" cy="1960300"/>
          </a:xfrm>
          <a:prstGeom prst="ellipse">
            <a:avLst/>
          </a:prstGeom>
          <a:grp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al 218"/>
          <p:cNvSpPr/>
          <p:nvPr/>
        </p:nvSpPr>
        <p:spPr>
          <a:xfrm flipH="1" flipV="1">
            <a:off x="9463526" y="4796649"/>
            <a:ext cx="2545332" cy="2545332"/>
          </a:xfrm>
          <a:prstGeom prst="ellipse">
            <a:avLst/>
          </a:prstGeom>
          <a:grp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Gebogen verbindingslijn 61"/>
          <p:cNvCxnSpPr/>
          <p:nvPr/>
        </p:nvCxnSpPr>
        <p:spPr>
          <a:xfrm flipH="1">
            <a:off x="10250307" y="6631012"/>
            <a:ext cx="242646" cy="55310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kstvak 220"/>
          <p:cNvSpPr txBox="1"/>
          <p:nvPr/>
        </p:nvSpPr>
        <p:spPr>
          <a:xfrm>
            <a:off x="10017723" y="70371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222" name="Tekstvak 221"/>
          <p:cNvSpPr txBox="1"/>
          <p:nvPr/>
        </p:nvSpPr>
        <p:spPr>
          <a:xfrm>
            <a:off x="10214110" y="68014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23" name="Tekstvak 222"/>
          <p:cNvSpPr txBox="1"/>
          <p:nvPr/>
        </p:nvSpPr>
        <p:spPr>
          <a:xfrm>
            <a:off x="10366298" y="64841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24" name="Tekstvak 223"/>
          <p:cNvSpPr txBox="1"/>
          <p:nvPr/>
        </p:nvSpPr>
        <p:spPr>
          <a:xfrm>
            <a:off x="9858476" y="7332160"/>
            <a:ext cx="18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(# sold)</a:t>
            </a:r>
          </a:p>
        </p:txBody>
      </p:sp>
      <p:sp>
        <p:nvSpPr>
          <p:cNvPr id="225" name="Vrije vorm 224"/>
          <p:cNvSpPr/>
          <p:nvPr/>
        </p:nvSpPr>
        <p:spPr>
          <a:xfrm rot="1578700">
            <a:off x="9859248" y="4855732"/>
            <a:ext cx="2033820" cy="2424964"/>
          </a:xfrm>
          <a:custGeom>
            <a:avLst/>
            <a:gdLst>
              <a:gd name="connsiteX0" fmla="*/ 520699 w 2033820"/>
              <a:gd name="connsiteY0" fmla="*/ 0 h 2326190"/>
              <a:gd name="connsiteX1" fmla="*/ 997996 w 2033820"/>
              <a:gd name="connsiteY1" fmla="*/ 216039 h 2326190"/>
              <a:gd name="connsiteX2" fmla="*/ 1203987 w 2033820"/>
              <a:gd name="connsiteY2" fmla="*/ 396909 h 2326190"/>
              <a:gd name="connsiteX3" fmla="*/ 1626018 w 2033820"/>
              <a:gd name="connsiteY3" fmla="*/ 587828 h 2326190"/>
              <a:gd name="connsiteX4" fmla="*/ 1977710 w 2033820"/>
              <a:gd name="connsiteY4" fmla="*/ 828989 h 2326190"/>
              <a:gd name="connsiteX5" fmla="*/ 2017904 w 2033820"/>
              <a:gd name="connsiteY5" fmla="*/ 1180681 h 2326190"/>
              <a:gd name="connsiteX6" fmla="*/ 1821961 w 2033820"/>
              <a:gd name="connsiteY6" fmla="*/ 1693147 h 2326190"/>
              <a:gd name="connsiteX7" fmla="*/ 1354712 w 2033820"/>
              <a:gd name="connsiteY7" fmla="*/ 1858945 h 2326190"/>
              <a:gd name="connsiteX8" fmla="*/ 1043214 w 2033820"/>
              <a:gd name="connsiteY8" fmla="*/ 1838848 h 2326190"/>
              <a:gd name="connsiteX9" fmla="*/ 721666 w 2033820"/>
              <a:gd name="connsiteY9" fmla="*/ 2080008 h 2326190"/>
              <a:gd name="connsiteX10" fmla="*/ 304660 w 2033820"/>
              <a:gd name="connsiteY10" fmla="*/ 2311120 h 2326190"/>
              <a:gd name="connsiteX11" fmla="*/ 239345 w 2033820"/>
              <a:gd name="connsiteY11" fmla="*/ 1627833 h 2326190"/>
              <a:gd name="connsiteX12" fmla="*/ 279539 w 2033820"/>
              <a:gd name="connsiteY12" fmla="*/ 1472083 h 2326190"/>
              <a:gd name="connsiteX13" fmla="*/ 3209 w 2033820"/>
              <a:gd name="connsiteY13" fmla="*/ 1416817 h 2326190"/>
              <a:gd name="connsiteX14" fmla="*/ 123789 w 2033820"/>
              <a:gd name="connsiteY14" fmla="*/ 1060101 h 2326190"/>
              <a:gd name="connsiteX15" fmla="*/ 43403 w 2033820"/>
              <a:gd name="connsiteY15" fmla="*/ 813916 h 2326190"/>
              <a:gd name="connsiteX16" fmla="*/ 204176 w 2033820"/>
              <a:gd name="connsiteY16" fmla="*/ 738553 h 2326190"/>
              <a:gd name="connsiteX17" fmla="*/ 410167 w 2033820"/>
              <a:gd name="connsiteY17" fmla="*/ 502417 h 2326190"/>
              <a:gd name="connsiteX18" fmla="*/ 460409 w 2033820"/>
              <a:gd name="connsiteY18" fmla="*/ 10048 h 2326190"/>
              <a:gd name="connsiteX19" fmla="*/ 460409 w 2033820"/>
              <a:gd name="connsiteY19" fmla="*/ 10048 h 2326190"/>
              <a:gd name="connsiteX20" fmla="*/ 460409 w 2033820"/>
              <a:gd name="connsiteY20" fmla="*/ 10048 h 2326190"/>
              <a:gd name="connsiteX0" fmla="*/ 520699 w 2033820"/>
              <a:gd name="connsiteY0" fmla="*/ 0 h 2326190"/>
              <a:gd name="connsiteX1" fmla="*/ 997996 w 2033820"/>
              <a:gd name="connsiteY1" fmla="*/ 216039 h 2326190"/>
              <a:gd name="connsiteX2" fmla="*/ 1203987 w 2033820"/>
              <a:gd name="connsiteY2" fmla="*/ 396909 h 2326190"/>
              <a:gd name="connsiteX3" fmla="*/ 1626018 w 2033820"/>
              <a:gd name="connsiteY3" fmla="*/ 587828 h 2326190"/>
              <a:gd name="connsiteX4" fmla="*/ 1977710 w 2033820"/>
              <a:gd name="connsiteY4" fmla="*/ 828989 h 2326190"/>
              <a:gd name="connsiteX5" fmla="*/ 2017904 w 2033820"/>
              <a:gd name="connsiteY5" fmla="*/ 1180681 h 2326190"/>
              <a:gd name="connsiteX6" fmla="*/ 1821961 w 2033820"/>
              <a:gd name="connsiteY6" fmla="*/ 1693147 h 2326190"/>
              <a:gd name="connsiteX7" fmla="*/ 1354712 w 2033820"/>
              <a:gd name="connsiteY7" fmla="*/ 1858945 h 2326190"/>
              <a:gd name="connsiteX8" fmla="*/ 1043214 w 2033820"/>
              <a:gd name="connsiteY8" fmla="*/ 1838848 h 2326190"/>
              <a:gd name="connsiteX9" fmla="*/ 721666 w 2033820"/>
              <a:gd name="connsiteY9" fmla="*/ 2080008 h 2326190"/>
              <a:gd name="connsiteX10" fmla="*/ 304660 w 2033820"/>
              <a:gd name="connsiteY10" fmla="*/ 2311120 h 2326190"/>
              <a:gd name="connsiteX11" fmla="*/ 239345 w 2033820"/>
              <a:gd name="connsiteY11" fmla="*/ 1627833 h 2326190"/>
              <a:gd name="connsiteX12" fmla="*/ 279539 w 2033820"/>
              <a:gd name="connsiteY12" fmla="*/ 1472083 h 2326190"/>
              <a:gd name="connsiteX13" fmla="*/ 3209 w 2033820"/>
              <a:gd name="connsiteY13" fmla="*/ 1416817 h 2326190"/>
              <a:gd name="connsiteX14" fmla="*/ 123789 w 2033820"/>
              <a:gd name="connsiteY14" fmla="*/ 1060101 h 2326190"/>
              <a:gd name="connsiteX15" fmla="*/ 43403 w 2033820"/>
              <a:gd name="connsiteY15" fmla="*/ 813916 h 2326190"/>
              <a:gd name="connsiteX16" fmla="*/ 204176 w 2033820"/>
              <a:gd name="connsiteY16" fmla="*/ 738553 h 2326190"/>
              <a:gd name="connsiteX17" fmla="*/ 410167 w 2033820"/>
              <a:gd name="connsiteY17" fmla="*/ 502417 h 2326190"/>
              <a:gd name="connsiteX18" fmla="*/ 460409 w 2033820"/>
              <a:gd name="connsiteY18" fmla="*/ 10048 h 2326190"/>
              <a:gd name="connsiteX19" fmla="*/ 460409 w 2033820"/>
              <a:gd name="connsiteY19" fmla="*/ 10048 h 2326190"/>
              <a:gd name="connsiteX20" fmla="*/ 460409 w 2033820"/>
              <a:gd name="connsiteY20" fmla="*/ 10048 h 2326190"/>
              <a:gd name="connsiteX21" fmla="*/ 520699 w 2033820"/>
              <a:gd name="connsiteY21" fmla="*/ 0 h 2326190"/>
              <a:gd name="connsiteX0" fmla="*/ 520699 w 2033820"/>
              <a:gd name="connsiteY0" fmla="*/ 0 h 2326190"/>
              <a:gd name="connsiteX1" fmla="*/ 997996 w 2033820"/>
              <a:gd name="connsiteY1" fmla="*/ 216039 h 2326190"/>
              <a:gd name="connsiteX2" fmla="*/ 1203987 w 2033820"/>
              <a:gd name="connsiteY2" fmla="*/ 396909 h 2326190"/>
              <a:gd name="connsiteX3" fmla="*/ 1626018 w 2033820"/>
              <a:gd name="connsiteY3" fmla="*/ 587828 h 2326190"/>
              <a:gd name="connsiteX4" fmla="*/ 1977710 w 2033820"/>
              <a:gd name="connsiteY4" fmla="*/ 828989 h 2326190"/>
              <a:gd name="connsiteX5" fmla="*/ 2017904 w 2033820"/>
              <a:gd name="connsiteY5" fmla="*/ 1180681 h 2326190"/>
              <a:gd name="connsiteX6" fmla="*/ 1821961 w 2033820"/>
              <a:gd name="connsiteY6" fmla="*/ 1693147 h 2326190"/>
              <a:gd name="connsiteX7" fmla="*/ 1354712 w 2033820"/>
              <a:gd name="connsiteY7" fmla="*/ 1858945 h 2326190"/>
              <a:gd name="connsiteX8" fmla="*/ 1043214 w 2033820"/>
              <a:gd name="connsiteY8" fmla="*/ 1838848 h 2326190"/>
              <a:gd name="connsiteX9" fmla="*/ 721666 w 2033820"/>
              <a:gd name="connsiteY9" fmla="*/ 2080008 h 2326190"/>
              <a:gd name="connsiteX10" fmla="*/ 304660 w 2033820"/>
              <a:gd name="connsiteY10" fmla="*/ 2311120 h 2326190"/>
              <a:gd name="connsiteX11" fmla="*/ 239345 w 2033820"/>
              <a:gd name="connsiteY11" fmla="*/ 1627833 h 2326190"/>
              <a:gd name="connsiteX12" fmla="*/ 279539 w 2033820"/>
              <a:gd name="connsiteY12" fmla="*/ 1472083 h 2326190"/>
              <a:gd name="connsiteX13" fmla="*/ 3209 w 2033820"/>
              <a:gd name="connsiteY13" fmla="*/ 1416817 h 2326190"/>
              <a:gd name="connsiteX14" fmla="*/ 123789 w 2033820"/>
              <a:gd name="connsiteY14" fmla="*/ 1060101 h 2326190"/>
              <a:gd name="connsiteX15" fmla="*/ 43403 w 2033820"/>
              <a:gd name="connsiteY15" fmla="*/ 813916 h 2326190"/>
              <a:gd name="connsiteX16" fmla="*/ 204176 w 2033820"/>
              <a:gd name="connsiteY16" fmla="*/ 738553 h 2326190"/>
              <a:gd name="connsiteX17" fmla="*/ 410167 w 2033820"/>
              <a:gd name="connsiteY17" fmla="*/ 502417 h 2326190"/>
              <a:gd name="connsiteX18" fmla="*/ 460409 w 2033820"/>
              <a:gd name="connsiteY18" fmla="*/ 10048 h 2326190"/>
              <a:gd name="connsiteX19" fmla="*/ 460409 w 2033820"/>
              <a:gd name="connsiteY19" fmla="*/ 10048 h 2326190"/>
              <a:gd name="connsiteX20" fmla="*/ 279538 w 2033820"/>
              <a:gd name="connsiteY20" fmla="*/ 165798 h 2326190"/>
              <a:gd name="connsiteX21" fmla="*/ 520699 w 2033820"/>
              <a:gd name="connsiteY21" fmla="*/ 0 h 2326190"/>
              <a:gd name="connsiteX0" fmla="*/ 520699 w 2033820"/>
              <a:gd name="connsiteY0" fmla="*/ 0 h 2326190"/>
              <a:gd name="connsiteX1" fmla="*/ 997996 w 2033820"/>
              <a:gd name="connsiteY1" fmla="*/ 216039 h 2326190"/>
              <a:gd name="connsiteX2" fmla="*/ 1203987 w 2033820"/>
              <a:gd name="connsiteY2" fmla="*/ 396909 h 2326190"/>
              <a:gd name="connsiteX3" fmla="*/ 1626018 w 2033820"/>
              <a:gd name="connsiteY3" fmla="*/ 587828 h 2326190"/>
              <a:gd name="connsiteX4" fmla="*/ 1977710 w 2033820"/>
              <a:gd name="connsiteY4" fmla="*/ 828989 h 2326190"/>
              <a:gd name="connsiteX5" fmla="*/ 2017904 w 2033820"/>
              <a:gd name="connsiteY5" fmla="*/ 1180681 h 2326190"/>
              <a:gd name="connsiteX6" fmla="*/ 1821961 w 2033820"/>
              <a:gd name="connsiteY6" fmla="*/ 1693147 h 2326190"/>
              <a:gd name="connsiteX7" fmla="*/ 1354712 w 2033820"/>
              <a:gd name="connsiteY7" fmla="*/ 1858945 h 2326190"/>
              <a:gd name="connsiteX8" fmla="*/ 1043214 w 2033820"/>
              <a:gd name="connsiteY8" fmla="*/ 1838848 h 2326190"/>
              <a:gd name="connsiteX9" fmla="*/ 721666 w 2033820"/>
              <a:gd name="connsiteY9" fmla="*/ 2080008 h 2326190"/>
              <a:gd name="connsiteX10" fmla="*/ 304660 w 2033820"/>
              <a:gd name="connsiteY10" fmla="*/ 2311120 h 2326190"/>
              <a:gd name="connsiteX11" fmla="*/ 239345 w 2033820"/>
              <a:gd name="connsiteY11" fmla="*/ 1627833 h 2326190"/>
              <a:gd name="connsiteX12" fmla="*/ 279539 w 2033820"/>
              <a:gd name="connsiteY12" fmla="*/ 1472083 h 2326190"/>
              <a:gd name="connsiteX13" fmla="*/ 3209 w 2033820"/>
              <a:gd name="connsiteY13" fmla="*/ 1416817 h 2326190"/>
              <a:gd name="connsiteX14" fmla="*/ 123789 w 2033820"/>
              <a:gd name="connsiteY14" fmla="*/ 1060101 h 2326190"/>
              <a:gd name="connsiteX15" fmla="*/ 43403 w 2033820"/>
              <a:gd name="connsiteY15" fmla="*/ 813916 h 2326190"/>
              <a:gd name="connsiteX16" fmla="*/ 204176 w 2033820"/>
              <a:gd name="connsiteY16" fmla="*/ 738553 h 2326190"/>
              <a:gd name="connsiteX17" fmla="*/ 410167 w 2033820"/>
              <a:gd name="connsiteY17" fmla="*/ 502417 h 2326190"/>
              <a:gd name="connsiteX18" fmla="*/ 460409 w 2033820"/>
              <a:gd name="connsiteY18" fmla="*/ 10048 h 2326190"/>
              <a:gd name="connsiteX19" fmla="*/ 460409 w 2033820"/>
              <a:gd name="connsiteY19" fmla="*/ 10048 h 2326190"/>
              <a:gd name="connsiteX20" fmla="*/ 520699 w 2033820"/>
              <a:gd name="connsiteY20" fmla="*/ 0 h 2326190"/>
              <a:gd name="connsiteX0" fmla="*/ 520699 w 2033820"/>
              <a:gd name="connsiteY0" fmla="*/ 11367 h 2337557"/>
              <a:gd name="connsiteX1" fmla="*/ 997996 w 2033820"/>
              <a:gd name="connsiteY1" fmla="*/ 227406 h 2337557"/>
              <a:gd name="connsiteX2" fmla="*/ 1203987 w 2033820"/>
              <a:gd name="connsiteY2" fmla="*/ 408276 h 2337557"/>
              <a:gd name="connsiteX3" fmla="*/ 1626018 w 2033820"/>
              <a:gd name="connsiteY3" fmla="*/ 599195 h 2337557"/>
              <a:gd name="connsiteX4" fmla="*/ 1977710 w 2033820"/>
              <a:gd name="connsiteY4" fmla="*/ 840356 h 2337557"/>
              <a:gd name="connsiteX5" fmla="*/ 2017904 w 2033820"/>
              <a:gd name="connsiteY5" fmla="*/ 1192048 h 2337557"/>
              <a:gd name="connsiteX6" fmla="*/ 1821961 w 2033820"/>
              <a:gd name="connsiteY6" fmla="*/ 1704514 h 2337557"/>
              <a:gd name="connsiteX7" fmla="*/ 1354712 w 2033820"/>
              <a:gd name="connsiteY7" fmla="*/ 1870312 h 2337557"/>
              <a:gd name="connsiteX8" fmla="*/ 1043214 w 2033820"/>
              <a:gd name="connsiteY8" fmla="*/ 1850215 h 2337557"/>
              <a:gd name="connsiteX9" fmla="*/ 721666 w 2033820"/>
              <a:gd name="connsiteY9" fmla="*/ 2091375 h 2337557"/>
              <a:gd name="connsiteX10" fmla="*/ 304660 w 2033820"/>
              <a:gd name="connsiteY10" fmla="*/ 2322487 h 2337557"/>
              <a:gd name="connsiteX11" fmla="*/ 239345 w 2033820"/>
              <a:gd name="connsiteY11" fmla="*/ 1639200 h 2337557"/>
              <a:gd name="connsiteX12" fmla="*/ 279539 w 2033820"/>
              <a:gd name="connsiteY12" fmla="*/ 1483450 h 2337557"/>
              <a:gd name="connsiteX13" fmla="*/ 3209 w 2033820"/>
              <a:gd name="connsiteY13" fmla="*/ 1428184 h 2337557"/>
              <a:gd name="connsiteX14" fmla="*/ 123789 w 2033820"/>
              <a:gd name="connsiteY14" fmla="*/ 1071468 h 2337557"/>
              <a:gd name="connsiteX15" fmla="*/ 43403 w 2033820"/>
              <a:gd name="connsiteY15" fmla="*/ 825283 h 2337557"/>
              <a:gd name="connsiteX16" fmla="*/ 204176 w 2033820"/>
              <a:gd name="connsiteY16" fmla="*/ 749920 h 2337557"/>
              <a:gd name="connsiteX17" fmla="*/ 410167 w 2033820"/>
              <a:gd name="connsiteY17" fmla="*/ 513784 h 2337557"/>
              <a:gd name="connsiteX18" fmla="*/ 460409 w 2033820"/>
              <a:gd name="connsiteY18" fmla="*/ 21415 h 2337557"/>
              <a:gd name="connsiteX19" fmla="*/ 339829 w 2033820"/>
              <a:gd name="connsiteY19" fmla="*/ 96778 h 2337557"/>
              <a:gd name="connsiteX20" fmla="*/ 520699 w 2033820"/>
              <a:gd name="connsiteY20" fmla="*/ 11367 h 2337557"/>
              <a:gd name="connsiteX0" fmla="*/ 781956 w 2033820"/>
              <a:gd name="connsiteY0" fmla="*/ 0 h 2411601"/>
              <a:gd name="connsiteX1" fmla="*/ 997996 w 2033820"/>
              <a:gd name="connsiteY1" fmla="*/ 301450 h 2411601"/>
              <a:gd name="connsiteX2" fmla="*/ 1203987 w 2033820"/>
              <a:gd name="connsiteY2" fmla="*/ 482320 h 2411601"/>
              <a:gd name="connsiteX3" fmla="*/ 1626018 w 2033820"/>
              <a:gd name="connsiteY3" fmla="*/ 673239 h 2411601"/>
              <a:gd name="connsiteX4" fmla="*/ 1977710 w 2033820"/>
              <a:gd name="connsiteY4" fmla="*/ 914400 h 2411601"/>
              <a:gd name="connsiteX5" fmla="*/ 2017904 w 2033820"/>
              <a:gd name="connsiteY5" fmla="*/ 1266092 h 2411601"/>
              <a:gd name="connsiteX6" fmla="*/ 1821961 w 2033820"/>
              <a:gd name="connsiteY6" fmla="*/ 1778558 h 2411601"/>
              <a:gd name="connsiteX7" fmla="*/ 1354712 w 2033820"/>
              <a:gd name="connsiteY7" fmla="*/ 1944356 h 2411601"/>
              <a:gd name="connsiteX8" fmla="*/ 1043214 w 2033820"/>
              <a:gd name="connsiteY8" fmla="*/ 1924259 h 2411601"/>
              <a:gd name="connsiteX9" fmla="*/ 721666 w 2033820"/>
              <a:gd name="connsiteY9" fmla="*/ 2165419 h 2411601"/>
              <a:gd name="connsiteX10" fmla="*/ 304660 w 2033820"/>
              <a:gd name="connsiteY10" fmla="*/ 2396531 h 2411601"/>
              <a:gd name="connsiteX11" fmla="*/ 239345 w 2033820"/>
              <a:gd name="connsiteY11" fmla="*/ 1713244 h 2411601"/>
              <a:gd name="connsiteX12" fmla="*/ 279539 w 2033820"/>
              <a:gd name="connsiteY12" fmla="*/ 1557494 h 2411601"/>
              <a:gd name="connsiteX13" fmla="*/ 3209 w 2033820"/>
              <a:gd name="connsiteY13" fmla="*/ 1502228 h 2411601"/>
              <a:gd name="connsiteX14" fmla="*/ 123789 w 2033820"/>
              <a:gd name="connsiteY14" fmla="*/ 1145512 h 2411601"/>
              <a:gd name="connsiteX15" fmla="*/ 43403 w 2033820"/>
              <a:gd name="connsiteY15" fmla="*/ 899327 h 2411601"/>
              <a:gd name="connsiteX16" fmla="*/ 204176 w 2033820"/>
              <a:gd name="connsiteY16" fmla="*/ 823964 h 2411601"/>
              <a:gd name="connsiteX17" fmla="*/ 410167 w 2033820"/>
              <a:gd name="connsiteY17" fmla="*/ 587828 h 2411601"/>
              <a:gd name="connsiteX18" fmla="*/ 460409 w 2033820"/>
              <a:gd name="connsiteY18" fmla="*/ 95459 h 2411601"/>
              <a:gd name="connsiteX19" fmla="*/ 339829 w 2033820"/>
              <a:gd name="connsiteY19" fmla="*/ 170822 h 2411601"/>
              <a:gd name="connsiteX20" fmla="*/ 781956 w 2033820"/>
              <a:gd name="connsiteY20" fmla="*/ 0 h 2411601"/>
              <a:gd name="connsiteX0" fmla="*/ 781956 w 2033820"/>
              <a:gd name="connsiteY0" fmla="*/ 13363 h 2424964"/>
              <a:gd name="connsiteX1" fmla="*/ 997996 w 2033820"/>
              <a:gd name="connsiteY1" fmla="*/ 314813 h 2424964"/>
              <a:gd name="connsiteX2" fmla="*/ 1203987 w 2033820"/>
              <a:gd name="connsiteY2" fmla="*/ 495683 h 2424964"/>
              <a:gd name="connsiteX3" fmla="*/ 1626018 w 2033820"/>
              <a:gd name="connsiteY3" fmla="*/ 686602 h 2424964"/>
              <a:gd name="connsiteX4" fmla="*/ 1977710 w 2033820"/>
              <a:gd name="connsiteY4" fmla="*/ 927763 h 2424964"/>
              <a:gd name="connsiteX5" fmla="*/ 2017904 w 2033820"/>
              <a:gd name="connsiteY5" fmla="*/ 1279455 h 2424964"/>
              <a:gd name="connsiteX6" fmla="*/ 1821961 w 2033820"/>
              <a:gd name="connsiteY6" fmla="*/ 1791921 h 2424964"/>
              <a:gd name="connsiteX7" fmla="*/ 1354712 w 2033820"/>
              <a:gd name="connsiteY7" fmla="*/ 1957719 h 2424964"/>
              <a:gd name="connsiteX8" fmla="*/ 1043214 w 2033820"/>
              <a:gd name="connsiteY8" fmla="*/ 1937622 h 2424964"/>
              <a:gd name="connsiteX9" fmla="*/ 721666 w 2033820"/>
              <a:gd name="connsiteY9" fmla="*/ 2178782 h 2424964"/>
              <a:gd name="connsiteX10" fmla="*/ 304660 w 2033820"/>
              <a:gd name="connsiteY10" fmla="*/ 2409894 h 2424964"/>
              <a:gd name="connsiteX11" fmla="*/ 239345 w 2033820"/>
              <a:gd name="connsiteY11" fmla="*/ 1726607 h 2424964"/>
              <a:gd name="connsiteX12" fmla="*/ 279539 w 2033820"/>
              <a:gd name="connsiteY12" fmla="*/ 1570857 h 2424964"/>
              <a:gd name="connsiteX13" fmla="*/ 3209 w 2033820"/>
              <a:gd name="connsiteY13" fmla="*/ 1515591 h 2424964"/>
              <a:gd name="connsiteX14" fmla="*/ 123789 w 2033820"/>
              <a:gd name="connsiteY14" fmla="*/ 1158875 h 2424964"/>
              <a:gd name="connsiteX15" fmla="*/ 43403 w 2033820"/>
              <a:gd name="connsiteY15" fmla="*/ 912690 h 2424964"/>
              <a:gd name="connsiteX16" fmla="*/ 204176 w 2033820"/>
              <a:gd name="connsiteY16" fmla="*/ 837327 h 2424964"/>
              <a:gd name="connsiteX17" fmla="*/ 410167 w 2033820"/>
              <a:gd name="connsiteY17" fmla="*/ 601191 h 2424964"/>
              <a:gd name="connsiteX18" fmla="*/ 460409 w 2033820"/>
              <a:gd name="connsiteY18" fmla="*/ 108822 h 2424964"/>
              <a:gd name="connsiteX19" fmla="*/ 781956 w 2033820"/>
              <a:gd name="connsiteY19" fmla="*/ 13363 h 242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33820" h="2424964">
                <a:moveTo>
                  <a:pt x="781956" y="13363"/>
                </a:moveTo>
                <a:cubicBezTo>
                  <a:pt x="871554" y="47695"/>
                  <a:pt x="927658" y="234426"/>
                  <a:pt x="997996" y="314813"/>
                </a:cubicBezTo>
                <a:cubicBezTo>
                  <a:pt x="1068334" y="395200"/>
                  <a:pt x="1099317" y="433718"/>
                  <a:pt x="1203987" y="495683"/>
                </a:cubicBezTo>
                <a:cubicBezTo>
                  <a:pt x="1308657" y="557648"/>
                  <a:pt x="1497064" y="614589"/>
                  <a:pt x="1626018" y="686602"/>
                </a:cubicBezTo>
                <a:cubicBezTo>
                  <a:pt x="1754972" y="758615"/>
                  <a:pt x="1912396" y="828954"/>
                  <a:pt x="1977710" y="927763"/>
                </a:cubicBezTo>
                <a:cubicBezTo>
                  <a:pt x="2043024" y="1026572"/>
                  <a:pt x="2043862" y="1135429"/>
                  <a:pt x="2017904" y="1279455"/>
                </a:cubicBezTo>
                <a:cubicBezTo>
                  <a:pt x="1991946" y="1423481"/>
                  <a:pt x="1932493" y="1678877"/>
                  <a:pt x="1821961" y="1791921"/>
                </a:cubicBezTo>
                <a:cubicBezTo>
                  <a:pt x="1711429" y="1904965"/>
                  <a:pt x="1484503" y="1933436"/>
                  <a:pt x="1354712" y="1957719"/>
                </a:cubicBezTo>
                <a:cubicBezTo>
                  <a:pt x="1224921" y="1982002"/>
                  <a:pt x="1148722" y="1900778"/>
                  <a:pt x="1043214" y="1937622"/>
                </a:cubicBezTo>
                <a:cubicBezTo>
                  <a:pt x="937706" y="1974466"/>
                  <a:pt x="844758" y="2100070"/>
                  <a:pt x="721666" y="2178782"/>
                </a:cubicBezTo>
                <a:cubicBezTo>
                  <a:pt x="598574" y="2257494"/>
                  <a:pt x="385047" y="2485257"/>
                  <a:pt x="304660" y="2409894"/>
                </a:cubicBezTo>
                <a:cubicBezTo>
                  <a:pt x="224273" y="2334532"/>
                  <a:pt x="243532" y="1866446"/>
                  <a:pt x="239345" y="1726607"/>
                </a:cubicBezTo>
                <a:cubicBezTo>
                  <a:pt x="235158" y="1586768"/>
                  <a:pt x="318895" y="1606026"/>
                  <a:pt x="279539" y="1570857"/>
                </a:cubicBezTo>
                <a:cubicBezTo>
                  <a:pt x="240183" y="1535688"/>
                  <a:pt x="29167" y="1584255"/>
                  <a:pt x="3209" y="1515591"/>
                </a:cubicBezTo>
                <a:cubicBezTo>
                  <a:pt x="-22749" y="1446927"/>
                  <a:pt x="117090" y="1259359"/>
                  <a:pt x="123789" y="1158875"/>
                </a:cubicBezTo>
                <a:cubicBezTo>
                  <a:pt x="130488" y="1058391"/>
                  <a:pt x="30005" y="966281"/>
                  <a:pt x="43403" y="912690"/>
                </a:cubicBezTo>
                <a:cubicBezTo>
                  <a:pt x="56801" y="859099"/>
                  <a:pt x="143049" y="889243"/>
                  <a:pt x="204176" y="837327"/>
                </a:cubicBezTo>
                <a:cubicBezTo>
                  <a:pt x="265303" y="785411"/>
                  <a:pt x="367461" y="722609"/>
                  <a:pt x="410167" y="601191"/>
                </a:cubicBezTo>
                <a:cubicBezTo>
                  <a:pt x="452873" y="479773"/>
                  <a:pt x="398444" y="206793"/>
                  <a:pt x="460409" y="108822"/>
                </a:cubicBezTo>
                <a:cubicBezTo>
                  <a:pt x="522374" y="10851"/>
                  <a:pt x="692358" y="-20969"/>
                  <a:pt x="781956" y="13363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4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2232543" y="1158400"/>
            <a:ext cx="3102124" cy="2324456"/>
          </a:xfrm>
          <a:prstGeom prst="rect">
            <a:avLst/>
          </a:prstGeom>
          <a:grp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kstvak 10"/>
          <p:cNvSpPr txBox="1"/>
          <p:nvPr/>
        </p:nvSpPr>
        <p:spPr>
          <a:xfrm>
            <a:off x="1811216" y="3255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1811217" y="973734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811216" y="2135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14" name="Rechte verbindingslijn 13"/>
          <p:cNvCxnSpPr/>
          <p:nvPr/>
        </p:nvCxnSpPr>
        <p:spPr>
          <a:xfrm flipH="1">
            <a:off x="2232543" y="2320628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 flipH="1">
            <a:off x="2232543" y="1739514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 flipH="1">
            <a:off x="2232543" y="1158400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/>
        </p:nvCxnSpPr>
        <p:spPr>
          <a:xfrm flipH="1">
            <a:off x="2232543" y="2901742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2383601" y="-495856"/>
            <a:ext cx="2884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continuous  linear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versus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continuous  linear</a:t>
            </a:r>
          </a:p>
        </p:txBody>
      </p:sp>
      <p:sp>
        <p:nvSpPr>
          <p:cNvPr id="20" name="Tekstvak 19"/>
          <p:cNvSpPr txBox="1"/>
          <p:nvPr/>
        </p:nvSpPr>
        <p:spPr>
          <a:xfrm rot="16200000">
            <a:off x="1217746" y="2138188"/>
            <a:ext cx="85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 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(#)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655833" y="4075912"/>
            <a:ext cx="22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Temperature at arrival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1966697" y="3656764"/>
            <a:ext cx="48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-10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4061741" y="36567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Tekstvak 30"/>
          <p:cNvSpPr txBox="1"/>
          <p:nvPr/>
        </p:nvSpPr>
        <p:spPr>
          <a:xfrm>
            <a:off x="3107995" y="3656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32" name="Rechte verbindingslijn 31"/>
          <p:cNvCxnSpPr/>
          <p:nvPr/>
        </p:nvCxnSpPr>
        <p:spPr>
          <a:xfrm rot="5400000" flipH="1">
            <a:off x="2213062" y="3461168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5132504" y="36567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</p:txBody>
      </p:sp>
      <p:grpSp>
        <p:nvGrpSpPr>
          <p:cNvPr id="42" name="Groep 41"/>
          <p:cNvGrpSpPr/>
          <p:nvPr/>
        </p:nvGrpSpPr>
        <p:grpSpPr>
          <a:xfrm>
            <a:off x="2903864" y="2320628"/>
            <a:ext cx="408262" cy="585109"/>
            <a:chOff x="5623133" y="688214"/>
            <a:chExt cx="408262" cy="585109"/>
          </a:xfrm>
        </p:grpSpPr>
        <p:sp>
          <p:nvSpPr>
            <p:cNvPr id="37" name="Ovaal 36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al 37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al 38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al 39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al 40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ep 42"/>
          <p:cNvGrpSpPr/>
          <p:nvPr/>
        </p:nvGrpSpPr>
        <p:grpSpPr>
          <a:xfrm>
            <a:off x="3258838" y="2029179"/>
            <a:ext cx="408262" cy="585109"/>
            <a:chOff x="5623133" y="688214"/>
            <a:chExt cx="408262" cy="585109"/>
          </a:xfrm>
        </p:grpSpPr>
        <p:sp>
          <p:nvSpPr>
            <p:cNvPr id="44" name="Ovaal 43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al 44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al 45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al 46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al 47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ep 48"/>
          <p:cNvGrpSpPr/>
          <p:nvPr/>
        </p:nvGrpSpPr>
        <p:grpSpPr>
          <a:xfrm>
            <a:off x="3121445" y="1931780"/>
            <a:ext cx="408262" cy="585109"/>
            <a:chOff x="5623133" y="688214"/>
            <a:chExt cx="408262" cy="585109"/>
          </a:xfrm>
        </p:grpSpPr>
        <p:sp>
          <p:nvSpPr>
            <p:cNvPr id="50" name="Ovaal 49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al 50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al 51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al 52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al 53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ep 54"/>
          <p:cNvGrpSpPr/>
          <p:nvPr/>
        </p:nvGrpSpPr>
        <p:grpSpPr>
          <a:xfrm>
            <a:off x="2895348" y="2484113"/>
            <a:ext cx="408262" cy="585109"/>
            <a:chOff x="5623133" y="688214"/>
            <a:chExt cx="408262" cy="585109"/>
          </a:xfrm>
        </p:grpSpPr>
        <p:sp>
          <p:nvSpPr>
            <p:cNvPr id="56" name="Ovaal 55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al 56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al 57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al 58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al 59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ep 60"/>
          <p:cNvGrpSpPr/>
          <p:nvPr/>
        </p:nvGrpSpPr>
        <p:grpSpPr>
          <a:xfrm>
            <a:off x="3343695" y="2423883"/>
            <a:ext cx="408262" cy="585109"/>
            <a:chOff x="5623133" y="688214"/>
            <a:chExt cx="408262" cy="585109"/>
          </a:xfrm>
        </p:grpSpPr>
        <p:sp>
          <p:nvSpPr>
            <p:cNvPr id="62" name="Ovaal 61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al 62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al 63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al 64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al 65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ep 66"/>
          <p:cNvGrpSpPr/>
          <p:nvPr/>
        </p:nvGrpSpPr>
        <p:grpSpPr>
          <a:xfrm>
            <a:off x="3641360" y="1949253"/>
            <a:ext cx="408262" cy="585109"/>
            <a:chOff x="5623133" y="688214"/>
            <a:chExt cx="408262" cy="585109"/>
          </a:xfrm>
        </p:grpSpPr>
        <p:sp>
          <p:nvSpPr>
            <p:cNvPr id="68" name="Ovaal 67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al 68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al 69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al 70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al 71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ep 72"/>
          <p:cNvGrpSpPr/>
          <p:nvPr/>
        </p:nvGrpSpPr>
        <p:grpSpPr>
          <a:xfrm>
            <a:off x="3607070" y="1701358"/>
            <a:ext cx="408262" cy="585109"/>
            <a:chOff x="5623133" y="688214"/>
            <a:chExt cx="408262" cy="585109"/>
          </a:xfrm>
        </p:grpSpPr>
        <p:sp>
          <p:nvSpPr>
            <p:cNvPr id="74" name="Ovaal 73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al 74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al 75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al 76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al 77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ep 78"/>
          <p:cNvGrpSpPr/>
          <p:nvPr/>
        </p:nvGrpSpPr>
        <p:grpSpPr>
          <a:xfrm>
            <a:off x="3462969" y="1469697"/>
            <a:ext cx="408262" cy="585109"/>
            <a:chOff x="5623133" y="688214"/>
            <a:chExt cx="408262" cy="585109"/>
          </a:xfrm>
        </p:grpSpPr>
        <p:sp>
          <p:nvSpPr>
            <p:cNvPr id="80" name="Ovaal 79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al 80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al 81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al 82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al 83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ep 84"/>
          <p:cNvGrpSpPr/>
          <p:nvPr/>
        </p:nvGrpSpPr>
        <p:grpSpPr>
          <a:xfrm>
            <a:off x="3162570" y="1605071"/>
            <a:ext cx="408262" cy="585109"/>
            <a:chOff x="5623133" y="688214"/>
            <a:chExt cx="408262" cy="585109"/>
          </a:xfrm>
        </p:grpSpPr>
        <p:sp>
          <p:nvSpPr>
            <p:cNvPr id="86" name="Ovaal 85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al 86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al 87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al 88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al 89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ep 90"/>
          <p:cNvGrpSpPr/>
          <p:nvPr/>
        </p:nvGrpSpPr>
        <p:grpSpPr>
          <a:xfrm>
            <a:off x="2343286" y="2811355"/>
            <a:ext cx="408262" cy="577044"/>
            <a:chOff x="5623133" y="688214"/>
            <a:chExt cx="408262" cy="585109"/>
          </a:xfrm>
        </p:grpSpPr>
        <p:sp>
          <p:nvSpPr>
            <p:cNvPr id="92" name="Ovaal 91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al 92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al 93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al 94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al 95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ep 96"/>
          <p:cNvGrpSpPr/>
          <p:nvPr/>
        </p:nvGrpSpPr>
        <p:grpSpPr>
          <a:xfrm>
            <a:off x="2692044" y="2498670"/>
            <a:ext cx="408262" cy="577044"/>
            <a:chOff x="5623133" y="688214"/>
            <a:chExt cx="408262" cy="585109"/>
          </a:xfrm>
        </p:grpSpPr>
        <p:sp>
          <p:nvSpPr>
            <p:cNvPr id="98" name="Ovaal 97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al 98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al 99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al 100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al 101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ep 102"/>
          <p:cNvGrpSpPr/>
          <p:nvPr/>
        </p:nvGrpSpPr>
        <p:grpSpPr>
          <a:xfrm>
            <a:off x="2625064" y="2311827"/>
            <a:ext cx="408262" cy="577044"/>
            <a:chOff x="5623133" y="688214"/>
            <a:chExt cx="408262" cy="585109"/>
          </a:xfrm>
        </p:grpSpPr>
        <p:sp>
          <p:nvSpPr>
            <p:cNvPr id="104" name="Ovaal 103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al 104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al 105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al 106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al 107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ep 108"/>
          <p:cNvGrpSpPr/>
          <p:nvPr/>
        </p:nvGrpSpPr>
        <p:grpSpPr>
          <a:xfrm>
            <a:off x="2666189" y="1985118"/>
            <a:ext cx="408262" cy="577044"/>
            <a:chOff x="5623133" y="688214"/>
            <a:chExt cx="408262" cy="585109"/>
          </a:xfrm>
        </p:grpSpPr>
        <p:sp>
          <p:nvSpPr>
            <p:cNvPr id="110" name="Ovaal 109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al 110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al 111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al 112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al 113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ep 114"/>
          <p:cNvGrpSpPr/>
          <p:nvPr/>
        </p:nvGrpSpPr>
        <p:grpSpPr>
          <a:xfrm>
            <a:off x="4204228" y="1395634"/>
            <a:ext cx="408262" cy="585109"/>
            <a:chOff x="5623133" y="688214"/>
            <a:chExt cx="408262" cy="585109"/>
          </a:xfrm>
        </p:grpSpPr>
        <p:sp>
          <p:nvSpPr>
            <p:cNvPr id="116" name="Ovaal 115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al 116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al 117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al 118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al 119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ep 120"/>
          <p:cNvGrpSpPr/>
          <p:nvPr/>
        </p:nvGrpSpPr>
        <p:grpSpPr>
          <a:xfrm>
            <a:off x="3570454" y="1678282"/>
            <a:ext cx="408262" cy="577044"/>
            <a:chOff x="5623133" y="688214"/>
            <a:chExt cx="408262" cy="585109"/>
          </a:xfrm>
        </p:grpSpPr>
        <p:sp>
          <p:nvSpPr>
            <p:cNvPr id="122" name="Ovaal 121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al 122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al 123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al 124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al 125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ep 126"/>
          <p:cNvGrpSpPr/>
          <p:nvPr/>
        </p:nvGrpSpPr>
        <p:grpSpPr>
          <a:xfrm>
            <a:off x="3611579" y="1351573"/>
            <a:ext cx="408262" cy="577044"/>
            <a:chOff x="5623133" y="688214"/>
            <a:chExt cx="408262" cy="585109"/>
          </a:xfrm>
        </p:grpSpPr>
        <p:sp>
          <p:nvSpPr>
            <p:cNvPr id="128" name="Ovaal 127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al 128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al 129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al 130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al 131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ep 132"/>
          <p:cNvGrpSpPr/>
          <p:nvPr/>
        </p:nvGrpSpPr>
        <p:grpSpPr>
          <a:xfrm>
            <a:off x="3207382" y="2150736"/>
            <a:ext cx="408262" cy="585109"/>
            <a:chOff x="5623133" y="688214"/>
            <a:chExt cx="408262" cy="585109"/>
          </a:xfrm>
        </p:grpSpPr>
        <p:sp>
          <p:nvSpPr>
            <p:cNvPr id="134" name="Ovaal 133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al 134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al 135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al 136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al 137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ep 138"/>
          <p:cNvGrpSpPr/>
          <p:nvPr/>
        </p:nvGrpSpPr>
        <p:grpSpPr>
          <a:xfrm>
            <a:off x="3490160" y="2049655"/>
            <a:ext cx="408262" cy="585109"/>
            <a:chOff x="5623133" y="688214"/>
            <a:chExt cx="408262" cy="585109"/>
          </a:xfrm>
        </p:grpSpPr>
        <p:sp>
          <p:nvSpPr>
            <p:cNvPr id="140" name="Ovaal 139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al 140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al 141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al 142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al 143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ep 144"/>
          <p:cNvGrpSpPr/>
          <p:nvPr/>
        </p:nvGrpSpPr>
        <p:grpSpPr>
          <a:xfrm>
            <a:off x="3832728" y="1676256"/>
            <a:ext cx="408262" cy="585109"/>
            <a:chOff x="5623133" y="688214"/>
            <a:chExt cx="408262" cy="585109"/>
          </a:xfrm>
        </p:grpSpPr>
        <p:sp>
          <p:nvSpPr>
            <p:cNvPr id="146" name="Ovaal 145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al 146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al 147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al 148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al 149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ep 150"/>
          <p:cNvGrpSpPr/>
          <p:nvPr/>
        </p:nvGrpSpPr>
        <p:grpSpPr>
          <a:xfrm>
            <a:off x="3850612" y="1992175"/>
            <a:ext cx="408262" cy="585109"/>
            <a:chOff x="5623133" y="688214"/>
            <a:chExt cx="408262" cy="585109"/>
          </a:xfrm>
        </p:grpSpPr>
        <p:sp>
          <p:nvSpPr>
            <p:cNvPr id="152" name="Ovaal 151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al 152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al 153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al 154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al 155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ep 156"/>
          <p:cNvGrpSpPr/>
          <p:nvPr/>
        </p:nvGrpSpPr>
        <p:grpSpPr>
          <a:xfrm>
            <a:off x="3911728" y="2027027"/>
            <a:ext cx="408262" cy="585109"/>
            <a:chOff x="5623133" y="688214"/>
            <a:chExt cx="408262" cy="585109"/>
          </a:xfrm>
        </p:grpSpPr>
        <p:sp>
          <p:nvSpPr>
            <p:cNvPr id="158" name="Ovaal 157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al 158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al 159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al 160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al 161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ep 162"/>
          <p:cNvGrpSpPr/>
          <p:nvPr/>
        </p:nvGrpSpPr>
        <p:grpSpPr>
          <a:xfrm>
            <a:off x="4808091" y="1573125"/>
            <a:ext cx="408262" cy="585109"/>
            <a:chOff x="5623133" y="688214"/>
            <a:chExt cx="408262" cy="585109"/>
          </a:xfrm>
        </p:grpSpPr>
        <p:sp>
          <p:nvSpPr>
            <p:cNvPr id="164" name="Ovaal 163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al 164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al 165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al 166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al 167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ep 168"/>
          <p:cNvGrpSpPr/>
          <p:nvPr/>
        </p:nvGrpSpPr>
        <p:grpSpPr>
          <a:xfrm>
            <a:off x="4544291" y="1522545"/>
            <a:ext cx="408262" cy="585109"/>
            <a:chOff x="5623133" y="688214"/>
            <a:chExt cx="408262" cy="585109"/>
          </a:xfrm>
        </p:grpSpPr>
        <p:sp>
          <p:nvSpPr>
            <p:cNvPr id="170" name="Ovaal 169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al 170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al 171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al 172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al 173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ep 174"/>
          <p:cNvGrpSpPr/>
          <p:nvPr/>
        </p:nvGrpSpPr>
        <p:grpSpPr>
          <a:xfrm>
            <a:off x="4382811" y="1515820"/>
            <a:ext cx="408262" cy="585109"/>
            <a:chOff x="5623133" y="688214"/>
            <a:chExt cx="408262" cy="585109"/>
          </a:xfrm>
        </p:grpSpPr>
        <p:sp>
          <p:nvSpPr>
            <p:cNvPr id="176" name="Ovaal 175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al 176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al 177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al 178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al 179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ep 180"/>
          <p:cNvGrpSpPr/>
          <p:nvPr/>
        </p:nvGrpSpPr>
        <p:grpSpPr>
          <a:xfrm>
            <a:off x="4049622" y="1336451"/>
            <a:ext cx="408262" cy="585109"/>
            <a:chOff x="5623133" y="688214"/>
            <a:chExt cx="408262" cy="585109"/>
          </a:xfrm>
        </p:grpSpPr>
        <p:sp>
          <p:nvSpPr>
            <p:cNvPr id="182" name="Ovaal 181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al 182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al 183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al 184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al 185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ep 186"/>
          <p:cNvGrpSpPr/>
          <p:nvPr/>
        </p:nvGrpSpPr>
        <p:grpSpPr>
          <a:xfrm>
            <a:off x="3852734" y="1233822"/>
            <a:ext cx="408262" cy="585109"/>
            <a:chOff x="5623133" y="688214"/>
            <a:chExt cx="408262" cy="585109"/>
          </a:xfrm>
        </p:grpSpPr>
        <p:sp>
          <p:nvSpPr>
            <p:cNvPr id="188" name="Ovaal 187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al 188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al 189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al 190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al 191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ep 192"/>
          <p:cNvGrpSpPr/>
          <p:nvPr/>
        </p:nvGrpSpPr>
        <p:grpSpPr>
          <a:xfrm>
            <a:off x="4442914" y="1437110"/>
            <a:ext cx="851082" cy="1444638"/>
            <a:chOff x="5623133" y="951739"/>
            <a:chExt cx="851082" cy="1444638"/>
          </a:xfrm>
        </p:grpSpPr>
        <p:sp>
          <p:nvSpPr>
            <p:cNvPr id="194" name="Ovaal 193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al 194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al 195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al 196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al 197"/>
            <p:cNvSpPr/>
            <p:nvPr/>
          </p:nvSpPr>
          <p:spPr>
            <a:xfrm>
              <a:off x="6381209" y="2303371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Tekstvak 198"/>
          <p:cNvSpPr txBox="1"/>
          <p:nvPr/>
        </p:nvSpPr>
        <p:spPr>
          <a:xfrm rot="16200000">
            <a:off x="163642" y="2074462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Travel Time</a:t>
            </a:r>
          </a:p>
        </p:txBody>
      </p:sp>
      <p:sp>
        <p:nvSpPr>
          <p:cNvPr id="200" name="Rechthoek 199"/>
          <p:cNvSpPr/>
          <p:nvPr/>
        </p:nvSpPr>
        <p:spPr>
          <a:xfrm>
            <a:off x="7702834" y="1158400"/>
            <a:ext cx="3102124" cy="2324456"/>
          </a:xfrm>
          <a:prstGeom prst="rect">
            <a:avLst/>
          </a:prstGeom>
          <a:grp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kstvak 200"/>
          <p:cNvSpPr txBox="1"/>
          <p:nvPr/>
        </p:nvSpPr>
        <p:spPr>
          <a:xfrm>
            <a:off x="7281507" y="3255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02" name="Tekstvak 201"/>
          <p:cNvSpPr txBox="1"/>
          <p:nvPr/>
        </p:nvSpPr>
        <p:spPr>
          <a:xfrm>
            <a:off x="7281508" y="973734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03" name="Tekstvak 202"/>
          <p:cNvSpPr txBox="1"/>
          <p:nvPr/>
        </p:nvSpPr>
        <p:spPr>
          <a:xfrm>
            <a:off x="7281507" y="2135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206" name="Rechte verbindingslijn 205"/>
          <p:cNvCxnSpPr/>
          <p:nvPr/>
        </p:nvCxnSpPr>
        <p:spPr>
          <a:xfrm flipH="1">
            <a:off x="7702834" y="1158400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kstvak 207"/>
          <p:cNvSpPr txBox="1"/>
          <p:nvPr/>
        </p:nvSpPr>
        <p:spPr>
          <a:xfrm>
            <a:off x="7853891" y="125930"/>
            <a:ext cx="2884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Ordinal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versus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continuous  linear</a:t>
            </a:r>
          </a:p>
        </p:txBody>
      </p:sp>
      <p:sp>
        <p:nvSpPr>
          <p:cNvPr id="209" name="Tekstvak 208"/>
          <p:cNvSpPr txBox="1"/>
          <p:nvPr/>
        </p:nvSpPr>
        <p:spPr>
          <a:xfrm rot="16200000">
            <a:off x="6688037" y="2138188"/>
            <a:ext cx="85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 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(#)</a:t>
            </a:r>
          </a:p>
        </p:txBody>
      </p:sp>
      <p:grpSp>
        <p:nvGrpSpPr>
          <p:cNvPr id="270" name="Groep 269"/>
          <p:cNvGrpSpPr/>
          <p:nvPr/>
        </p:nvGrpSpPr>
        <p:grpSpPr>
          <a:xfrm rot="19800000">
            <a:off x="7998579" y="2777393"/>
            <a:ext cx="408262" cy="577044"/>
            <a:chOff x="5623133" y="688214"/>
            <a:chExt cx="408262" cy="585109"/>
          </a:xfrm>
        </p:grpSpPr>
        <p:sp>
          <p:nvSpPr>
            <p:cNvPr id="271" name="Ovaal 270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al 271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al 272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al 273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al 274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8" name="Tekstvak 377"/>
          <p:cNvSpPr txBox="1"/>
          <p:nvPr/>
        </p:nvSpPr>
        <p:spPr>
          <a:xfrm rot="16200000">
            <a:off x="5633933" y="2074462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Travel Time</a:t>
            </a:r>
          </a:p>
        </p:txBody>
      </p:sp>
      <p:sp>
        <p:nvSpPr>
          <p:cNvPr id="379" name="Tekstvak 378"/>
          <p:cNvSpPr txBox="1"/>
          <p:nvPr/>
        </p:nvSpPr>
        <p:spPr>
          <a:xfrm rot="18900000">
            <a:off x="7298954" y="3836345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Insufficient</a:t>
            </a:r>
          </a:p>
        </p:txBody>
      </p:sp>
      <p:sp>
        <p:nvSpPr>
          <p:cNvPr id="380" name="Tekstvak 379"/>
          <p:cNvSpPr txBox="1"/>
          <p:nvPr/>
        </p:nvSpPr>
        <p:spPr>
          <a:xfrm rot="18900000">
            <a:off x="8137992" y="3652969"/>
            <a:ext cx="71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Weak</a:t>
            </a:r>
          </a:p>
        </p:txBody>
      </p:sp>
      <p:sp>
        <p:nvSpPr>
          <p:cNvPr id="381" name="Tekstvak 380"/>
          <p:cNvSpPr txBox="1"/>
          <p:nvPr/>
        </p:nvSpPr>
        <p:spPr>
          <a:xfrm rot="18900000">
            <a:off x="8349620" y="3778537"/>
            <a:ext cx="106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Sufficient</a:t>
            </a:r>
          </a:p>
        </p:txBody>
      </p:sp>
      <p:sp>
        <p:nvSpPr>
          <p:cNvPr id="382" name="Tekstvak 381"/>
          <p:cNvSpPr txBox="1"/>
          <p:nvPr/>
        </p:nvSpPr>
        <p:spPr>
          <a:xfrm rot="18900000">
            <a:off x="9009926" y="364746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Good</a:t>
            </a:r>
          </a:p>
        </p:txBody>
      </p:sp>
      <p:sp>
        <p:nvSpPr>
          <p:cNvPr id="383" name="Tekstvak 382"/>
          <p:cNvSpPr txBox="1"/>
          <p:nvPr/>
        </p:nvSpPr>
        <p:spPr>
          <a:xfrm rot="18900000">
            <a:off x="9171950" y="3794633"/>
            <a:ext cx="11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Promising</a:t>
            </a:r>
          </a:p>
        </p:txBody>
      </p:sp>
      <p:sp>
        <p:nvSpPr>
          <p:cNvPr id="384" name="Tekstvak 383"/>
          <p:cNvSpPr txBox="1"/>
          <p:nvPr/>
        </p:nvSpPr>
        <p:spPr>
          <a:xfrm rot="18900000">
            <a:off x="9893455" y="368089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Expert</a:t>
            </a:r>
          </a:p>
        </p:txBody>
      </p:sp>
      <p:cxnSp>
        <p:nvCxnSpPr>
          <p:cNvPr id="385" name="Rechte verbindingslijn 384"/>
          <p:cNvCxnSpPr/>
          <p:nvPr/>
        </p:nvCxnSpPr>
        <p:spPr>
          <a:xfrm flipH="1">
            <a:off x="7939033" y="3455465"/>
            <a:ext cx="53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kstvak 385"/>
          <p:cNvSpPr txBox="1"/>
          <p:nvPr/>
        </p:nvSpPr>
        <p:spPr>
          <a:xfrm>
            <a:off x="9182017" y="4408801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Score</a:t>
            </a:r>
          </a:p>
        </p:txBody>
      </p:sp>
      <p:grpSp>
        <p:nvGrpSpPr>
          <p:cNvPr id="387" name="Groep 386"/>
          <p:cNvGrpSpPr/>
          <p:nvPr/>
        </p:nvGrpSpPr>
        <p:grpSpPr>
          <a:xfrm rot="19800000">
            <a:off x="7968620" y="2444121"/>
            <a:ext cx="408262" cy="577044"/>
            <a:chOff x="5623133" y="688214"/>
            <a:chExt cx="408262" cy="585109"/>
          </a:xfrm>
        </p:grpSpPr>
        <p:sp>
          <p:nvSpPr>
            <p:cNvPr id="388" name="Ovaal 387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al 388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al 389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al 390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al 391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ep 392"/>
          <p:cNvGrpSpPr/>
          <p:nvPr/>
        </p:nvGrpSpPr>
        <p:grpSpPr>
          <a:xfrm rot="19800000">
            <a:off x="8076896" y="1998935"/>
            <a:ext cx="408262" cy="577044"/>
            <a:chOff x="5623133" y="688214"/>
            <a:chExt cx="408262" cy="585109"/>
          </a:xfrm>
        </p:grpSpPr>
        <p:sp>
          <p:nvSpPr>
            <p:cNvPr id="394" name="Ovaal 393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al 394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al 395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al 396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al 397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ep 398"/>
          <p:cNvGrpSpPr/>
          <p:nvPr/>
        </p:nvGrpSpPr>
        <p:grpSpPr>
          <a:xfrm rot="19800000">
            <a:off x="8016643" y="1760152"/>
            <a:ext cx="408262" cy="577044"/>
            <a:chOff x="5623133" y="688214"/>
            <a:chExt cx="408262" cy="585109"/>
          </a:xfrm>
        </p:grpSpPr>
        <p:sp>
          <p:nvSpPr>
            <p:cNvPr id="400" name="Ovaal 399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al 400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al 401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al 402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al 403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5" name="Groep 404"/>
          <p:cNvGrpSpPr/>
          <p:nvPr/>
        </p:nvGrpSpPr>
        <p:grpSpPr>
          <a:xfrm rot="19800000">
            <a:off x="8016192" y="1373587"/>
            <a:ext cx="408262" cy="577044"/>
            <a:chOff x="5623133" y="688214"/>
            <a:chExt cx="408262" cy="585109"/>
          </a:xfrm>
        </p:grpSpPr>
        <p:sp>
          <p:nvSpPr>
            <p:cNvPr id="406" name="Ovaal 405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al 406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al 407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al 408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al 409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1" name="Groep 410"/>
          <p:cNvGrpSpPr/>
          <p:nvPr/>
        </p:nvGrpSpPr>
        <p:grpSpPr>
          <a:xfrm rot="19800000">
            <a:off x="8518403" y="2759216"/>
            <a:ext cx="408262" cy="577044"/>
            <a:chOff x="5623133" y="688214"/>
            <a:chExt cx="408262" cy="58510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12" name="Ovaal 411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al 412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al 413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al 414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al 415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7" name="Groep 416"/>
          <p:cNvGrpSpPr/>
          <p:nvPr/>
        </p:nvGrpSpPr>
        <p:grpSpPr>
          <a:xfrm rot="19800000">
            <a:off x="8526888" y="2443677"/>
            <a:ext cx="408262" cy="577044"/>
            <a:chOff x="5623133" y="688214"/>
            <a:chExt cx="408262" cy="58510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18" name="Ovaal 417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al 418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al 419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al 420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al 421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3" name="Groep 422"/>
          <p:cNvGrpSpPr/>
          <p:nvPr/>
        </p:nvGrpSpPr>
        <p:grpSpPr>
          <a:xfrm rot="19800000">
            <a:off x="8945033" y="2288328"/>
            <a:ext cx="408262" cy="577044"/>
            <a:chOff x="5623133" y="688214"/>
            <a:chExt cx="408262" cy="585109"/>
          </a:xfrm>
        </p:grpSpPr>
        <p:sp>
          <p:nvSpPr>
            <p:cNvPr id="424" name="Ovaal 423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al 424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al 425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al 426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al 427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9" name="Groep 428"/>
          <p:cNvGrpSpPr/>
          <p:nvPr/>
        </p:nvGrpSpPr>
        <p:grpSpPr>
          <a:xfrm rot="19800000">
            <a:off x="8947904" y="1935761"/>
            <a:ext cx="408262" cy="577044"/>
            <a:chOff x="5623133" y="688214"/>
            <a:chExt cx="408262" cy="585109"/>
          </a:xfrm>
        </p:grpSpPr>
        <p:sp>
          <p:nvSpPr>
            <p:cNvPr id="430" name="Ovaal 429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al 430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al 431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al 432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al 433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ep 434"/>
          <p:cNvGrpSpPr/>
          <p:nvPr/>
        </p:nvGrpSpPr>
        <p:grpSpPr>
          <a:xfrm rot="19800000">
            <a:off x="8912310" y="1550000"/>
            <a:ext cx="408262" cy="577044"/>
            <a:chOff x="5623133" y="688214"/>
            <a:chExt cx="408262" cy="585109"/>
          </a:xfrm>
        </p:grpSpPr>
        <p:sp>
          <p:nvSpPr>
            <p:cNvPr id="436" name="Ovaal 435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al 436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al 437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al 438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al 439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1" name="Groep 440"/>
          <p:cNvGrpSpPr/>
          <p:nvPr/>
        </p:nvGrpSpPr>
        <p:grpSpPr>
          <a:xfrm rot="19800000">
            <a:off x="9341386" y="2782819"/>
            <a:ext cx="408262" cy="577044"/>
            <a:chOff x="5623133" y="688214"/>
            <a:chExt cx="408262" cy="58510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42" name="Ovaal 441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al 442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al 443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al 444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al 445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7" name="Groep 446"/>
          <p:cNvGrpSpPr/>
          <p:nvPr/>
        </p:nvGrpSpPr>
        <p:grpSpPr>
          <a:xfrm rot="19800000">
            <a:off x="9297733" y="2405768"/>
            <a:ext cx="408262" cy="577044"/>
            <a:chOff x="5623133" y="688214"/>
            <a:chExt cx="408262" cy="58510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48" name="Ovaal 447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al 448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al 449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al 450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al 451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3" name="Groep 452"/>
          <p:cNvGrpSpPr/>
          <p:nvPr/>
        </p:nvGrpSpPr>
        <p:grpSpPr>
          <a:xfrm rot="19800000">
            <a:off x="9378480" y="2286606"/>
            <a:ext cx="408262" cy="577044"/>
            <a:chOff x="5623133" y="688214"/>
            <a:chExt cx="408262" cy="58510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54" name="Ovaal 453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al 454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al 455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al 456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al 457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9" name="Groep 458"/>
          <p:cNvGrpSpPr/>
          <p:nvPr/>
        </p:nvGrpSpPr>
        <p:grpSpPr>
          <a:xfrm rot="19800000">
            <a:off x="9796515" y="2804832"/>
            <a:ext cx="408262" cy="577044"/>
            <a:chOff x="5623133" y="688214"/>
            <a:chExt cx="408262" cy="585109"/>
          </a:xfrm>
        </p:grpSpPr>
        <p:sp>
          <p:nvSpPr>
            <p:cNvPr id="460" name="Ovaal 459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al 460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al 461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al 462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al 463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5" name="Groep 464"/>
          <p:cNvGrpSpPr/>
          <p:nvPr/>
        </p:nvGrpSpPr>
        <p:grpSpPr>
          <a:xfrm rot="19800000">
            <a:off x="9817246" y="2530374"/>
            <a:ext cx="408262" cy="577044"/>
            <a:chOff x="5623133" y="688214"/>
            <a:chExt cx="408262" cy="585109"/>
          </a:xfrm>
        </p:grpSpPr>
        <p:sp>
          <p:nvSpPr>
            <p:cNvPr id="466" name="Ovaal 465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al 466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al 467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al 468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al 469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1" name="Groep 470"/>
          <p:cNvGrpSpPr/>
          <p:nvPr/>
        </p:nvGrpSpPr>
        <p:grpSpPr>
          <a:xfrm rot="19800000">
            <a:off x="9851511" y="2125347"/>
            <a:ext cx="408262" cy="577044"/>
            <a:chOff x="5623133" y="688214"/>
            <a:chExt cx="408262" cy="585109"/>
          </a:xfrm>
        </p:grpSpPr>
        <p:sp>
          <p:nvSpPr>
            <p:cNvPr id="472" name="Ovaal 471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al 472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al 473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al 474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al 475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ep 476"/>
          <p:cNvGrpSpPr/>
          <p:nvPr/>
        </p:nvGrpSpPr>
        <p:grpSpPr>
          <a:xfrm rot="19800000">
            <a:off x="10275770" y="2800210"/>
            <a:ext cx="408262" cy="577044"/>
            <a:chOff x="5623133" y="688214"/>
            <a:chExt cx="408262" cy="58510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78" name="Ovaal 477"/>
            <p:cNvSpPr/>
            <p:nvPr/>
          </p:nvSpPr>
          <p:spPr>
            <a:xfrm>
              <a:off x="5623133" y="1180317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al 478"/>
            <p:cNvSpPr/>
            <p:nvPr/>
          </p:nvSpPr>
          <p:spPr>
            <a:xfrm>
              <a:off x="5716139" y="1050142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al 479"/>
            <p:cNvSpPr/>
            <p:nvPr/>
          </p:nvSpPr>
          <p:spPr>
            <a:xfrm>
              <a:off x="5716139" y="1116500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al 480"/>
            <p:cNvSpPr/>
            <p:nvPr/>
          </p:nvSpPr>
          <p:spPr>
            <a:xfrm>
              <a:off x="5938389" y="951739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al 481"/>
            <p:cNvSpPr/>
            <p:nvPr/>
          </p:nvSpPr>
          <p:spPr>
            <a:xfrm>
              <a:off x="5885553" y="688214"/>
              <a:ext cx="93006" cy="93006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0" name="Ovaal 489"/>
          <p:cNvSpPr/>
          <p:nvPr/>
        </p:nvSpPr>
        <p:spPr>
          <a:xfrm>
            <a:off x="3143979" y="6428359"/>
            <a:ext cx="1228875" cy="1228875"/>
          </a:xfrm>
          <a:prstGeom prst="ellipse">
            <a:avLst/>
          </a:prstGeom>
          <a:grp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Tekstvak 490"/>
          <p:cNvSpPr txBox="1"/>
          <p:nvPr/>
        </p:nvSpPr>
        <p:spPr>
          <a:xfrm>
            <a:off x="3376531" y="6714062"/>
            <a:ext cx="75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direc-tion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92" name="Groep 491"/>
          <p:cNvGrpSpPr/>
          <p:nvPr/>
        </p:nvGrpSpPr>
        <p:grpSpPr>
          <a:xfrm>
            <a:off x="3148218" y="7036866"/>
            <a:ext cx="1223605" cy="0"/>
            <a:chOff x="10125994" y="2982896"/>
            <a:chExt cx="1223605" cy="0"/>
          </a:xfrm>
        </p:grpSpPr>
        <p:cxnSp>
          <p:nvCxnSpPr>
            <p:cNvPr id="493" name="Rechte verbindingslijn 492"/>
            <p:cNvCxnSpPr/>
            <p:nvPr/>
          </p:nvCxnSpPr>
          <p:spPr>
            <a:xfrm flipH="1">
              <a:off x="10125994" y="2982896"/>
              <a:ext cx="5393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Rechte verbindingslijn 493"/>
            <p:cNvCxnSpPr/>
            <p:nvPr/>
          </p:nvCxnSpPr>
          <p:spPr>
            <a:xfrm flipH="1">
              <a:off x="11295664" y="2982896"/>
              <a:ext cx="5393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5" name="Tekstvak 494"/>
          <p:cNvSpPr txBox="1"/>
          <p:nvPr/>
        </p:nvSpPr>
        <p:spPr>
          <a:xfrm>
            <a:off x="3599385" y="6397184"/>
            <a:ext cx="300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sp>
        <p:nvSpPr>
          <p:cNvPr id="496" name="Tekstvak 495"/>
          <p:cNvSpPr txBox="1"/>
          <p:nvPr/>
        </p:nvSpPr>
        <p:spPr>
          <a:xfrm>
            <a:off x="3679864" y="7369509"/>
            <a:ext cx="266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</a:p>
        </p:txBody>
      </p:sp>
      <p:sp>
        <p:nvSpPr>
          <p:cNvPr id="497" name="Tekstvak 496"/>
          <p:cNvSpPr txBox="1"/>
          <p:nvPr/>
        </p:nvSpPr>
        <p:spPr>
          <a:xfrm>
            <a:off x="4118783" y="688677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498" name="Tekstvak 497"/>
          <p:cNvSpPr txBox="1"/>
          <p:nvPr/>
        </p:nvSpPr>
        <p:spPr>
          <a:xfrm>
            <a:off x="3122327" y="688200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</a:p>
        </p:txBody>
      </p:sp>
      <p:grpSp>
        <p:nvGrpSpPr>
          <p:cNvPr id="499" name="Groep 498"/>
          <p:cNvGrpSpPr/>
          <p:nvPr/>
        </p:nvGrpSpPr>
        <p:grpSpPr>
          <a:xfrm rot="5400000">
            <a:off x="3150703" y="7041627"/>
            <a:ext cx="1223605" cy="0"/>
            <a:chOff x="10125994" y="2982896"/>
            <a:chExt cx="1223605" cy="0"/>
          </a:xfrm>
        </p:grpSpPr>
        <p:cxnSp>
          <p:nvCxnSpPr>
            <p:cNvPr id="500" name="Rechte verbindingslijn 499"/>
            <p:cNvCxnSpPr/>
            <p:nvPr/>
          </p:nvCxnSpPr>
          <p:spPr>
            <a:xfrm flipH="1">
              <a:off x="10125994" y="2982896"/>
              <a:ext cx="5393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Rechte verbindingslijn 500"/>
            <p:cNvCxnSpPr/>
            <p:nvPr/>
          </p:nvCxnSpPr>
          <p:spPr>
            <a:xfrm flipH="1">
              <a:off x="11295664" y="2982896"/>
              <a:ext cx="5393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2" name="Ovaal 501"/>
          <p:cNvSpPr/>
          <p:nvPr/>
        </p:nvSpPr>
        <p:spPr>
          <a:xfrm flipH="1" flipV="1">
            <a:off x="2778266" y="6062646"/>
            <a:ext cx="1960300" cy="1960300"/>
          </a:xfrm>
          <a:prstGeom prst="ellipse">
            <a:avLst/>
          </a:prstGeom>
          <a:grp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vaal 502"/>
          <p:cNvSpPr/>
          <p:nvPr/>
        </p:nvSpPr>
        <p:spPr>
          <a:xfrm flipH="1" flipV="1">
            <a:off x="2485750" y="5770130"/>
            <a:ext cx="2545332" cy="2545332"/>
          </a:xfrm>
          <a:prstGeom prst="ellipse">
            <a:avLst/>
          </a:prstGeom>
          <a:grp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4" name="Gebogen verbindingslijn 61"/>
          <p:cNvCxnSpPr/>
          <p:nvPr/>
        </p:nvCxnSpPr>
        <p:spPr>
          <a:xfrm flipH="1">
            <a:off x="3272531" y="7604493"/>
            <a:ext cx="242646" cy="55310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Tekstvak 504"/>
          <p:cNvSpPr txBox="1"/>
          <p:nvPr/>
        </p:nvSpPr>
        <p:spPr>
          <a:xfrm>
            <a:off x="3039947" y="801061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506" name="Tekstvak 505"/>
          <p:cNvSpPr txBox="1"/>
          <p:nvPr/>
        </p:nvSpPr>
        <p:spPr>
          <a:xfrm>
            <a:off x="3236334" y="77749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507" name="Tekstvak 506"/>
          <p:cNvSpPr txBox="1"/>
          <p:nvPr/>
        </p:nvSpPr>
        <p:spPr>
          <a:xfrm>
            <a:off x="3388522" y="74575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08" name="Tekstvak 507"/>
          <p:cNvSpPr txBox="1"/>
          <p:nvPr/>
        </p:nvSpPr>
        <p:spPr>
          <a:xfrm>
            <a:off x="2880700" y="8305641"/>
            <a:ext cx="18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(# sold)</a:t>
            </a:r>
          </a:p>
        </p:txBody>
      </p:sp>
      <p:sp>
        <p:nvSpPr>
          <p:cNvPr id="509" name="Vrije vorm 508"/>
          <p:cNvSpPr/>
          <p:nvPr/>
        </p:nvSpPr>
        <p:spPr>
          <a:xfrm rot="1578700">
            <a:off x="2881472" y="5829213"/>
            <a:ext cx="2033820" cy="2424964"/>
          </a:xfrm>
          <a:custGeom>
            <a:avLst/>
            <a:gdLst>
              <a:gd name="connsiteX0" fmla="*/ 520699 w 2033820"/>
              <a:gd name="connsiteY0" fmla="*/ 0 h 2326190"/>
              <a:gd name="connsiteX1" fmla="*/ 997996 w 2033820"/>
              <a:gd name="connsiteY1" fmla="*/ 216039 h 2326190"/>
              <a:gd name="connsiteX2" fmla="*/ 1203987 w 2033820"/>
              <a:gd name="connsiteY2" fmla="*/ 396909 h 2326190"/>
              <a:gd name="connsiteX3" fmla="*/ 1626018 w 2033820"/>
              <a:gd name="connsiteY3" fmla="*/ 587828 h 2326190"/>
              <a:gd name="connsiteX4" fmla="*/ 1977710 w 2033820"/>
              <a:gd name="connsiteY4" fmla="*/ 828989 h 2326190"/>
              <a:gd name="connsiteX5" fmla="*/ 2017904 w 2033820"/>
              <a:gd name="connsiteY5" fmla="*/ 1180681 h 2326190"/>
              <a:gd name="connsiteX6" fmla="*/ 1821961 w 2033820"/>
              <a:gd name="connsiteY6" fmla="*/ 1693147 h 2326190"/>
              <a:gd name="connsiteX7" fmla="*/ 1354712 w 2033820"/>
              <a:gd name="connsiteY7" fmla="*/ 1858945 h 2326190"/>
              <a:gd name="connsiteX8" fmla="*/ 1043214 w 2033820"/>
              <a:gd name="connsiteY8" fmla="*/ 1838848 h 2326190"/>
              <a:gd name="connsiteX9" fmla="*/ 721666 w 2033820"/>
              <a:gd name="connsiteY9" fmla="*/ 2080008 h 2326190"/>
              <a:gd name="connsiteX10" fmla="*/ 304660 w 2033820"/>
              <a:gd name="connsiteY10" fmla="*/ 2311120 h 2326190"/>
              <a:gd name="connsiteX11" fmla="*/ 239345 w 2033820"/>
              <a:gd name="connsiteY11" fmla="*/ 1627833 h 2326190"/>
              <a:gd name="connsiteX12" fmla="*/ 279539 w 2033820"/>
              <a:gd name="connsiteY12" fmla="*/ 1472083 h 2326190"/>
              <a:gd name="connsiteX13" fmla="*/ 3209 w 2033820"/>
              <a:gd name="connsiteY13" fmla="*/ 1416817 h 2326190"/>
              <a:gd name="connsiteX14" fmla="*/ 123789 w 2033820"/>
              <a:gd name="connsiteY14" fmla="*/ 1060101 h 2326190"/>
              <a:gd name="connsiteX15" fmla="*/ 43403 w 2033820"/>
              <a:gd name="connsiteY15" fmla="*/ 813916 h 2326190"/>
              <a:gd name="connsiteX16" fmla="*/ 204176 w 2033820"/>
              <a:gd name="connsiteY16" fmla="*/ 738553 h 2326190"/>
              <a:gd name="connsiteX17" fmla="*/ 410167 w 2033820"/>
              <a:gd name="connsiteY17" fmla="*/ 502417 h 2326190"/>
              <a:gd name="connsiteX18" fmla="*/ 460409 w 2033820"/>
              <a:gd name="connsiteY18" fmla="*/ 10048 h 2326190"/>
              <a:gd name="connsiteX19" fmla="*/ 460409 w 2033820"/>
              <a:gd name="connsiteY19" fmla="*/ 10048 h 2326190"/>
              <a:gd name="connsiteX20" fmla="*/ 460409 w 2033820"/>
              <a:gd name="connsiteY20" fmla="*/ 10048 h 2326190"/>
              <a:gd name="connsiteX0" fmla="*/ 520699 w 2033820"/>
              <a:gd name="connsiteY0" fmla="*/ 0 h 2326190"/>
              <a:gd name="connsiteX1" fmla="*/ 997996 w 2033820"/>
              <a:gd name="connsiteY1" fmla="*/ 216039 h 2326190"/>
              <a:gd name="connsiteX2" fmla="*/ 1203987 w 2033820"/>
              <a:gd name="connsiteY2" fmla="*/ 396909 h 2326190"/>
              <a:gd name="connsiteX3" fmla="*/ 1626018 w 2033820"/>
              <a:gd name="connsiteY3" fmla="*/ 587828 h 2326190"/>
              <a:gd name="connsiteX4" fmla="*/ 1977710 w 2033820"/>
              <a:gd name="connsiteY4" fmla="*/ 828989 h 2326190"/>
              <a:gd name="connsiteX5" fmla="*/ 2017904 w 2033820"/>
              <a:gd name="connsiteY5" fmla="*/ 1180681 h 2326190"/>
              <a:gd name="connsiteX6" fmla="*/ 1821961 w 2033820"/>
              <a:gd name="connsiteY6" fmla="*/ 1693147 h 2326190"/>
              <a:gd name="connsiteX7" fmla="*/ 1354712 w 2033820"/>
              <a:gd name="connsiteY7" fmla="*/ 1858945 h 2326190"/>
              <a:gd name="connsiteX8" fmla="*/ 1043214 w 2033820"/>
              <a:gd name="connsiteY8" fmla="*/ 1838848 h 2326190"/>
              <a:gd name="connsiteX9" fmla="*/ 721666 w 2033820"/>
              <a:gd name="connsiteY9" fmla="*/ 2080008 h 2326190"/>
              <a:gd name="connsiteX10" fmla="*/ 304660 w 2033820"/>
              <a:gd name="connsiteY10" fmla="*/ 2311120 h 2326190"/>
              <a:gd name="connsiteX11" fmla="*/ 239345 w 2033820"/>
              <a:gd name="connsiteY11" fmla="*/ 1627833 h 2326190"/>
              <a:gd name="connsiteX12" fmla="*/ 279539 w 2033820"/>
              <a:gd name="connsiteY12" fmla="*/ 1472083 h 2326190"/>
              <a:gd name="connsiteX13" fmla="*/ 3209 w 2033820"/>
              <a:gd name="connsiteY13" fmla="*/ 1416817 h 2326190"/>
              <a:gd name="connsiteX14" fmla="*/ 123789 w 2033820"/>
              <a:gd name="connsiteY14" fmla="*/ 1060101 h 2326190"/>
              <a:gd name="connsiteX15" fmla="*/ 43403 w 2033820"/>
              <a:gd name="connsiteY15" fmla="*/ 813916 h 2326190"/>
              <a:gd name="connsiteX16" fmla="*/ 204176 w 2033820"/>
              <a:gd name="connsiteY16" fmla="*/ 738553 h 2326190"/>
              <a:gd name="connsiteX17" fmla="*/ 410167 w 2033820"/>
              <a:gd name="connsiteY17" fmla="*/ 502417 h 2326190"/>
              <a:gd name="connsiteX18" fmla="*/ 460409 w 2033820"/>
              <a:gd name="connsiteY18" fmla="*/ 10048 h 2326190"/>
              <a:gd name="connsiteX19" fmla="*/ 460409 w 2033820"/>
              <a:gd name="connsiteY19" fmla="*/ 10048 h 2326190"/>
              <a:gd name="connsiteX20" fmla="*/ 460409 w 2033820"/>
              <a:gd name="connsiteY20" fmla="*/ 10048 h 2326190"/>
              <a:gd name="connsiteX21" fmla="*/ 520699 w 2033820"/>
              <a:gd name="connsiteY21" fmla="*/ 0 h 2326190"/>
              <a:gd name="connsiteX0" fmla="*/ 520699 w 2033820"/>
              <a:gd name="connsiteY0" fmla="*/ 0 h 2326190"/>
              <a:gd name="connsiteX1" fmla="*/ 997996 w 2033820"/>
              <a:gd name="connsiteY1" fmla="*/ 216039 h 2326190"/>
              <a:gd name="connsiteX2" fmla="*/ 1203987 w 2033820"/>
              <a:gd name="connsiteY2" fmla="*/ 396909 h 2326190"/>
              <a:gd name="connsiteX3" fmla="*/ 1626018 w 2033820"/>
              <a:gd name="connsiteY3" fmla="*/ 587828 h 2326190"/>
              <a:gd name="connsiteX4" fmla="*/ 1977710 w 2033820"/>
              <a:gd name="connsiteY4" fmla="*/ 828989 h 2326190"/>
              <a:gd name="connsiteX5" fmla="*/ 2017904 w 2033820"/>
              <a:gd name="connsiteY5" fmla="*/ 1180681 h 2326190"/>
              <a:gd name="connsiteX6" fmla="*/ 1821961 w 2033820"/>
              <a:gd name="connsiteY6" fmla="*/ 1693147 h 2326190"/>
              <a:gd name="connsiteX7" fmla="*/ 1354712 w 2033820"/>
              <a:gd name="connsiteY7" fmla="*/ 1858945 h 2326190"/>
              <a:gd name="connsiteX8" fmla="*/ 1043214 w 2033820"/>
              <a:gd name="connsiteY8" fmla="*/ 1838848 h 2326190"/>
              <a:gd name="connsiteX9" fmla="*/ 721666 w 2033820"/>
              <a:gd name="connsiteY9" fmla="*/ 2080008 h 2326190"/>
              <a:gd name="connsiteX10" fmla="*/ 304660 w 2033820"/>
              <a:gd name="connsiteY10" fmla="*/ 2311120 h 2326190"/>
              <a:gd name="connsiteX11" fmla="*/ 239345 w 2033820"/>
              <a:gd name="connsiteY11" fmla="*/ 1627833 h 2326190"/>
              <a:gd name="connsiteX12" fmla="*/ 279539 w 2033820"/>
              <a:gd name="connsiteY12" fmla="*/ 1472083 h 2326190"/>
              <a:gd name="connsiteX13" fmla="*/ 3209 w 2033820"/>
              <a:gd name="connsiteY13" fmla="*/ 1416817 h 2326190"/>
              <a:gd name="connsiteX14" fmla="*/ 123789 w 2033820"/>
              <a:gd name="connsiteY14" fmla="*/ 1060101 h 2326190"/>
              <a:gd name="connsiteX15" fmla="*/ 43403 w 2033820"/>
              <a:gd name="connsiteY15" fmla="*/ 813916 h 2326190"/>
              <a:gd name="connsiteX16" fmla="*/ 204176 w 2033820"/>
              <a:gd name="connsiteY16" fmla="*/ 738553 h 2326190"/>
              <a:gd name="connsiteX17" fmla="*/ 410167 w 2033820"/>
              <a:gd name="connsiteY17" fmla="*/ 502417 h 2326190"/>
              <a:gd name="connsiteX18" fmla="*/ 460409 w 2033820"/>
              <a:gd name="connsiteY18" fmla="*/ 10048 h 2326190"/>
              <a:gd name="connsiteX19" fmla="*/ 460409 w 2033820"/>
              <a:gd name="connsiteY19" fmla="*/ 10048 h 2326190"/>
              <a:gd name="connsiteX20" fmla="*/ 279538 w 2033820"/>
              <a:gd name="connsiteY20" fmla="*/ 165798 h 2326190"/>
              <a:gd name="connsiteX21" fmla="*/ 520699 w 2033820"/>
              <a:gd name="connsiteY21" fmla="*/ 0 h 2326190"/>
              <a:gd name="connsiteX0" fmla="*/ 520699 w 2033820"/>
              <a:gd name="connsiteY0" fmla="*/ 0 h 2326190"/>
              <a:gd name="connsiteX1" fmla="*/ 997996 w 2033820"/>
              <a:gd name="connsiteY1" fmla="*/ 216039 h 2326190"/>
              <a:gd name="connsiteX2" fmla="*/ 1203987 w 2033820"/>
              <a:gd name="connsiteY2" fmla="*/ 396909 h 2326190"/>
              <a:gd name="connsiteX3" fmla="*/ 1626018 w 2033820"/>
              <a:gd name="connsiteY3" fmla="*/ 587828 h 2326190"/>
              <a:gd name="connsiteX4" fmla="*/ 1977710 w 2033820"/>
              <a:gd name="connsiteY4" fmla="*/ 828989 h 2326190"/>
              <a:gd name="connsiteX5" fmla="*/ 2017904 w 2033820"/>
              <a:gd name="connsiteY5" fmla="*/ 1180681 h 2326190"/>
              <a:gd name="connsiteX6" fmla="*/ 1821961 w 2033820"/>
              <a:gd name="connsiteY6" fmla="*/ 1693147 h 2326190"/>
              <a:gd name="connsiteX7" fmla="*/ 1354712 w 2033820"/>
              <a:gd name="connsiteY7" fmla="*/ 1858945 h 2326190"/>
              <a:gd name="connsiteX8" fmla="*/ 1043214 w 2033820"/>
              <a:gd name="connsiteY8" fmla="*/ 1838848 h 2326190"/>
              <a:gd name="connsiteX9" fmla="*/ 721666 w 2033820"/>
              <a:gd name="connsiteY9" fmla="*/ 2080008 h 2326190"/>
              <a:gd name="connsiteX10" fmla="*/ 304660 w 2033820"/>
              <a:gd name="connsiteY10" fmla="*/ 2311120 h 2326190"/>
              <a:gd name="connsiteX11" fmla="*/ 239345 w 2033820"/>
              <a:gd name="connsiteY11" fmla="*/ 1627833 h 2326190"/>
              <a:gd name="connsiteX12" fmla="*/ 279539 w 2033820"/>
              <a:gd name="connsiteY12" fmla="*/ 1472083 h 2326190"/>
              <a:gd name="connsiteX13" fmla="*/ 3209 w 2033820"/>
              <a:gd name="connsiteY13" fmla="*/ 1416817 h 2326190"/>
              <a:gd name="connsiteX14" fmla="*/ 123789 w 2033820"/>
              <a:gd name="connsiteY14" fmla="*/ 1060101 h 2326190"/>
              <a:gd name="connsiteX15" fmla="*/ 43403 w 2033820"/>
              <a:gd name="connsiteY15" fmla="*/ 813916 h 2326190"/>
              <a:gd name="connsiteX16" fmla="*/ 204176 w 2033820"/>
              <a:gd name="connsiteY16" fmla="*/ 738553 h 2326190"/>
              <a:gd name="connsiteX17" fmla="*/ 410167 w 2033820"/>
              <a:gd name="connsiteY17" fmla="*/ 502417 h 2326190"/>
              <a:gd name="connsiteX18" fmla="*/ 460409 w 2033820"/>
              <a:gd name="connsiteY18" fmla="*/ 10048 h 2326190"/>
              <a:gd name="connsiteX19" fmla="*/ 460409 w 2033820"/>
              <a:gd name="connsiteY19" fmla="*/ 10048 h 2326190"/>
              <a:gd name="connsiteX20" fmla="*/ 520699 w 2033820"/>
              <a:gd name="connsiteY20" fmla="*/ 0 h 2326190"/>
              <a:gd name="connsiteX0" fmla="*/ 520699 w 2033820"/>
              <a:gd name="connsiteY0" fmla="*/ 11367 h 2337557"/>
              <a:gd name="connsiteX1" fmla="*/ 997996 w 2033820"/>
              <a:gd name="connsiteY1" fmla="*/ 227406 h 2337557"/>
              <a:gd name="connsiteX2" fmla="*/ 1203987 w 2033820"/>
              <a:gd name="connsiteY2" fmla="*/ 408276 h 2337557"/>
              <a:gd name="connsiteX3" fmla="*/ 1626018 w 2033820"/>
              <a:gd name="connsiteY3" fmla="*/ 599195 h 2337557"/>
              <a:gd name="connsiteX4" fmla="*/ 1977710 w 2033820"/>
              <a:gd name="connsiteY4" fmla="*/ 840356 h 2337557"/>
              <a:gd name="connsiteX5" fmla="*/ 2017904 w 2033820"/>
              <a:gd name="connsiteY5" fmla="*/ 1192048 h 2337557"/>
              <a:gd name="connsiteX6" fmla="*/ 1821961 w 2033820"/>
              <a:gd name="connsiteY6" fmla="*/ 1704514 h 2337557"/>
              <a:gd name="connsiteX7" fmla="*/ 1354712 w 2033820"/>
              <a:gd name="connsiteY7" fmla="*/ 1870312 h 2337557"/>
              <a:gd name="connsiteX8" fmla="*/ 1043214 w 2033820"/>
              <a:gd name="connsiteY8" fmla="*/ 1850215 h 2337557"/>
              <a:gd name="connsiteX9" fmla="*/ 721666 w 2033820"/>
              <a:gd name="connsiteY9" fmla="*/ 2091375 h 2337557"/>
              <a:gd name="connsiteX10" fmla="*/ 304660 w 2033820"/>
              <a:gd name="connsiteY10" fmla="*/ 2322487 h 2337557"/>
              <a:gd name="connsiteX11" fmla="*/ 239345 w 2033820"/>
              <a:gd name="connsiteY11" fmla="*/ 1639200 h 2337557"/>
              <a:gd name="connsiteX12" fmla="*/ 279539 w 2033820"/>
              <a:gd name="connsiteY12" fmla="*/ 1483450 h 2337557"/>
              <a:gd name="connsiteX13" fmla="*/ 3209 w 2033820"/>
              <a:gd name="connsiteY13" fmla="*/ 1428184 h 2337557"/>
              <a:gd name="connsiteX14" fmla="*/ 123789 w 2033820"/>
              <a:gd name="connsiteY14" fmla="*/ 1071468 h 2337557"/>
              <a:gd name="connsiteX15" fmla="*/ 43403 w 2033820"/>
              <a:gd name="connsiteY15" fmla="*/ 825283 h 2337557"/>
              <a:gd name="connsiteX16" fmla="*/ 204176 w 2033820"/>
              <a:gd name="connsiteY16" fmla="*/ 749920 h 2337557"/>
              <a:gd name="connsiteX17" fmla="*/ 410167 w 2033820"/>
              <a:gd name="connsiteY17" fmla="*/ 513784 h 2337557"/>
              <a:gd name="connsiteX18" fmla="*/ 460409 w 2033820"/>
              <a:gd name="connsiteY18" fmla="*/ 21415 h 2337557"/>
              <a:gd name="connsiteX19" fmla="*/ 339829 w 2033820"/>
              <a:gd name="connsiteY19" fmla="*/ 96778 h 2337557"/>
              <a:gd name="connsiteX20" fmla="*/ 520699 w 2033820"/>
              <a:gd name="connsiteY20" fmla="*/ 11367 h 2337557"/>
              <a:gd name="connsiteX0" fmla="*/ 781956 w 2033820"/>
              <a:gd name="connsiteY0" fmla="*/ 0 h 2411601"/>
              <a:gd name="connsiteX1" fmla="*/ 997996 w 2033820"/>
              <a:gd name="connsiteY1" fmla="*/ 301450 h 2411601"/>
              <a:gd name="connsiteX2" fmla="*/ 1203987 w 2033820"/>
              <a:gd name="connsiteY2" fmla="*/ 482320 h 2411601"/>
              <a:gd name="connsiteX3" fmla="*/ 1626018 w 2033820"/>
              <a:gd name="connsiteY3" fmla="*/ 673239 h 2411601"/>
              <a:gd name="connsiteX4" fmla="*/ 1977710 w 2033820"/>
              <a:gd name="connsiteY4" fmla="*/ 914400 h 2411601"/>
              <a:gd name="connsiteX5" fmla="*/ 2017904 w 2033820"/>
              <a:gd name="connsiteY5" fmla="*/ 1266092 h 2411601"/>
              <a:gd name="connsiteX6" fmla="*/ 1821961 w 2033820"/>
              <a:gd name="connsiteY6" fmla="*/ 1778558 h 2411601"/>
              <a:gd name="connsiteX7" fmla="*/ 1354712 w 2033820"/>
              <a:gd name="connsiteY7" fmla="*/ 1944356 h 2411601"/>
              <a:gd name="connsiteX8" fmla="*/ 1043214 w 2033820"/>
              <a:gd name="connsiteY8" fmla="*/ 1924259 h 2411601"/>
              <a:gd name="connsiteX9" fmla="*/ 721666 w 2033820"/>
              <a:gd name="connsiteY9" fmla="*/ 2165419 h 2411601"/>
              <a:gd name="connsiteX10" fmla="*/ 304660 w 2033820"/>
              <a:gd name="connsiteY10" fmla="*/ 2396531 h 2411601"/>
              <a:gd name="connsiteX11" fmla="*/ 239345 w 2033820"/>
              <a:gd name="connsiteY11" fmla="*/ 1713244 h 2411601"/>
              <a:gd name="connsiteX12" fmla="*/ 279539 w 2033820"/>
              <a:gd name="connsiteY12" fmla="*/ 1557494 h 2411601"/>
              <a:gd name="connsiteX13" fmla="*/ 3209 w 2033820"/>
              <a:gd name="connsiteY13" fmla="*/ 1502228 h 2411601"/>
              <a:gd name="connsiteX14" fmla="*/ 123789 w 2033820"/>
              <a:gd name="connsiteY14" fmla="*/ 1145512 h 2411601"/>
              <a:gd name="connsiteX15" fmla="*/ 43403 w 2033820"/>
              <a:gd name="connsiteY15" fmla="*/ 899327 h 2411601"/>
              <a:gd name="connsiteX16" fmla="*/ 204176 w 2033820"/>
              <a:gd name="connsiteY16" fmla="*/ 823964 h 2411601"/>
              <a:gd name="connsiteX17" fmla="*/ 410167 w 2033820"/>
              <a:gd name="connsiteY17" fmla="*/ 587828 h 2411601"/>
              <a:gd name="connsiteX18" fmla="*/ 460409 w 2033820"/>
              <a:gd name="connsiteY18" fmla="*/ 95459 h 2411601"/>
              <a:gd name="connsiteX19" fmla="*/ 339829 w 2033820"/>
              <a:gd name="connsiteY19" fmla="*/ 170822 h 2411601"/>
              <a:gd name="connsiteX20" fmla="*/ 781956 w 2033820"/>
              <a:gd name="connsiteY20" fmla="*/ 0 h 2411601"/>
              <a:gd name="connsiteX0" fmla="*/ 781956 w 2033820"/>
              <a:gd name="connsiteY0" fmla="*/ 13363 h 2424964"/>
              <a:gd name="connsiteX1" fmla="*/ 997996 w 2033820"/>
              <a:gd name="connsiteY1" fmla="*/ 314813 h 2424964"/>
              <a:gd name="connsiteX2" fmla="*/ 1203987 w 2033820"/>
              <a:gd name="connsiteY2" fmla="*/ 495683 h 2424964"/>
              <a:gd name="connsiteX3" fmla="*/ 1626018 w 2033820"/>
              <a:gd name="connsiteY3" fmla="*/ 686602 h 2424964"/>
              <a:gd name="connsiteX4" fmla="*/ 1977710 w 2033820"/>
              <a:gd name="connsiteY4" fmla="*/ 927763 h 2424964"/>
              <a:gd name="connsiteX5" fmla="*/ 2017904 w 2033820"/>
              <a:gd name="connsiteY5" fmla="*/ 1279455 h 2424964"/>
              <a:gd name="connsiteX6" fmla="*/ 1821961 w 2033820"/>
              <a:gd name="connsiteY6" fmla="*/ 1791921 h 2424964"/>
              <a:gd name="connsiteX7" fmla="*/ 1354712 w 2033820"/>
              <a:gd name="connsiteY7" fmla="*/ 1957719 h 2424964"/>
              <a:gd name="connsiteX8" fmla="*/ 1043214 w 2033820"/>
              <a:gd name="connsiteY8" fmla="*/ 1937622 h 2424964"/>
              <a:gd name="connsiteX9" fmla="*/ 721666 w 2033820"/>
              <a:gd name="connsiteY9" fmla="*/ 2178782 h 2424964"/>
              <a:gd name="connsiteX10" fmla="*/ 304660 w 2033820"/>
              <a:gd name="connsiteY10" fmla="*/ 2409894 h 2424964"/>
              <a:gd name="connsiteX11" fmla="*/ 239345 w 2033820"/>
              <a:gd name="connsiteY11" fmla="*/ 1726607 h 2424964"/>
              <a:gd name="connsiteX12" fmla="*/ 279539 w 2033820"/>
              <a:gd name="connsiteY12" fmla="*/ 1570857 h 2424964"/>
              <a:gd name="connsiteX13" fmla="*/ 3209 w 2033820"/>
              <a:gd name="connsiteY13" fmla="*/ 1515591 h 2424964"/>
              <a:gd name="connsiteX14" fmla="*/ 123789 w 2033820"/>
              <a:gd name="connsiteY14" fmla="*/ 1158875 h 2424964"/>
              <a:gd name="connsiteX15" fmla="*/ 43403 w 2033820"/>
              <a:gd name="connsiteY15" fmla="*/ 912690 h 2424964"/>
              <a:gd name="connsiteX16" fmla="*/ 204176 w 2033820"/>
              <a:gd name="connsiteY16" fmla="*/ 837327 h 2424964"/>
              <a:gd name="connsiteX17" fmla="*/ 410167 w 2033820"/>
              <a:gd name="connsiteY17" fmla="*/ 601191 h 2424964"/>
              <a:gd name="connsiteX18" fmla="*/ 460409 w 2033820"/>
              <a:gd name="connsiteY18" fmla="*/ 108822 h 2424964"/>
              <a:gd name="connsiteX19" fmla="*/ 781956 w 2033820"/>
              <a:gd name="connsiteY19" fmla="*/ 13363 h 242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33820" h="2424964">
                <a:moveTo>
                  <a:pt x="781956" y="13363"/>
                </a:moveTo>
                <a:cubicBezTo>
                  <a:pt x="871554" y="47695"/>
                  <a:pt x="927658" y="234426"/>
                  <a:pt x="997996" y="314813"/>
                </a:cubicBezTo>
                <a:cubicBezTo>
                  <a:pt x="1068334" y="395200"/>
                  <a:pt x="1099317" y="433718"/>
                  <a:pt x="1203987" y="495683"/>
                </a:cubicBezTo>
                <a:cubicBezTo>
                  <a:pt x="1308657" y="557648"/>
                  <a:pt x="1497064" y="614589"/>
                  <a:pt x="1626018" y="686602"/>
                </a:cubicBezTo>
                <a:cubicBezTo>
                  <a:pt x="1754972" y="758615"/>
                  <a:pt x="1912396" y="828954"/>
                  <a:pt x="1977710" y="927763"/>
                </a:cubicBezTo>
                <a:cubicBezTo>
                  <a:pt x="2043024" y="1026572"/>
                  <a:pt x="2043862" y="1135429"/>
                  <a:pt x="2017904" y="1279455"/>
                </a:cubicBezTo>
                <a:cubicBezTo>
                  <a:pt x="1991946" y="1423481"/>
                  <a:pt x="1932493" y="1678877"/>
                  <a:pt x="1821961" y="1791921"/>
                </a:cubicBezTo>
                <a:cubicBezTo>
                  <a:pt x="1711429" y="1904965"/>
                  <a:pt x="1484503" y="1933436"/>
                  <a:pt x="1354712" y="1957719"/>
                </a:cubicBezTo>
                <a:cubicBezTo>
                  <a:pt x="1224921" y="1982002"/>
                  <a:pt x="1148722" y="1900778"/>
                  <a:pt x="1043214" y="1937622"/>
                </a:cubicBezTo>
                <a:cubicBezTo>
                  <a:pt x="937706" y="1974466"/>
                  <a:pt x="844758" y="2100070"/>
                  <a:pt x="721666" y="2178782"/>
                </a:cubicBezTo>
                <a:cubicBezTo>
                  <a:pt x="598574" y="2257494"/>
                  <a:pt x="385047" y="2485257"/>
                  <a:pt x="304660" y="2409894"/>
                </a:cubicBezTo>
                <a:cubicBezTo>
                  <a:pt x="224273" y="2334532"/>
                  <a:pt x="243532" y="1866446"/>
                  <a:pt x="239345" y="1726607"/>
                </a:cubicBezTo>
                <a:cubicBezTo>
                  <a:pt x="235158" y="1586768"/>
                  <a:pt x="318895" y="1606026"/>
                  <a:pt x="279539" y="1570857"/>
                </a:cubicBezTo>
                <a:cubicBezTo>
                  <a:pt x="240183" y="1535688"/>
                  <a:pt x="29167" y="1584255"/>
                  <a:pt x="3209" y="1515591"/>
                </a:cubicBezTo>
                <a:cubicBezTo>
                  <a:pt x="-22749" y="1446927"/>
                  <a:pt x="117090" y="1259359"/>
                  <a:pt x="123789" y="1158875"/>
                </a:cubicBezTo>
                <a:cubicBezTo>
                  <a:pt x="130488" y="1058391"/>
                  <a:pt x="30005" y="966281"/>
                  <a:pt x="43403" y="912690"/>
                </a:cubicBezTo>
                <a:cubicBezTo>
                  <a:pt x="56801" y="859099"/>
                  <a:pt x="143049" y="889243"/>
                  <a:pt x="204176" y="837327"/>
                </a:cubicBezTo>
                <a:cubicBezTo>
                  <a:pt x="265303" y="785411"/>
                  <a:pt x="367461" y="722609"/>
                  <a:pt x="410167" y="601191"/>
                </a:cubicBezTo>
                <a:cubicBezTo>
                  <a:pt x="452873" y="479773"/>
                  <a:pt x="398444" y="206793"/>
                  <a:pt x="460409" y="108822"/>
                </a:cubicBezTo>
                <a:cubicBezTo>
                  <a:pt x="522374" y="10851"/>
                  <a:pt x="692358" y="-20969"/>
                  <a:pt x="781956" y="13363"/>
                </a:cubicBezTo>
                <a:close/>
              </a:path>
            </a:pathLst>
          </a:custGeom>
          <a:noFill/>
          <a:ln w="38100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Tekstvak 509"/>
          <p:cNvSpPr txBox="1"/>
          <p:nvPr/>
        </p:nvSpPr>
        <p:spPr>
          <a:xfrm>
            <a:off x="2264835" y="4754716"/>
            <a:ext cx="3041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Categorical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versus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continuous  circular</a:t>
            </a:r>
          </a:p>
        </p:txBody>
      </p:sp>
      <p:sp>
        <p:nvSpPr>
          <p:cNvPr id="512" name="Vrije vorm 511"/>
          <p:cNvSpPr/>
          <p:nvPr/>
        </p:nvSpPr>
        <p:spPr>
          <a:xfrm>
            <a:off x="2703401" y="5867364"/>
            <a:ext cx="2145888" cy="2362490"/>
          </a:xfrm>
          <a:custGeom>
            <a:avLst/>
            <a:gdLst>
              <a:gd name="connsiteX0" fmla="*/ 1887649 w 2145888"/>
              <a:gd name="connsiteY0" fmla="*/ 333411 h 2362490"/>
              <a:gd name="connsiteX1" fmla="*/ 2144824 w 2145888"/>
              <a:gd name="connsiteY1" fmla="*/ 790611 h 2362490"/>
              <a:gd name="connsiteX2" fmla="*/ 1973374 w 2145888"/>
              <a:gd name="connsiteY2" fmla="*/ 1047786 h 2362490"/>
              <a:gd name="connsiteX3" fmla="*/ 1830499 w 2145888"/>
              <a:gd name="connsiteY3" fmla="*/ 1504986 h 2362490"/>
              <a:gd name="connsiteX4" fmla="*/ 1706674 w 2145888"/>
              <a:gd name="connsiteY4" fmla="*/ 2047911 h 2362490"/>
              <a:gd name="connsiteX5" fmla="*/ 1325674 w 2145888"/>
              <a:gd name="connsiteY5" fmla="*/ 2362236 h 2362490"/>
              <a:gd name="connsiteX6" fmla="*/ 868474 w 2145888"/>
              <a:gd name="connsiteY6" fmla="*/ 2000286 h 2362490"/>
              <a:gd name="connsiteX7" fmla="*/ 20749 w 2145888"/>
              <a:gd name="connsiteY7" fmla="*/ 1981236 h 2362490"/>
              <a:gd name="connsiteX8" fmla="*/ 249349 w 2145888"/>
              <a:gd name="connsiteY8" fmla="*/ 1362111 h 2362490"/>
              <a:gd name="connsiteX9" fmla="*/ 125524 w 2145888"/>
              <a:gd name="connsiteY9" fmla="*/ 1038261 h 2362490"/>
              <a:gd name="connsiteX10" fmla="*/ 477949 w 2145888"/>
              <a:gd name="connsiteY10" fmla="*/ 628686 h 2362490"/>
              <a:gd name="connsiteX11" fmla="*/ 458899 w 2145888"/>
              <a:gd name="connsiteY11" fmla="*/ 457236 h 2362490"/>
              <a:gd name="connsiteX12" fmla="*/ 963724 w 2145888"/>
              <a:gd name="connsiteY12" fmla="*/ 361986 h 2362490"/>
              <a:gd name="connsiteX13" fmla="*/ 1135174 w 2145888"/>
              <a:gd name="connsiteY13" fmla="*/ 36 h 2362490"/>
              <a:gd name="connsiteX14" fmla="*/ 1887649 w 2145888"/>
              <a:gd name="connsiteY14" fmla="*/ 333411 h 236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45888" h="2362490">
                <a:moveTo>
                  <a:pt x="1887649" y="333411"/>
                </a:moveTo>
                <a:cubicBezTo>
                  <a:pt x="2055924" y="465173"/>
                  <a:pt x="2130537" y="671549"/>
                  <a:pt x="2144824" y="790611"/>
                </a:cubicBezTo>
                <a:cubicBezTo>
                  <a:pt x="2159111" y="909673"/>
                  <a:pt x="2025761" y="928724"/>
                  <a:pt x="1973374" y="1047786"/>
                </a:cubicBezTo>
                <a:cubicBezTo>
                  <a:pt x="1920987" y="1166848"/>
                  <a:pt x="1874949" y="1338299"/>
                  <a:pt x="1830499" y="1504986"/>
                </a:cubicBezTo>
                <a:cubicBezTo>
                  <a:pt x="1786049" y="1671673"/>
                  <a:pt x="1790811" y="1905036"/>
                  <a:pt x="1706674" y="2047911"/>
                </a:cubicBezTo>
                <a:cubicBezTo>
                  <a:pt x="1622537" y="2190786"/>
                  <a:pt x="1465374" y="2370173"/>
                  <a:pt x="1325674" y="2362236"/>
                </a:cubicBezTo>
                <a:cubicBezTo>
                  <a:pt x="1185974" y="2354299"/>
                  <a:pt x="1085961" y="2063786"/>
                  <a:pt x="868474" y="2000286"/>
                </a:cubicBezTo>
                <a:cubicBezTo>
                  <a:pt x="650986" y="1936786"/>
                  <a:pt x="123936" y="2087598"/>
                  <a:pt x="20749" y="1981236"/>
                </a:cubicBezTo>
                <a:cubicBezTo>
                  <a:pt x="-82438" y="1874874"/>
                  <a:pt x="231887" y="1519273"/>
                  <a:pt x="249349" y="1362111"/>
                </a:cubicBezTo>
                <a:cubicBezTo>
                  <a:pt x="266811" y="1204949"/>
                  <a:pt x="87424" y="1160498"/>
                  <a:pt x="125524" y="1038261"/>
                </a:cubicBezTo>
                <a:cubicBezTo>
                  <a:pt x="163624" y="916024"/>
                  <a:pt x="422387" y="725523"/>
                  <a:pt x="477949" y="628686"/>
                </a:cubicBezTo>
                <a:cubicBezTo>
                  <a:pt x="533511" y="531849"/>
                  <a:pt x="377936" y="501686"/>
                  <a:pt x="458899" y="457236"/>
                </a:cubicBezTo>
                <a:cubicBezTo>
                  <a:pt x="539861" y="412786"/>
                  <a:pt x="851011" y="438186"/>
                  <a:pt x="963724" y="361986"/>
                </a:cubicBezTo>
                <a:cubicBezTo>
                  <a:pt x="1076437" y="285786"/>
                  <a:pt x="987536" y="3211"/>
                  <a:pt x="1135174" y="36"/>
                </a:cubicBezTo>
                <a:cubicBezTo>
                  <a:pt x="1282811" y="-3139"/>
                  <a:pt x="1719374" y="201649"/>
                  <a:pt x="1887649" y="333411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Vrije vorm 512"/>
          <p:cNvSpPr/>
          <p:nvPr/>
        </p:nvSpPr>
        <p:spPr>
          <a:xfrm>
            <a:off x="2453505" y="5830491"/>
            <a:ext cx="2486911" cy="2248476"/>
          </a:xfrm>
          <a:custGeom>
            <a:avLst/>
            <a:gdLst>
              <a:gd name="connsiteX0" fmla="*/ 2356620 w 2490664"/>
              <a:gd name="connsiteY0" fmla="*/ 1608534 h 2248476"/>
              <a:gd name="connsiteX1" fmla="*/ 2442345 w 2490664"/>
              <a:gd name="connsiteY1" fmla="*/ 846534 h 2248476"/>
              <a:gd name="connsiteX2" fmla="*/ 1699395 w 2490664"/>
              <a:gd name="connsiteY2" fmla="*/ 94059 h 2248476"/>
              <a:gd name="connsiteX3" fmla="*/ 813570 w 2490664"/>
              <a:gd name="connsiteY3" fmla="*/ 94059 h 2248476"/>
              <a:gd name="connsiteX4" fmla="*/ 165870 w 2490664"/>
              <a:gd name="connsiteY4" fmla="*/ 846534 h 2248476"/>
              <a:gd name="connsiteX5" fmla="*/ 22995 w 2490664"/>
              <a:gd name="connsiteY5" fmla="*/ 1589484 h 2248476"/>
              <a:gd name="connsiteX6" fmla="*/ 546870 w 2490664"/>
              <a:gd name="connsiteY6" fmla="*/ 2227659 h 2248476"/>
              <a:gd name="connsiteX7" fmla="*/ 1499370 w 2490664"/>
              <a:gd name="connsiteY7" fmla="*/ 2056209 h 2248476"/>
              <a:gd name="connsiteX8" fmla="*/ 2042295 w 2490664"/>
              <a:gd name="connsiteY8" fmla="*/ 1684734 h 2248476"/>
              <a:gd name="connsiteX0" fmla="*/ 2356620 w 2490664"/>
              <a:gd name="connsiteY0" fmla="*/ 1608534 h 2248476"/>
              <a:gd name="connsiteX1" fmla="*/ 2442345 w 2490664"/>
              <a:gd name="connsiteY1" fmla="*/ 846534 h 2248476"/>
              <a:gd name="connsiteX2" fmla="*/ 1699395 w 2490664"/>
              <a:gd name="connsiteY2" fmla="*/ 94059 h 2248476"/>
              <a:gd name="connsiteX3" fmla="*/ 813570 w 2490664"/>
              <a:gd name="connsiteY3" fmla="*/ 94059 h 2248476"/>
              <a:gd name="connsiteX4" fmla="*/ 165870 w 2490664"/>
              <a:gd name="connsiteY4" fmla="*/ 846534 h 2248476"/>
              <a:gd name="connsiteX5" fmla="*/ 22995 w 2490664"/>
              <a:gd name="connsiteY5" fmla="*/ 1589484 h 2248476"/>
              <a:gd name="connsiteX6" fmla="*/ 546870 w 2490664"/>
              <a:gd name="connsiteY6" fmla="*/ 2227659 h 2248476"/>
              <a:gd name="connsiteX7" fmla="*/ 1499370 w 2490664"/>
              <a:gd name="connsiteY7" fmla="*/ 2056209 h 2248476"/>
              <a:gd name="connsiteX8" fmla="*/ 2042295 w 2490664"/>
              <a:gd name="connsiteY8" fmla="*/ 1684734 h 2248476"/>
              <a:gd name="connsiteX9" fmla="*/ 2356620 w 2490664"/>
              <a:gd name="connsiteY9" fmla="*/ 1608534 h 2248476"/>
              <a:gd name="connsiteX0" fmla="*/ 2356620 w 2490664"/>
              <a:gd name="connsiteY0" fmla="*/ 1608534 h 2248476"/>
              <a:gd name="connsiteX1" fmla="*/ 2442345 w 2490664"/>
              <a:gd name="connsiteY1" fmla="*/ 846534 h 2248476"/>
              <a:gd name="connsiteX2" fmla="*/ 1699395 w 2490664"/>
              <a:gd name="connsiteY2" fmla="*/ 94059 h 2248476"/>
              <a:gd name="connsiteX3" fmla="*/ 813570 w 2490664"/>
              <a:gd name="connsiteY3" fmla="*/ 94059 h 2248476"/>
              <a:gd name="connsiteX4" fmla="*/ 165870 w 2490664"/>
              <a:gd name="connsiteY4" fmla="*/ 846534 h 2248476"/>
              <a:gd name="connsiteX5" fmla="*/ 22995 w 2490664"/>
              <a:gd name="connsiteY5" fmla="*/ 1589484 h 2248476"/>
              <a:gd name="connsiteX6" fmla="*/ 546870 w 2490664"/>
              <a:gd name="connsiteY6" fmla="*/ 2227659 h 2248476"/>
              <a:gd name="connsiteX7" fmla="*/ 1499370 w 2490664"/>
              <a:gd name="connsiteY7" fmla="*/ 2056209 h 2248476"/>
              <a:gd name="connsiteX8" fmla="*/ 2042295 w 2490664"/>
              <a:gd name="connsiteY8" fmla="*/ 1684734 h 2248476"/>
              <a:gd name="connsiteX9" fmla="*/ 2356620 w 2490664"/>
              <a:gd name="connsiteY9" fmla="*/ 1608534 h 2248476"/>
              <a:gd name="connsiteX0" fmla="*/ 2342332 w 2486476"/>
              <a:gd name="connsiteY0" fmla="*/ 1603771 h 2248476"/>
              <a:gd name="connsiteX1" fmla="*/ 2442345 w 2486476"/>
              <a:gd name="connsiteY1" fmla="*/ 846534 h 2248476"/>
              <a:gd name="connsiteX2" fmla="*/ 1699395 w 2486476"/>
              <a:gd name="connsiteY2" fmla="*/ 94059 h 2248476"/>
              <a:gd name="connsiteX3" fmla="*/ 813570 w 2486476"/>
              <a:gd name="connsiteY3" fmla="*/ 94059 h 2248476"/>
              <a:gd name="connsiteX4" fmla="*/ 165870 w 2486476"/>
              <a:gd name="connsiteY4" fmla="*/ 846534 h 2248476"/>
              <a:gd name="connsiteX5" fmla="*/ 22995 w 2486476"/>
              <a:gd name="connsiteY5" fmla="*/ 1589484 h 2248476"/>
              <a:gd name="connsiteX6" fmla="*/ 546870 w 2486476"/>
              <a:gd name="connsiteY6" fmla="*/ 2227659 h 2248476"/>
              <a:gd name="connsiteX7" fmla="*/ 1499370 w 2486476"/>
              <a:gd name="connsiteY7" fmla="*/ 2056209 h 2248476"/>
              <a:gd name="connsiteX8" fmla="*/ 2042295 w 2486476"/>
              <a:gd name="connsiteY8" fmla="*/ 1684734 h 2248476"/>
              <a:gd name="connsiteX9" fmla="*/ 2342332 w 2486476"/>
              <a:gd name="connsiteY9" fmla="*/ 1603771 h 2248476"/>
              <a:gd name="connsiteX0" fmla="*/ 2342332 w 2486911"/>
              <a:gd name="connsiteY0" fmla="*/ 1603771 h 2248476"/>
              <a:gd name="connsiteX1" fmla="*/ 2442345 w 2486911"/>
              <a:gd name="connsiteY1" fmla="*/ 846534 h 2248476"/>
              <a:gd name="connsiteX2" fmla="*/ 1699395 w 2486911"/>
              <a:gd name="connsiteY2" fmla="*/ 94059 h 2248476"/>
              <a:gd name="connsiteX3" fmla="*/ 813570 w 2486911"/>
              <a:gd name="connsiteY3" fmla="*/ 94059 h 2248476"/>
              <a:gd name="connsiteX4" fmla="*/ 165870 w 2486911"/>
              <a:gd name="connsiteY4" fmla="*/ 846534 h 2248476"/>
              <a:gd name="connsiteX5" fmla="*/ 22995 w 2486911"/>
              <a:gd name="connsiteY5" fmla="*/ 1589484 h 2248476"/>
              <a:gd name="connsiteX6" fmla="*/ 546870 w 2486911"/>
              <a:gd name="connsiteY6" fmla="*/ 2227659 h 2248476"/>
              <a:gd name="connsiteX7" fmla="*/ 1499370 w 2486911"/>
              <a:gd name="connsiteY7" fmla="*/ 2056209 h 2248476"/>
              <a:gd name="connsiteX8" fmla="*/ 2042295 w 2486911"/>
              <a:gd name="connsiteY8" fmla="*/ 1684734 h 2248476"/>
              <a:gd name="connsiteX9" fmla="*/ 2342332 w 2486911"/>
              <a:gd name="connsiteY9" fmla="*/ 1603771 h 224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86911" h="2248476">
                <a:moveTo>
                  <a:pt x="2342332" y="1603771"/>
                </a:moveTo>
                <a:cubicBezTo>
                  <a:pt x="2442344" y="1576783"/>
                  <a:pt x="2549501" y="1098152"/>
                  <a:pt x="2442345" y="846534"/>
                </a:cubicBezTo>
                <a:cubicBezTo>
                  <a:pt x="2335189" y="594916"/>
                  <a:pt x="1970857" y="219471"/>
                  <a:pt x="1699395" y="94059"/>
                </a:cubicBezTo>
                <a:cubicBezTo>
                  <a:pt x="1427933" y="-31353"/>
                  <a:pt x="1069157" y="-31353"/>
                  <a:pt x="813570" y="94059"/>
                </a:cubicBezTo>
                <a:cubicBezTo>
                  <a:pt x="557983" y="219471"/>
                  <a:pt x="297632" y="597296"/>
                  <a:pt x="165870" y="846534"/>
                </a:cubicBezTo>
                <a:cubicBezTo>
                  <a:pt x="34107" y="1095771"/>
                  <a:pt x="-40505" y="1359297"/>
                  <a:pt x="22995" y="1589484"/>
                </a:cubicBezTo>
                <a:cubicBezTo>
                  <a:pt x="86495" y="1819671"/>
                  <a:pt x="300807" y="2149871"/>
                  <a:pt x="546870" y="2227659"/>
                </a:cubicBezTo>
                <a:cubicBezTo>
                  <a:pt x="792933" y="2305447"/>
                  <a:pt x="1250132" y="2146697"/>
                  <a:pt x="1499370" y="2056209"/>
                </a:cubicBezTo>
                <a:cubicBezTo>
                  <a:pt x="1748608" y="1965721"/>
                  <a:pt x="1901801" y="1760140"/>
                  <a:pt x="2042295" y="1684734"/>
                </a:cubicBezTo>
                <a:cubicBezTo>
                  <a:pt x="2182789" y="1609328"/>
                  <a:pt x="2242320" y="1630759"/>
                  <a:pt x="2342332" y="160377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6" name="Rechte verbindingslijn 515"/>
          <p:cNvCxnSpPr/>
          <p:nvPr/>
        </p:nvCxnSpPr>
        <p:spPr>
          <a:xfrm>
            <a:off x="5341856" y="6062646"/>
            <a:ext cx="266464" cy="0"/>
          </a:xfrm>
          <a:prstGeom prst="line">
            <a:avLst/>
          </a:prstGeom>
          <a:noFill/>
          <a:ln w="38100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7" name="Tekstvak 516"/>
          <p:cNvSpPr txBox="1"/>
          <p:nvPr/>
        </p:nvSpPr>
        <p:spPr>
          <a:xfrm>
            <a:off x="5565025" y="58789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518" name="Rechte verbindingslijn 517"/>
          <p:cNvCxnSpPr/>
          <p:nvPr/>
        </p:nvCxnSpPr>
        <p:spPr>
          <a:xfrm>
            <a:off x="5341856" y="6427666"/>
            <a:ext cx="266464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9" name="Tekstvak 518"/>
          <p:cNvSpPr txBox="1"/>
          <p:nvPr/>
        </p:nvSpPr>
        <p:spPr>
          <a:xfrm>
            <a:off x="5565025" y="62439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520" name="Rechte verbindingslijn 519"/>
          <p:cNvCxnSpPr/>
          <p:nvPr/>
        </p:nvCxnSpPr>
        <p:spPr>
          <a:xfrm>
            <a:off x="5341856" y="6790543"/>
            <a:ext cx="266464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1" name="Tekstvak 520"/>
          <p:cNvSpPr txBox="1"/>
          <p:nvPr/>
        </p:nvSpPr>
        <p:spPr>
          <a:xfrm>
            <a:off x="5565025" y="66068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522" name="Vrije vorm 521"/>
          <p:cNvSpPr/>
          <p:nvPr/>
        </p:nvSpPr>
        <p:spPr>
          <a:xfrm>
            <a:off x="2273300" y="625996"/>
            <a:ext cx="3037840" cy="534784"/>
          </a:xfrm>
          <a:custGeom>
            <a:avLst/>
            <a:gdLst>
              <a:gd name="connsiteX0" fmla="*/ 0 w 2908300"/>
              <a:gd name="connsiteY0" fmla="*/ 593511 h 618911"/>
              <a:gd name="connsiteX1" fmla="*/ 1155700 w 2908300"/>
              <a:gd name="connsiteY1" fmla="*/ 415711 h 618911"/>
              <a:gd name="connsiteX2" fmla="*/ 1892300 w 2908300"/>
              <a:gd name="connsiteY2" fmla="*/ 22011 h 618911"/>
              <a:gd name="connsiteX3" fmla="*/ 2400300 w 2908300"/>
              <a:gd name="connsiteY3" fmla="*/ 110911 h 618911"/>
              <a:gd name="connsiteX4" fmla="*/ 2908300 w 2908300"/>
              <a:gd name="connsiteY4" fmla="*/ 618911 h 618911"/>
              <a:gd name="connsiteX0" fmla="*/ 0 w 2908300"/>
              <a:gd name="connsiteY0" fmla="*/ 593511 h 618911"/>
              <a:gd name="connsiteX1" fmla="*/ 1155700 w 2908300"/>
              <a:gd name="connsiteY1" fmla="*/ 415711 h 618911"/>
              <a:gd name="connsiteX2" fmla="*/ 1892300 w 2908300"/>
              <a:gd name="connsiteY2" fmla="*/ 22011 h 618911"/>
              <a:gd name="connsiteX3" fmla="*/ 2400300 w 2908300"/>
              <a:gd name="connsiteY3" fmla="*/ 110911 h 618911"/>
              <a:gd name="connsiteX4" fmla="*/ 2908300 w 2908300"/>
              <a:gd name="connsiteY4" fmla="*/ 618911 h 618911"/>
              <a:gd name="connsiteX0" fmla="*/ 0 w 3037840"/>
              <a:gd name="connsiteY0" fmla="*/ 593280 h 611060"/>
              <a:gd name="connsiteX1" fmla="*/ 1155700 w 3037840"/>
              <a:gd name="connsiteY1" fmla="*/ 415480 h 611060"/>
              <a:gd name="connsiteX2" fmla="*/ 1892300 w 3037840"/>
              <a:gd name="connsiteY2" fmla="*/ 21780 h 611060"/>
              <a:gd name="connsiteX3" fmla="*/ 2400300 w 3037840"/>
              <a:gd name="connsiteY3" fmla="*/ 110680 h 611060"/>
              <a:gd name="connsiteX4" fmla="*/ 3037840 w 3037840"/>
              <a:gd name="connsiteY4" fmla="*/ 611060 h 611060"/>
              <a:gd name="connsiteX0" fmla="*/ 0 w 3037840"/>
              <a:gd name="connsiteY0" fmla="*/ 593280 h 611060"/>
              <a:gd name="connsiteX1" fmla="*/ 1155700 w 3037840"/>
              <a:gd name="connsiteY1" fmla="*/ 415480 h 611060"/>
              <a:gd name="connsiteX2" fmla="*/ 1892300 w 3037840"/>
              <a:gd name="connsiteY2" fmla="*/ 21780 h 611060"/>
              <a:gd name="connsiteX3" fmla="*/ 2400300 w 3037840"/>
              <a:gd name="connsiteY3" fmla="*/ 110680 h 611060"/>
              <a:gd name="connsiteX4" fmla="*/ 3037840 w 3037840"/>
              <a:gd name="connsiteY4" fmla="*/ 611060 h 611060"/>
              <a:gd name="connsiteX0" fmla="*/ 0 w 3037840"/>
              <a:gd name="connsiteY0" fmla="*/ 601645 h 619425"/>
              <a:gd name="connsiteX1" fmla="*/ 1155700 w 3037840"/>
              <a:gd name="connsiteY1" fmla="*/ 423845 h 619425"/>
              <a:gd name="connsiteX2" fmla="*/ 1892300 w 3037840"/>
              <a:gd name="connsiteY2" fmla="*/ 30145 h 619425"/>
              <a:gd name="connsiteX3" fmla="*/ 2400300 w 3037840"/>
              <a:gd name="connsiteY3" fmla="*/ 119045 h 619425"/>
              <a:gd name="connsiteX4" fmla="*/ 3037840 w 3037840"/>
              <a:gd name="connsiteY4" fmla="*/ 619425 h 61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7840" h="619425">
                <a:moveTo>
                  <a:pt x="0" y="601645"/>
                </a:moveTo>
                <a:cubicBezTo>
                  <a:pt x="420158" y="560370"/>
                  <a:pt x="840317" y="519095"/>
                  <a:pt x="1155700" y="423845"/>
                </a:cubicBezTo>
                <a:cubicBezTo>
                  <a:pt x="1471083" y="328595"/>
                  <a:pt x="1684867" y="80945"/>
                  <a:pt x="1892300" y="30145"/>
                </a:cubicBezTo>
                <a:cubicBezTo>
                  <a:pt x="2099733" y="-20655"/>
                  <a:pt x="2247477" y="-17268"/>
                  <a:pt x="2400300" y="119045"/>
                </a:cubicBezTo>
                <a:cubicBezTo>
                  <a:pt x="2553123" y="255358"/>
                  <a:pt x="2457026" y="514226"/>
                  <a:pt x="3037840" y="61942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Vrije vorm 522"/>
          <p:cNvSpPr/>
          <p:nvPr/>
        </p:nvSpPr>
        <p:spPr>
          <a:xfrm rot="5400000" flipH="1">
            <a:off x="4635077" y="1927896"/>
            <a:ext cx="2212637" cy="767266"/>
          </a:xfrm>
          <a:custGeom>
            <a:avLst/>
            <a:gdLst>
              <a:gd name="connsiteX0" fmla="*/ 0 w 2908300"/>
              <a:gd name="connsiteY0" fmla="*/ 593511 h 618911"/>
              <a:gd name="connsiteX1" fmla="*/ 1155700 w 2908300"/>
              <a:gd name="connsiteY1" fmla="*/ 415711 h 618911"/>
              <a:gd name="connsiteX2" fmla="*/ 1892300 w 2908300"/>
              <a:gd name="connsiteY2" fmla="*/ 22011 h 618911"/>
              <a:gd name="connsiteX3" fmla="*/ 2400300 w 2908300"/>
              <a:gd name="connsiteY3" fmla="*/ 110911 h 618911"/>
              <a:gd name="connsiteX4" fmla="*/ 2908300 w 2908300"/>
              <a:gd name="connsiteY4" fmla="*/ 618911 h 618911"/>
              <a:gd name="connsiteX0" fmla="*/ 0 w 2908300"/>
              <a:gd name="connsiteY0" fmla="*/ 593511 h 618911"/>
              <a:gd name="connsiteX1" fmla="*/ 1155700 w 2908300"/>
              <a:gd name="connsiteY1" fmla="*/ 415711 h 618911"/>
              <a:gd name="connsiteX2" fmla="*/ 1892300 w 2908300"/>
              <a:gd name="connsiteY2" fmla="*/ 22011 h 618911"/>
              <a:gd name="connsiteX3" fmla="*/ 2400300 w 2908300"/>
              <a:gd name="connsiteY3" fmla="*/ 110911 h 618911"/>
              <a:gd name="connsiteX4" fmla="*/ 2908300 w 2908300"/>
              <a:gd name="connsiteY4" fmla="*/ 618911 h 618911"/>
              <a:gd name="connsiteX0" fmla="*/ 0 w 3037840"/>
              <a:gd name="connsiteY0" fmla="*/ 593280 h 611060"/>
              <a:gd name="connsiteX1" fmla="*/ 1155700 w 3037840"/>
              <a:gd name="connsiteY1" fmla="*/ 415480 h 611060"/>
              <a:gd name="connsiteX2" fmla="*/ 1892300 w 3037840"/>
              <a:gd name="connsiteY2" fmla="*/ 21780 h 611060"/>
              <a:gd name="connsiteX3" fmla="*/ 2400300 w 3037840"/>
              <a:gd name="connsiteY3" fmla="*/ 110680 h 611060"/>
              <a:gd name="connsiteX4" fmla="*/ 3037840 w 3037840"/>
              <a:gd name="connsiteY4" fmla="*/ 611060 h 611060"/>
              <a:gd name="connsiteX0" fmla="*/ 0 w 3037840"/>
              <a:gd name="connsiteY0" fmla="*/ 593280 h 611060"/>
              <a:gd name="connsiteX1" fmla="*/ 1155700 w 3037840"/>
              <a:gd name="connsiteY1" fmla="*/ 415480 h 611060"/>
              <a:gd name="connsiteX2" fmla="*/ 1892300 w 3037840"/>
              <a:gd name="connsiteY2" fmla="*/ 21780 h 611060"/>
              <a:gd name="connsiteX3" fmla="*/ 2400300 w 3037840"/>
              <a:gd name="connsiteY3" fmla="*/ 110680 h 611060"/>
              <a:gd name="connsiteX4" fmla="*/ 3037840 w 3037840"/>
              <a:gd name="connsiteY4" fmla="*/ 611060 h 611060"/>
              <a:gd name="connsiteX0" fmla="*/ 0 w 3037840"/>
              <a:gd name="connsiteY0" fmla="*/ 601645 h 619425"/>
              <a:gd name="connsiteX1" fmla="*/ 1155700 w 3037840"/>
              <a:gd name="connsiteY1" fmla="*/ 423845 h 619425"/>
              <a:gd name="connsiteX2" fmla="*/ 1892300 w 3037840"/>
              <a:gd name="connsiteY2" fmla="*/ 30145 h 619425"/>
              <a:gd name="connsiteX3" fmla="*/ 2400300 w 3037840"/>
              <a:gd name="connsiteY3" fmla="*/ 119045 h 619425"/>
              <a:gd name="connsiteX4" fmla="*/ 3037840 w 3037840"/>
              <a:gd name="connsiteY4" fmla="*/ 619425 h 619425"/>
              <a:gd name="connsiteX0" fmla="*/ 0 w 3037840"/>
              <a:gd name="connsiteY0" fmla="*/ 601645 h 619425"/>
              <a:gd name="connsiteX1" fmla="*/ 1155700 w 3037840"/>
              <a:gd name="connsiteY1" fmla="*/ 423845 h 619425"/>
              <a:gd name="connsiteX2" fmla="*/ 1892300 w 3037840"/>
              <a:gd name="connsiteY2" fmla="*/ 30145 h 619425"/>
              <a:gd name="connsiteX3" fmla="*/ 2400300 w 3037840"/>
              <a:gd name="connsiteY3" fmla="*/ 119045 h 619425"/>
              <a:gd name="connsiteX4" fmla="*/ 3037840 w 3037840"/>
              <a:gd name="connsiteY4" fmla="*/ 619425 h 619425"/>
              <a:gd name="connsiteX0" fmla="*/ 0 w 3037840"/>
              <a:gd name="connsiteY0" fmla="*/ 573749 h 591529"/>
              <a:gd name="connsiteX1" fmla="*/ 1155700 w 3037840"/>
              <a:gd name="connsiteY1" fmla="*/ 395949 h 591529"/>
              <a:gd name="connsiteX2" fmla="*/ 1892300 w 3037840"/>
              <a:gd name="connsiteY2" fmla="*/ 2249 h 591529"/>
              <a:gd name="connsiteX3" fmla="*/ 3037840 w 3037840"/>
              <a:gd name="connsiteY3" fmla="*/ 591529 h 591529"/>
              <a:gd name="connsiteX0" fmla="*/ 0 w 3037840"/>
              <a:gd name="connsiteY0" fmla="*/ 573749 h 591529"/>
              <a:gd name="connsiteX1" fmla="*/ 1155700 w 3037840"/>
              <a:gd name="connsiteY1" fmla="*/ 395949 h 591529"/>
              <a:gd name="connsiteX2" fmla="*/ 1892300 w 3037840"/>
              <a:gd name="connsiteY2" fmla="*/ 2249 h 591529"/>
              <a:gd name="connsiteX3" fmla="*/ 3037840 w 3037840"/>
              <a:gd name="connsiteY3" fmla="*/ 591529 h 591529"/>
              <a:gd name="connsiteX0" fmla="*/ 0 w 3037840"/>
              <a:gd name="connsiteY0" fmla="*/ 675943 h 693723"/>
              <a:gd name="connsiteX1" fmla="*/ 1155700 w 3037840"/>
              <a:gd name="connsiteY1" fmla="*/ 498143 h 693723"/>
              <a:gd name="connsiteX2" fmla="*/ 1892300 w 3037840"/>
              <a:gd name="connsiteY2" fmla="*/ 104443 h 693723"/>
              <a:gd name="connsiteX3" fmla="*/ 3037840 w 3037840"/>
              <a:gd name="connsiteY3" fmla="*/ 693723 h 693723"/>
              <a:gd name="connsiteX0" fmla="*/ 0 w 3037840"/>
              <a:gd name="connsiteY0" fmla="*/ 696202 h 713982"/>
              <a:gd name="connsiteX1" fmla="*/ 1155700 w 3037840"/>
              <a:gd name="connsiteY1" fmla="*/ 518402 h 713982"/>
              <a:gd name="connsiteX2" fmla="*/ 1892300 w 3037840"/>
              <a:gd name="connsiteY2" fmla="*/ 124702 h 713982"/>
              <a:gd name="connsiteX3" fmla="*/ 3037840 w 3037840"/>
              <a:gd name="connsiteY3" fmla="*/ 713982 h 713982"/>
              <a:gd name="connsiteX0" fmla="*/ 0 w 3037840"/>
              <a:gd name="connsiteY0" fmla="*/ 689449 h 707229"/>
              <a:gd name="connsiteX1" fmla="*/ 1155700 w 3037840"/>
              <a:gd name="connsiteY1" fmla="*/ 511649 h 707229"/>
              <a:gd name="connsiteX2" fmla="*/ 1892300 w 3037840"/>
              <a:gd name="connsiteY2" fmla="*/ 117949 h 707229"/>
              <a:gd name="connsiteX3" fmla="*/ 3037840 w 3037840"/>
              <a:gd name="connsiteY3" fmla="*/ 707229 h 7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7840" h="707229">
                <a:moveTo>
                  <a:pt x="0" y="689449"/>
                </a:moveTo>
                <a:cubicBezTo>
                  <a:pt x="420158" y="648174"/>
                  <a:pt x="840317" y="606899"/>
                  <a:pt x="1155700" y="511649"/>
                </a:cubicBezTo>
                <a:cubicBezTo>
                  <a:pt x="1471083" y="416399"/>
                  <a:pt x="1683229" y="359673"/>
                  <a:pt x="1892300" y="117949"/>
                </a:cubicBezTo>
                <a:cubicBezTo>
                  <a:pt x="2101371" y="-123775"/>
                  <a:pt x="2663181" y="-25138"/>
                  <a:pt x="3037840" y="70722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Vrije vorm 523"/>
          <p:cNvSpPr/>
          <p:nvPr/>
        </p:nvSpPr>
        <p:spPr>
          <a:xfrm rot="5400000">
            <a:off x="10097759" y="1953773"/>
            <a:ext cx="2236119" cy="767266"/>
          </a:xfrm>
          <a:custGeom>
            <a:avLst/>
            <a:gdLst>
              <a:gd name="connsiteX0" fmla="*/ 0 w 2908300"/>
              <a:gd name="connsiteY0" fmla="*/ 593511 h 618911"/>
              <a:gd name="connsiteX1" fmla="*/ 1155700 w 2908300"/>
              <a:gd name="connsiteY1" fmla="*/ 415711 h 618911"/>
              <a:gd name="connsiteX2" fmla="*/ 1892300 w 2908300"/>
              <a:gd name="connsiteY2" fmla="*/ 22011 h 618911"/>
              <a:gd name="connsiteX3" fmla="*/ 2400300 w 2908300"/>
              <a:gd name="connsiteY3" fmla="*/ 110911 h 618911"/>
              <a:gd name="connsiteX4" fmla="*/ 2908300 w 2908300"/>
              <a:gd name="connsiteY4" fmla="*/ 618911 h 618911"/>
              <a:gd name="connsiteX0" fmla="*/ 0 w 2908300"/>
              <a:gd name="connsiteY0" fmla="*/ 593511 h 618911"/>
              <a:gd name="connsiteX1" fmla="*/ 1155700 w 2908300"/>
              <a:gd name="connsiteY1" fmla="*/ 415711 h 618911"/>
              <a:gd name="connsiteX2" fmla="*/ 1892300 w 2908300"/>
              <a:gd name="connsiteY2" fmla="*/ 22011 h 618911"/>
              <a:gd name="connsiteX3" fmla="*/ 2400300 w 2908300"/>
              <a:gd name="connsiteY3" fmla="*/ 110911 h 618911"/>
              <a:gd name="connsiteX4" fmla="*/ 2908300 w 2908300"/>
              <a:gd name="connsiteY4" fmla="*/ 618911 h 618911"/>
              <a:gd name="connsiteX0" fmla="*/ 0 w 3037840"/>
              <a:gd name="connsiteY0" fmla="*/ 593280 h 611060"/>
              <a:gd name="connsiteX1" fmla="*/ 1155700 w 3037840"/>
              <a:gd name="connsiteY1" fmla="*/ 415480 h 611060"/>
              <a:gd name="connsiteX2" fmla="*/ 1892300 w 3037840"/>
              <a:gd name="connsiteY2" fmla="*/ 21780 h 611060"/>
              <a:gd name="connsiteX3" fmla="*/ 2400300 w 3037840"/>
              <a:gd name="connsiteY3" fmla="*/ 110680 h 611060"/>
              <a:gd name="connsiteX4" fmla="*/ 3037840 w 3037840"/>
              <a:gd name="connsiteY4" fmla="*/ 611060 h 611060"/>
              <a:gd name="connsiteX0" fmla="*/ 0 w 3037840"/>
              <a:gd name="connsiteY0" fmla="*/ 593280 h 611060"/>
              <a:gd name="connsiteX1" fmla="*/ 1155700 w 3037840"/>
              <a:gd name="connsiteY1" fmla="*/ 415480 h 611060"/>
              <a:gd name="connsiteX2" fmla="*/ 1892300 w 3037840"/>
              <a:gd name="connsiteY2" fmla="*/ 21780 h 611060"/>
              <a:gd name="connsiteX3" fmla="*/ 2400300 w 3037840"/>
              <a:gd name="connsiteY3" fmla="*/ 110680 h 611060"/>
              <a:gd name="connsiteX4" fmla="*/ 3037840 w 3037840"/>
              <a:gd name="connsiteY4" fmla="*/ 611060 h 611060"/>
              <a:gd name="connsiteX0" fmla="*/ 0 w 3037840"/>
              <a:gd name="connsiteY0" fmla="*/ 601645 h 619425"/>
              <a:gd name="connsiteX1" fmla="*/ 1155700 w 3037840"/>
              <a:gd name="connsiteY1" fmla="*/ 423845 h 619425"/>
              <a:gd name="connsiteX2" fmla="*/ 1892300 w 3037840"/>
              <a:gd name="connsiteY2" fmla="*/ 30145 h 619425"/>
              <a:gd name="connsiteX3" fmla="*/ 2400300 w 3037840"/>
              <a:gd name="connsiteY3" fmla="*/ 119045 h 619425"/>
              <a:gd name="connsiteX4" fmla="*/ 3037840 w 3037840"/>
              <a:gd name="connsiteY4" fmla="*/ 619425 h 619425"/>
              <a:gd name="connsiteX0" fmla="*/ 0 w 3037840"/>
              <a:gd name="connsiteY0" fmla="*/ 601645 h 619425"/>
              <a:gd name="connsiteX1" fmla="*/ 1155700 w 3037840"/>
              <a:gd name="connsiteY1" fmla="*/ 423845 h 619425"/>
              <a:gd name="connsiteX2" fmla="*/ 1892300 w 3037840"/>
              <a:gd name="connsiteY2" fmla="*/ 30145 h 619425"/>
              <a:gd name="connsiteX3" fmla="*/ 2400300 w 3037840"/>
              <a:gd name="connsiteY3" fmla="*/ 119045 h 619425"/>
              <a:gd name="connsiteX4" fmla="*/ 3037840 w 3037840"/>
              <a:gd name="connsiteY4" fmla="*/ 619425 h 619425"/>
              <a:gd name="connsiteX0" fmla="*/ 0 w 3037840"/>
              <a:gd name="connsiteY0" fmla="*/ 573749 h 591529"/>
              <a:gd name="connsiteX1" fmla="*/ 1155700 w 3037840"/>
              <a:gd name="connsiteY1" fmla="*/ 395949 h 591529"/>
              <a:gd name="connsiteX2" fmla="*/ 1892300 w 3037840"/>
              <a:gd name="connsiteY2" fmla="*/ 2249 h 591529"/>
              <a:gd name="connsiteX3" fmla="*/ 3037840 w 3037840"/>
              <a:gd name="connsiteY3" fmla="*/ 591529 h 591529"/>
              <a:gd name="connsiteX0" fmla="*/ 0 w 3037840"/>
              <a:gd name="connsiteY0" fmla="*/ 573749 h 591529"/>
              <a:gd name="connsiteX1" fmla="*/ 1155700 w 3037840"/>
              <a:gd name="connsiteY1" fmla="*/ 395949 h 591529"/>
              <a:gd name="connsiteX2" fmla="*/ 1892300 w 3037840"/>
              <a:gd name="connsiteY2" fmla="*/ 2249 h 591529"/>
              <a:gd name="connsiteX3" fmla="*/ 3037840 w 3037840"/>
              <a:gd name="connsiteY3" fmla="*/ 591529 h 591529"/>
              <a:gd name="connsiteX0" fmla="*/ 0 w 3037840"/>
              <a:gd name="connsiteY0" fmla="*/ 675943 h 693723"/>
              <a:gd name="connsiteX1" fmla="*/ 1155700 w 3037840"/>
              <a:gd name="connsiteY1" fmla="*/ 498143 h 693723"/>
              <a:gd name="connsiteX2" fmla="*/ 1892300 w 3037840"/>
              <a:gd name="connsiteY2" fmla="*/ 104443 h 693723"/>
              <a:gd name="connsiteX3" fmla="*/ 3037840 w 3037840"/>
              <a:gd name="connsiteY3" fmla="*/ 693723 h 693723"/>
              <a:gd name="connsiteX0" fmla="*/ 0 w 3037840"/>
              <a:gd name="connsiteY0" fmla="*/ 696202 h 713982"/>
              <a:gd name="connsiteX1" fmla="*/ 1155700 w 3037840"/>
              <a:gd name="connsiteY1" fmla="*/ 518402 h 713982"/>
              <a:gd name="connsiteX2" fmla="*/ 1892300 w 3037840"/>
              <a:gd name="connsiteY2" fmla="*/ 124702 h 713982"/>
              <a:gd name="connsiteX3" fmla="*/ 3037840 w 3037840"/>
              <a:gd name="connsiteY3" fmla="*/ 713982 h 713982"/>
              <a:gd name="connsiteX0" fmla="*/ 0 w 3037840"/>
              <a:gd name="connsiteY0" fmla="*/ 689449 h 707229"/>
              <a:gd name="connsiteX1" fmla="*/ 1155700 w 3037840"/>
              <a:gd name="connsiteY1" fmla="*/ 511649 h 707229"/>
              <a:gd name="connsiteX2" fmla="*/ 1892300 w 3037840"/>
              <a:gd name="connsiteY2" fmla="*/ 117949 h 707229"/>
              <a:gd name="connsiteX3" fmla="*/ 3037840 w 3037840"/>
              <a:gd name="connsiteY3" fmla="*/ 707229 h 7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7840" h="707229">
                <a:moveTo>
                  <a:pt x="0" y="689449"/>
                </a:moveTo>
                <a:cubicBezTo>
                  <a:pt x="420158" y="648174"/>
                  <a:pt x="840317" y="606899"/>
                  <a:pt x="1155700" y="511649"/>
                </a:cubicBezTo>
                <a:cubicBezTo>
                  <a:pt x="1471083" y="416399"/>
                  <a:pt x="1683229" y="359673"/>
                  <a:pt x="1892300" y="117949"/>
                </a:cubicBezTo>
                <a:cubicBezTo>
                  <a:pt x="2101371" y="-123775"/>
                  <a:pt x="2663181" y="-25138"/>
                  <a:pt x="3037840" y="70722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Rechthoek 524"/>
          <p:cNvSpPr/>
          <p:nvPr/>
        </p:nvSpPr>
        <p:spPr>
          <a:xfrm>
            <a:off x="2232543" y="542769"/>
            <a:ext cx="3102124" cy="614559"/>
          </a:xfrm>
          <a:prstGeom prst="rect">
            <a:avLst/>
          </a:prstGeom>
          <a:grp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hthoek 525"/>
          <p:cNvSpPr/>
          <p:nvPr/>
        </p:nvSpPr>
        <p:spPr>
          <a:xfrm>
            <a:off x="5335588" y="1158400"/>
            <a:ext cx="929581" cy="2324456"/>
          </a:xfrm>
          <a:prstGeom prst="rect">
            <a:avLst/>
          </a:prstGeom>
          <a:grp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hthoek 526"/>
          <p:cNvSpPr/>
          <p:nvPr/>
        </p:nvSpPr>
        <p:spPr>
          <a:xfrm>
            <a:off x="10807315" y="1158400"/>
            <a:ext cx="929581" cy="2324456"/>
          </a:xfrm>
          <a:prstGeom prst="rect">
            <a:avLst/>
          </a:prstGeom>
          <a:grp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fbeeldingsresultaat voor sales europe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880" y="4971601"/>
            <a:ext cx="4467714" cy="357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53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ijdelijke aanduiding voor inhoud 5">
            <a:extLst>
              <a:ext uri="{FF2B5EF4-FFF2-40B4-BE49-F238E27FC236}">
                <a16:creationId xmlns:a16="http://schemas.microsoft.com/office/drawing/2014/main" id="{AEF7E120-3CC8-4DEA-B87F-E8C92277E9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013091"/>
              </p:ext>
            </p:extLst>
          </p:nvPr>
        </p:nvGraphicFramePr>
        <p:xfrm>
          <a:off x="3863752" y="1268760"/>
          <a:ext cx="3454399" cy="1714500"/>
        </p:xfrm>
        <a:graphic>
          <a:graphicData uri="http://schemas.openxmlformats.org/drawingml/2006/table">
            <a:tbl>
              <a:tblPr/>
              <a:tblGrid>
                <a:gridCol w="789849">
                  <a:extLst>
                    <a:ext uri="{9D8B030D-6E8A-4147-A177-3AD203B41FA5}">
                      <a16:colId xmlns:a16="http://schemas.microsoft.com/office/drawing/2014/main" val="3464107582"/>
                    </a:ext>
                  </a:extLst>
                </a:gridCol>
                <a:gridCol w="609040">
                  <a:extLst>
                    <a:ext uri="{9D8B030D-6E8A-4147-A177-3AD203B41FA5}">
                      <a16:colId xmlns:a16="http://schemas.microsoft.com/office/drawing/2014/main" val="1300693804"/>
                    </a:ext>
                  </a:extLst>
                </a:gridCol>
                <a:gridCol w="685170">
                  <a:extLst>
                    <a:ext uri="{9D8B030D-6E8A-4147-A177-3AD203B41FA5}">
                      <a16:colId xmlns:a16="http://schemas.microsoft.com/office/drawing/2014/main" val="2335154715"/>
                    </a:ext>
                  </a:extLst>
                </a:gridCol>
                <a:gridCol w="685170">
                  <a:extLst>
                    <a:ext uri="{9D8B030D-6E8A-4147-A177-3AD203B41FA5}">
                      <a16:colId xmlns:a16="http://schemas.microsoft.com/office/drawing/2014/main" val="4241490871"/>
                    </a:ext>
                  </a:extLst>
                </a:gridCol>
                <a:gridCol w="685170">
                  <a:extLst>
                    <a:ext uri="{9D8B030D-6E8A-4147-A177-3AD203B41FA5}">
                      <a16:colId xmlns:a16="http://schemas.microsoft.com/office/drawing/2014/main" val="11089640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Fruit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Orange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Strawberry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5768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strawberry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495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orange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9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orange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182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215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orange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41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strawberry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27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972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35526"/>
                  </a:ext>
                </a:extLst>
              </a:tr>
            </a:tbl>
          </a:graphicData>
        </a:graphic>
      </p:graphicFrame>
      <p:sp>
        <p:nvSpPr>
          <p:cNvPr id="3" name="Pijl: rechts 2">
            <a:extLst>
              <a:ext uri="{FF2B5EF4-FFF2-40B4-BE49-F238E27FC236}">
                <a16:creationId xmlns:a16="http://schemas.microsoft.com/office/drawing/2014/main" id="{5E41E8EE-FE0E-4C3D-AE4B-399DC3C020E3}"/>
              </a:ext>
            </a:extLst>
          </p:cNvPr>
          <p:cNvSpPr/>
          <p:nvPr/>
        </p:nvSpPr>
        <p:spPr>
          <a:xfrm>
            <a:off x="4799856" y="1945990"/>
            <a:ext cx="360040" cy="36004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D0D0D756-1E40-4483-8AF1-C0E6B69EABB7}"/>
              </a:ext>
            </a:extLst>
          </p:cNvPr>
          <p:cNvSpPr/>
          <p:nvPr/>
        </p:nvSpPr>
        <p:spPr>
          <a:xfrm>
            <a:off x="4799856" y="4653136"/>
            <a:ext cx="1728192" cy="17281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79D5D31-61DF-4D59-8A46-AFA25FA79C79}"/>
              </a:ext>
            </a:extLst>
          </p:cNvPr>
          <p:cNvCxnSpPr/>
          <p:nvPr/>
        </p:nvCxnSpPr>
        <p:spPr>
          <a:xfrm flipV="1">
            <a:off x="5663952" y="4797152"/>
            <a:ext cx="432048" cy="720080"/>
          </a:xfrm>
          <a:prstGeom prst="line">
            <a:avLst/>
          </a:prstGeom>
          <a:noFill/>
          <a:ln w="7620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5A6A1A37-2E22-46BD-92CB-BAA0282AB2A4}"/>
              </a:ext>
            </a:extLst>
          </p:cNvPr>
          <p:cNvCxnSpPr/>
          <p:nvPr/>
        </p:nvCxnSpPr>
        <p:spPr>
          <a:xfrm>
            <a:off x="4871864" y="5157192"/>
            <a:ext cx="792087" cy="360039"/>
          </a:xfrm>
          <a:prstGeom prst="line">
            <a:avLst/>
          </a:prstGeom>
          <a:noFill/>
          <a:ln w="7620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2F3DD815-77A0-4F2F-923E-5E3831ECEF45}"/>
              </a:ext>
            </a:extLst>
          </p:cNvPr>
          <p:cNvCxnSpPr/>
          <p:nvPr/>
        </p:nvCxnSpPr>
        <p:spPr>
          <a:xfrm flipH="1" flipV="1">
            <a:off x="5375919" y="4725144"/>
            <a:ext cx="288032" cy="792088"/>
          </a:xfrm>
          <a:prstGeom prst="line">
            <a:avLst/>
          </a:prstGeom>
          <a:noFill/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B0E3C1C4-0419-4137-AEAF-2FB4157ED3FA}"/>
              </a:ext>
            </a:extLst>
          </p:cNvPr>
          <p:cNvCxnSpPr/>
          <p:nvPr/>
        </p:nvCxnSpPr>
        <p:spPr>
          <a:xfrm flipV="1">
            <a:off x="5663951" y="4437112"/>
            <a:ext cx="0" cy="108012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CF48CA66-8DEB-4330-97EF-A39D8AE809D9}"/>
              </a:ext>
            </a:extLst>
          </p:cNvPr>
          <p:cNvSpPr txBox="1"/>
          <p:nvPr/>
        </p:nvSpPr>
        <p:spPr>
          <a:xfrm>
            <a:off x="5497078" y="406778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N</a:t>
            </a:r>
            <a:endParaRPr lang="en-US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8FD7772-9B7A-4CF9-8055-D1FEF0A9864A}"/>
              </a:ext>
            </a:extLst>
          </p:cNvPr>
          <p:cNvSpPr txBox="1"/>
          <p:nvPr/>
        </p:nvSpPr>
        <p:spPr>
          <a:xfrm>
            <a:off x="6168008" y="454047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accent3">
                    <a:lumMod val="75000"/>
                  </a:schemeClr>
                </a:solidFill>
                <a:latin typeface="Symbol" panose="05050102010706020507" pitchFamily="18" charset="2"/>
              </a:rPr>
              <a:t>a</a:t>
            </a:r>
            <a:r>
              <a:rPr lang="nl-BE" baseline="-250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nl-BE" dirty="0">
                <a:solidFill>
                  <a:schemeClr val="accent3">
                    <a:lumMod val="75000"/>
                  </a:schemeClr>
                </a:solidFill>
              </a:rPr>
              <a:t>=30°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4F5E3B0-4398-4CB8-8D9E-400A5CB15FFC}"/>
              </a:ext>
            </a:extLst>
          </p:cNvPr>
          <p:cNvSpPr txBox="1"/>
          <p:nvPr/>
        </p:nvSpPr>
        <p:spPr>
          <a:xfrm>
            <a:off x="3904262" y="493652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accent3">
                    <a:lumMod val="75000"/>
                  </a:schemeClr>
                </a:solidFill>
                <a:latin typeface="Symbol" panose="05050102010706020507" pitchFamily="18" charset="2"/>
              </a:rPr>
              <a:t>a</a:t>
            </a:r>
            <a:r>
              <a:rPr lang="nl-BE" baseline="-25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nl-BE" dirty="0">
                <a:solidFill>
                  <a:schemeClr val="accent3">
                    <a:lumMod val="75000"/>
                  </a:schemeClr>
                </a:solidFill>
              </a:rPr>
              <a:t>=300°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39BBADE0-206E-4503-8356-9BFFA44614A8}"/>
              </a:ext>
            </a:extLst>
          </p:cNvPr>
          <p:cNvSpPr txBox="1"/>
          <p:nvPr/>
        </p:nvSpPr>
        <p:spPr>
          <a:xfrm>
            <a:off x="3545165" y="428380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nl-BE" dirty="0">
                <a:solidFill>
                  <a:schemeClr val="accent1"/>
                </a:solidFill>
                <a:latin typeface="Symbol" panose="05050102010706020507" pitchFamily="18" charset="2"/>
              </a:rPr>
              <a:t>(a</a:t>
            </a:r>
            <a:r>
              <a:rPr lang="nl-BE" baseline="-25000" dirty="0">
                <a:solidFill>
                  <a:schemeClr val="accent1"/>
                </a:solidFill>
              </a:rPr>
              <a:t>2</a:t>
            </a:r>
            <a:r>
              <a:rPr lang="nl-BE" dirty="0">
                <a:solidFill>
                  <a:schemeClr val="accent1"/>
                </a:solidFill>
              </a:rPr>
              <a:t>,</a:t>
            </a:r>
            <a:r>
              <a:rPr lang="nl-BE" dirty="0">
                <a:solidFill>
                  <a:schemeClr val="accent1"/>
                </a:solidFill>
                <a:latin typeface="Symbol" panose="05050102010706020507" pitchFamily="18" charset="2"/>
              </a:rPr>
              <a:t>a</a:t>
            </a:r>
            <a:r>
              <a:rPr lang="nl-BE" baseline="-25000" dirty="0">
                <a:solidFill>
                  <a:schemeClr val="accent1"/>
                </a:solidFill>
              </a:rPr>
              <a:t>2</a:t>
            </a:r>
            <a:r>
              <a:rPr lang="nl-BE" dirty="0">
                <a:solidFill>
                  <a:schemeClr val="accent1"/>
                </a:solidFill>
              </a:rPr>
              <a:t>)=345°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5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538B1B6-69B5-495C-B04E-CA6D7EBE2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764704"/>
            <a:ext cx="491388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4141A24A-FC51-46A8-B318-7A17277736C4}"/>
              </a:ext>
            </a:extLst>
          </p:cNvPr>
          <p:cNvCxnSpPr>
            <a:cxnSpLocks/>
          </p:cNvCxnSpPr>
          <p:nvPr/>
        </p:nvCxnSpPr>
        <p:spPr>
          <a:xfrm flipV="1">
            <a:off x="3683000" y="2564904"/>
            <a:ext cx="36736" cy="20052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F30DE4C3-C21F-48E2-A367-47DC0442B8FA}"/>
              </a:ext>
            </a:extLst>
          </p:cNvPr>
          <p:cNvCxnSpPr>
            <a:cxnSpLocks/>
          </p:cNvCxnSpPr>
          <p:nvPr/>
        </p:nvCxnSpPr>
        <p:spPr>
          <a:xfrm flipV="1">
            <a:off x="3710211" y="2295525"/>
            <a:ext cx="153764" cy="10986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50003BF0-9C31-4067-82EC-0B7673CFD688}"/>
              </a:ext>
            </a:extLst>
          </p:cNvPr>
          <p:cNvCxnSpPr>
            <a:cxnSpLocks/>
          </p:cNvCxnSpPr>
          <p:nvPr/>
        </p:nvCxnSpPr>
        <p:spPr>
          <a:xfrm>
            <a:off x="4007768" y="2276872"/>
            <a:ext cx="205457" cy="7104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02C34ACA-0993-4866-A37E-6D5C9F767380}"/>
              </a:ext>
            </a:extLst>
          </p:cNvPr>
          <p:cNvCxnSpPr>
            <a:cxnSpLocks/>
          </p:cNvCxnSpPr>
          <p:nvPr/>
        </p:nvCxnSpPr>
        <p:spPr>
          <a:xfrm>
            <a:off x="4252913" y="1955800"/>
            <a:ext cx="187324" cy="9525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5C41A357-F690-4004-BD93-2FE41595982F}"/>
              </a:ext>
            </a:extLst>
          </p:cNvPr>
          <p:cNvCxnSpPr>
            <a:cxnSpLocks/>
          </p:cNvCxnSpPr>
          <p:nvPr/>
        </p:nvCxnSpPr>
        <p:spPr>
          <a:xfrm>
            <a:off x="4124326" y="1660525"/>
            <a:ext cx="98424" cy="17462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28D5F7B8-C795-4E70-8BBF-97C83B78AC66}"/>
              </a:ext>
            </a:extLst>
          </p:cNvPr>
          <p:cNvCxnSpPr>
            <a:cxnSpLocks/>
          </p:cNvCxnSpPr>
          <p:nvPr/>
        </p:nvCxnSpPr>
        <p:spPr>
          <a:xfrm flipH="1">
            <a:off x="4702175" y="1500187"/>
            <a:ext cx="23814" cy="19526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898466AE-BABB-4C37-8E30-12AAE4A9D36D}"/>
              </a:ext>
            </a:extLst>
          </p:cNvPr>
          <p:cNvCxnSpPr>
            <a:cxnSpLocks/>
          </p:cNvCxnSpPr>
          <p:nvPr/>
        </p:nvCxnSpPr>
        <p:spPr>
          <a:xfrm flipH="1" flipV="1">
            <a:off x="4384676" y="3068960"/>
            <a:ext cx="55561" cy="18256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B1E96811-63B7-457B-95E1-78BC03835A7F}"/>
              </a:ext>
            </a:extLst>
          </p:cNvPr>
          <p:cNvCxnSpPr>
            <a:cxnSpLocks/>
          </p:cNvCxnSpPr>
          <p:nvPr/>
        </p:nvCxnSpPr>
        <p:spPr>
          <a:xfrm flipV="1">
            <a:off x="4341813" y="3540125"/>
            <a:ext cx="131762" cy="17621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A11E6BAC-9DB8-47C7-B3A7-15CD006F3216}"/>
              </a:ext>
            </a:extLst>
          </p:cNvPr>
          <p:cNvCxnSpPr>
            <a:cxnSpLocks/>
          </p:cNvCxnSpPr>
          <p:nvPr/>
        </p:nvCxnSpPr>
        <p:spPr>
          <a:xfrm flipH="1" flipV="1">
            <a:off x="4749800" y="2732088"/>
            <a:ext cx="120651" cy="18415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D85DEA24-BDAA-44E1-9DF9-581ECCD591DD}"/>
              </a:ext>
            </a:extLst>
          </p:cNvPr>
          <p:cNvCxnSpPr>
            <a:cxnSpLocks/>
          </p:cNvCxnSpPr>
          <p:nvPr/>
        </p:nvCxnSpPr>
        <p:spPr>
          <a:xfrm flipH="1" flipV="1">
            <a:off x="6200775" y="2521744"/>
            <a:ext cx="231901" cy="51126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7D4EA430-BD5D-4F6F-817B-1B624ABDFF75}"/>
              </a:ext>
            </a:extLst>
          </p:cNvPr>
          <p:cNvCxnSpPr>
            <a:cxnSpLocks/>
          </p:cNvCxnSpPr>
          <p:nvPr/>
        </p:nvCxnSpPr>
        <p:spPr>
          <a:xfrm flipH="1">
            <a:off x="5159896" y="2394907"/>
            <a:ext cx="276497" cy="10479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6000610B-16E3-4446-A064-AE8FA008445C}"/>
              </a:ext>
            </a:extLst>
          </p:cNvPr>
          <p:cNvCxnSpPr>
            <a:cxnSpLocks/>
          </p:cNvCxnSpPr>
          <p:nvPr/>
        </p:nvCxnSpPr>
        <p:spPr>
          <a:xfrm flipV="1">
            <a:off x="5053621" y="1624013"/>
            <a:ext cx="254185" cy="168288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0E4C9669-6398-4B1E-A49B-DBC4F26E1609}"/>
              </a:ext>
            </a:extLst>
          </p:cNvPr>
          <p:cNvCxnSpPr>
            <a:cxnSpLocks/>
          </p:cNvCxnSpPr>
          <p:nvPr/>
        </p:nvCxnSpPr>
        <p:spPr>
          <a:xfrm>
            <a:off x="6126286" y="1485243"/>
            <a:ext cx="269081" cy="11257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8982635D-9C6F-4C20-9B3A-100FB620CD4D}"/>
              </a:ext>
            </a:extLst>
          </p:cNvPr>
          <p:cNvCxnSpPr>
            <a:cxnSpLocks/>
          </p:cNvCxnSpPr>
          <p:nvPr/>
        </p:nvCxnSpPr>
        <p:spPr>
          <a:xfrm>
            <a:off x="6816080" y="1901399"/>
            <a:ext cx="269081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31E053CD-C79D-483B-A652-050940ECCB89}"/>
              </a:ext>
            </a:extLst>
          </p:cNvPr>
          <p:cNvCxnSpPr>
            <a:cxnSpLocks/>
          </p:cNvCxnSpPr>
          <p:nvPr/>
        </p:nvCxnSpPr>
        <p:spPr>
          <a:xfrm flipV="1">
            <a:off x="7269708" y="1050131"/>
            <a:ext cx="147886" cy="127368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>
            <a:extLst>
              <a:ext uri="{FF2B5EF4-FFF2-40B4-BE49-F238E27FC236}">
                <a16:creationId xmlns:a16="http://schemas.microsoft.com/office/drawing/2014/main" id="{1C20D264-46F3-4649-BAEF-8D37DA110C53}"/>
              </a:ext>
            </a:extLst>
          </p:cNvPr>
          <p:cNvCxnSpPr>
            <a:cxnSpLocks/>
          </p:cNvCxnSpPr>
          <p:nvPr/>
        </p:nvCxnSpPr>
        <p:spPr>
          <a:xfrm flipV="1">
            <a:off x="7319714" y="1271587"/>
            <a:ext cx="147886" cy="127368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CAF6DDB8-F2EB-4009-BC95-6F2B18BFF7F1}"/>
              </a:ext>
            </a:extLst>
          </p:cNvPr>
          <p:cNvCxnSpPr>
            <a:cxnSpLocks/>
          </p:cNvCxnSpPr>
          <p:nvPr/>
        </p:nvCxnSpPr>
        <p:spPr>
          <a:xfrm flipV="1">
            <a:off x="7239943" y="1597818"/>
            <a:ext cx="147886" cy="127368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F73841F2-BC4A-4223-A004-8C98AD75F23F}"/>
              </a:ext>
            </a:extLst>
          </p:cNvPr>
          <p:cNvCxnSpPr>
            <a:cxnSpLocks/>
          </p:cNvCxnSpPr>
          <p:nvPr/>
        </p:nvCxnSpPr>
        <p:spPr>
          <a:xfrm flipV="1">
            <a:off x="7536408" y="1712119"/>
            <a:ext cx="157411" cy="86886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al 41">
                <a:extLst>
                  <a:ext uri="{FF2B5EF4-FFF2-40B4-BE49-F238E27FC236}">
                    <a16:creationId xmlns:a16="http://schemas.microsoft.com/office/drawing/2014/main" id="{66DD860D-BBD6-481E-B7F6-6488654A5324}"/>
                  </a:ext>
                </a:extLst>
              </p:cNvPr>
              <p:cNvSpPr/>
              <p:nvPr/>
            </p:nvSpPr>
            <p:spPr>
              <a:xfrm>
                <a:off x="5159896" y="4748326"/>
                <a:ext cx="504056" cy="50405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NL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l-NL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nl-NL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1200" dirty="0"/>
              </a:p>
            </p:txBody>
          </p:sp>
        </mc:Choice>
        <mc:Fallback xmlns="">
          <p:sp>
            <p:nvSpPr>
              <p:cNvPr id="42" name="Ovaal 41">
                <a:extLst>
                  <a:ext uri="{FF2B5EF4-FFF2-40B4-BE49-F238E27FC236}">
                    <a16:creationId xmlns:a16="http://schemas.microsoft.com/office/drawing/2014/main" id="{66DD860D-BBD6-481E-B7F6-6488654A5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4748326"/>
                <a:ext cx="504056" cy="504056"/>
              </a:xfrm>
              <a:prstGeom prst="ellipse">
                <a:avLst/>
              </a:prstGeom>
              <a:blipFill>
                <a:blip r:embed="rId3"/>
                <a:stretch>
                  <a:fillRect l="-4706" r="-941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kstvak 47">
                <a:extLst>
                  <a:ext uri="{FF2B5EF4-FFF2-40B4-BE49-F238E27FC236}">
                    <a16:creationId xmlns:a16="http://schemas.microsoft.com/office/drawing/2014/main" id="{784D2D26-A26E-4D59-B2D9-DE508586AC73}"/>
                  </a:ext>
                </a:extLst>
              </p:cNvPr>
              <p:cNvSpPr txBox="1"/>
              <p:nvPr/>
            </p:nvSpPr>
            <p:spPr>
              <a:xfrm>
                <a:off x="3519731" y="4364260"/>
                <a:ext cx="4019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b="0" dirty="0">
                  <a:solidFill>
                    <a:schemeClr val="accent2"/>
                  </a:solidFill>
                </a:endParaRPr>
              </a:p>
              <a:p>
                <a:endParaRPr lang="nl-BE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nl-BE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kstvak 47">
                <a:extLst>
                  <a:ext uri="{FF2B5EF4-FFF2-40B4-BE49-F238E27FC236}">
                    <a16:creationId xmlns:a16="http://schemas.microsoft.com/office/drawing/2014/main" id="{784D2D26-A26E-4D59-B2D9-DE508586A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731" y="4364260"/>
                <a:ext cx="401937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kstvak 53">
                <a:extLst>
                  <a:ext uri="{FF2B5EF4-FFF2-40B4-BE49-F238E27FC236}">
                    <a16:creationId xmlns:a16="http://schemas.microsoft.com/office/drawing/2014/main" id="{2F673A69-9272-4574-8AFC-4B4B43CFE222}"/>
                  </a:ext>
                </a:extLst>
              </p:cNvPr>
              <p:cNvSpPr txBox="1"/>
              <p:nvPr/>
            </p:nvSpPr>
            <p:spPr>
              <a:xfrm>
                <a:off x="4337697" y="4388286"/>
                <a:ext cx="4019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nl-NL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nl-NL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b="0" dirty="0">
                  <a:solidFill>
                    <a:schemeClr val="accent2"/>
                  </a:solidFill>
                </a:endParaRPr>
              </a:p>
              <a:p>
                <a:endParaRPr lang="nl-BE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nl-NL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nl-BE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4" name="Tekstvak 53">
                <a:extLst>
                  <a:ext uri="{FF2B5EF4-FFF2-40B4-BE49-F238E27FC236}">
                    <a16:creationId xmlns:a16="http://schemas.microsoft.com/office/drawing/2014/main" id="{2F673A69-9272-4574-8AFC-4B4B43CFE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97" y="4388286"/>
                <a:ext cx="401937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56FEFF9A-A16D-4816-AA98-4FF9F85F8CA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4697737" y="4613984"/>
            <a:ext cx="462159" cy="3863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9D166875-30E2-4268-A701-BABA7A739037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4697737" y="4872493"/>
            <a:ext cx="462159" cy="1278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013467AA-3270-4AE8-9DF4-4C89EFFC3D4A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4697737" y="5000354"/>
            <a:ext cx="462159" cy="4363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2B615FBB-04A7-4E5A-8418-4D7A52B90A73}"/>
              </a:ext>
            </a:extLst>
          </p:cNvPr>
          <p:cNvCxnSpPr>
            <a:cxnSpLocks/>
          </p:cNvCxnSpPr>
          <p:nvPr/>
        </p:nvCxnSpPr>
        <p:spPr>
          <a:xfrm>
            <a:off x="3878191" y="4597568"/>
            <a:ext cx="45950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>
            <a:extLst>
              <a:ext uri="{FF2B5EF4-FFF2-40B4-BE49-F238E27FC236}">
                <a16:creationId xmlns:a16="http://schemas.microsoft.com/office/drawing/2014/main" id="{83D57B04-4EF4-4198-9633-832E3E93578A}"/>
              </a:ext>
            </a:extLst>
          </p:cNvPr>
          <p:cNvCxnSpPr>
            <a:cxnSpLocks/>
          </p:cNvCxnSpPr>
          <p:nvPr/>
        </p:nvCxnSpPr>
        <p:spPr>
          <a:xfrm>
            <a:off x="3878191" y="4872493"/>
            <a:ext cx="45950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7536C7D6-AC2D-4E51-98FA-7BB3828AB6A1}"/>
              </a:ext>
            </a:extLst>
          </p:cNvPr>
          <p:cNvCxnSpPr>
            <a:cxnSpLocks/>
          </p:cNvCxnSpPr>
          <p:nvPr/>
        </p:nvCxnSpPr>
        <p:spPr>
          <a:xfrm>
            <a:off x="3878191" y="5436681"/>
            <a:ext cx="45950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032F770F-0168-4849-8F35-42FE9539FFDE}"/>
              </a:ext>
            </a:extLst>
          </p:cNvPr>
          <p:cNvSpPr txBox="1"/>
          <p:nvPr/>
        </p:nvSpPr>
        <p:spPr>
          <a:xfrm rot="5400000">
            <a:off x="4376607" y="481668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>
                <a:solidFill>
                  <a:schemeClr val="accent2"/>
                </a:solidFill>
              </a:rPr>
              <a:t>…</a:t>
            </a:r>
            <a:endParaRPr lang="nl-BE" sz="3200" dirty="0">
              <a:solidFill>
                <a:schemeClr val="accent2"/>
              </a:solidFill>
            </a:endParaRPr>
          </a:p>
        </p:txBody>
      </p:sp>
      <p:sp>
        <p:nvSpPr>
          <p:cNvPr id="69" name="Tekstvak 68">
            <a:extLst>
              <a:ext uri="{FF2B5EF4-FFF2-40B4-BE49-F238E27FC236}">
                <a16:creationId xmlns:a16="http://schemas.microsoft.com/office/drawing/2014/main" id="{E64DBCB5-FECA-4D80-9245-9BD57740D3C3}"/>
              </a:ext>
            </a:extLst>
          </p:cNvPr>
          <p:cNvSpPr txBox="1"/>
          <p:nvPr/>
        </p:nvSpPr>
        <p:spPr>
          <a:xfrm rot="5400000">
            <a:off x="3611811" y="481668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>
                <a:solidFill>
                  <a:schemeClr val="accent2"/>
                </a:solidFill>
              </a:rPr>
              <a:t>…</a:t>
            </a:r>
            <a:endParaRPr lang="nl-BE" sz="3200" dirty="0">
              <a:solidFill>
                <a:schemeClr val="accent2"/>
              </a:solidFill>
            </a:endParaRPr>
          </a:p>
        </p:txBody>
      </p: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21F8B97B-C631-4508-8DE0-DF18ED2E7538}"/>
              </a:ext>
            </a:extLst>
          </p:cNvPr>
          <p:cNvCxnSpPr>
            <a:cxnSpLocks/>
            <a:stCxn id="83" idx="3"/>
            <a:endCxn id="74" idx="1"/>
          </p:cNvCxnSpPr>
          <p:nvPr/>
        </p:nvCxnSpPr>
        <p:spPr>
          <a:xfrm>
            <a:off x="6395504" y="5000354"/>
            <a:ext cx="1152562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kstvak 73">
                <a:extLst>
                  <a:ext uri="{FF2B5EF4-FFF2-40B4-BE49-F238E27FC236}">
                    <a16:creationId xmlns:a16="http://schemas.microsoft.com/office/drawing/2014/main" id="{40EBA0FE-8882-400E-B919-8B52D7D20A0D}"/>
                  </a:ext>
                </a:extLst>
              </p:cNvPr>
              <p:cNvSpPr txBox="1"/>
              <p:nvPr/>
            </p:nvSpPr>
            <p:spPr>
              <a:xfrm>
                <a:off x="7548066" y="4815688"/>
                <a:ext cx="4019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nl-BE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4" name="Tekstvak 73">
                <a:extLst>
                  <a:ext uri="{FF2B5EF4-FFF2-40B4-BE49-F238E27FC236}">
                    <a16:creationId xmlns:a16="http://schemas.microsoft.com/office/drawing/2014/main" id="{40EBA0FE-8882-400E-B919-8B52D7D20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066" y="4815688"/>
                <a:ext cx="401937" cy="369332"/>
              </a:xfrm>
              <a:prstGeom prst="rect">
                <a:avLst/>
              </a:prstGeom>
              <a:blipFill>
                <a:blip r:embed="rId6"/>
                <a:stretch>
                  <a:fillRect t="-6557" r="-19697" b="-491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al 78">
                <a:extLst>
                  <a:ext uri="{FF2B5EF4-FFF2-40B4-BE49-F238E27FC236}">
                    <a16:creationId xmlns:a16="http://schemas.microsoft.com/office/drawing/2014/main" id="{728C6FF4-8EC3-4EA5-B63F-4114D94DE115}"/>
                  </a:ext>
                </a:extLst>
              </p:cNvPr>
              <p:cNvSpPr/>
              <p:nvPr/>
            </p:nvSpPr>
            <p:spPr>
              <a:xfrm>
                <a:off x="6698592" y="4748326"/>
                <a:ext cx="504056" cy="50405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9" name="Ovaal 78">
                <a:extLst>
                  <a:ext uri="{FF2B5EF4-FFF2-40B4-BE49-F238E27FC236}">
                    <a16:creationId xmlns:a16="http://schemas.microsoft.com/office/drawing/2014/main" id="{728C6FF4-8EC3-4EA5-B63F-4114D94DE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592" y="4748326"/>
                <a:ext cx="504056" cy="504056"/>
              </a:xfrm>
              <a:prstGeom prst="ellipse">
                <a:avLst/>
              </a:prstGeom>
              <a:blipFill>
                <a:blip r:embed="rId7"/>
                <a:stretch>
                  <a:fillRect r="-129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kstvak 82">
                <a:extLst>
                  <a:ext uri="{FF2B5EF4-FFF2-40B4-BE49-F238E27FC236}">
                    <a16:creationId xmlns:a16="http://schemas.microsoft.com/office/drawing/2014/main" id="{5EFB89BD-A18A-4276-8031-AB61DDA18AA1}"/>
                  </a:ext>
                </a:extLst>
              </p:cNvPr>
              <p:cNvSpPr txBox="1"/>
              <p:nvPr/>
            </p:nvSpPr>
            <p:spPr>
              <a:xfrm>
                <a:off x="5993567" y="4815688"/>
                <a:ext cx="4019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nl-BE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3" name="Tekstvak 82">
                <a:extLst>
                  <a:ext uri="{FF2B5EF4-FFF2-40B4-BE49-F238E27FC236}">
                    <a16:creationId xmlns:a16="http://schemas.microsoft.com/office/drawing/2014/main" id="{5EFB89BD-A18A-4276-8031-AB61DDA1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567" y="4815688"/>
                <a:ext cx="4019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Rechte verbindingslijn 83">
            <a:extLst>
              <a:ext uri="{FF2B5EF4-FFF2-40B4-BE49-F238E27FC236}">
                <a16:creationId xmlns:a16="http://schemas.microsoft.com/office/drawing/2014/main" id="{4D7BEEF3-FBBA-42CC-A9DB-BACEF0F625AA}"/>
              </a:ext>
            </a:extLst>
          </p:cNvPr>
          <p:cNvCxnSpPr>
            <a:cxnSpLocks/>
            <a:stCxn id="42" idx="6"/>
            <a:endCxn id="83" idx="1"/>
          </p:cNvCxnSpPr>
          <p:nvPr/>
        </p:nvCxnSpPr>
        <p:spPr>
          <a:xfrm>
            <a:off x="5663952" y="5000354"/>
            <a:ext cx="32961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34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>
            <a:extLst>
              <a:ext uri="{FF2B5EF4-FFF2-40B4-BE49-F238E27FC236}">
                <a16:creationId xmlns:a16="http://schemas.microsoft.com/office/drawing/2014/main" id="{CD26702A-1C85-4120-A1FD-D8E21C0028E2}"/>
              </a:ext>
            </a:extLst>
          </p:cNvPr>
          <p:cNvGrpSpPr/>
          <p:nvPr/>
        </p:nvGrpSpPr>
        <p:grpSpPr>
          <a:xfrm>
            <a:off x="2105025" y="2420887"/>
            <a:ext cx="5359127" cy="1571626"/>
            <a:chOff x="2105025" y="2420887"/>
            <a:chExt cx="5359127" cy="1571626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005D8289-0946-4704-A63B-7C7DAE6482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57"/>
            <a:stretch/>
          </p:blipFill>
          <p:spPr bwMode="auto">
            <a:xfrm>
              <a:off x="2105025" y="2420888"/>
              <a:ext cx="1686719" cy="157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D082DFE-2EDA-49C6-911E-82421CDE71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56" r="8853"/>
            <a:stretch/>
          </p:blipFill>
          <p:spPr bwMode="auto">
            <a:xfrm>
              <a:off x="3923228" y="2420888"/>
              <a:ext cx="1686719" cy="157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0A9F6FEB-7091-48A2-B7A6-77FE182D3A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965" b="7821"/>
            <a:stretch/>
          </p:blipFill>
          <p:spPr bwMode="auto">
            <a:xfrm>
              <a:off x="5741431" y="2420887"/>
              <a:ext cx="1656184" cy="157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1C9CB731-6DA7-4492-9C73-BFCE39360216}"/>
                </a:ext>
              </a:extLst>
            </p:cNvPr>
            <p:cNvSpPr txBox="1"/>
            <p:nvPr/>
          </p:nvSpPr>
          <p:spPr>
            <a:xfrm>
              <a:off x="2336316" y="3671564"/>
              <a:ext cx="1224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BE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Iris </a:t>
              </a:r>
              <a:r>
                <a:rPr lang="nl-BE" sz="1400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setosa</a:t>
              </a:r>
              <a:endParaRPr lang="nl-BE" sz="1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86BD6422-BA1A-4344-BB9B-38E053F4EE95}"/>
                </a:ext>
              </a:extLst>
            </p:cNvPr>
            <p:cNvSpPr txBox="1"/>
            <p:nvPr/>
          </p:nvSpPr>
          <p:spPr>
            <a:xfrm>
              <a:off x="3923227" y="3671564"/>
              <a:ext cx="16867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BE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Iris versicolor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80073EE7-AE45-45F4-BCDA-30DC8AF0DDD3}"/>
                </a:ext>
              </a:extLst>
            </p:cNvPr>
            <p:cNvSpPr txBox="1"/>
            <p:nvPr/>
          </p:nvSpPr>
          <p:spPr>
            <a:xfrm>
              <a:off x="5674894" y="3671564"/>
              <a:ext cx="1789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BE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Iris </a:t>
              </a:r>
              <a:r>
                <a:rPr lang="nl-BE" sz="1400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virginica</a:t>
              </a:r>
              <a:endParaRPr lang="nl-BE" sz="1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D53B0CBC-E138-4BD6-B589-E56D9ED04090}"/>
              </a:ext>
            </a:extLst>
          </p:cNvPr>
          <p:cNvSpPr txBox="1"/>
          <p:nvPr/>
        </p:nvSpPr>
        <p:spPr>
          <a:xfrm>
            <a:off x="3856691" y="2384195"/>
            <a:ext cx="7922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100" b="1" dirty="0">
                <a:solidFill>
                  <a:schemeClr val="bg1"/>
                </a:solidFill>
              </a:rPr>
              <a:t>Kroonblad</a:t>
            </a:r>
          </a:p>
          <a:p>
            <a:pPr algn="ctr"/>
            <a:r>
              <a:rPr lang="nl-NL" sz="1100" b="1" dirty="0">
                <a:solidFill>
                  <a:schemeClr val="bg1"/>
                </a:solidFill>
              </a:rPr>
              <a:t>(</a:t>
            </a:r>
            <a:r>
              <a:rPr lang="nl-NL" sz="1100" b="1" dirty="0" err="1">
                <a:solidFill>
                  <a:schemeClr val="bg1"/>
                </a:solidFill>
              </a:rPr>
              <a:t>petaal</a:t>
            </a:r>
            <a:r>
              <a:rPr lang="nl-NL" sz="1100" b="1" dirty="0">
                <a:solidFill>
                  <a:schemeClr val="bg1"/>
                </a:solidFill>
              </a:rPr>
              <a:t>)</a:t>
            </a:r>
            <a:endParaRPr lang="nl-BE" sz="1100" b="1" dirty="0">
              <a:solidFill>
                <a:schemeClr val="bg1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8CE27A4-A9E7-4227-9B17-F0BA4C6DA82A}"/>
              </a:ext>
            </a:extLst>
          </p:cNvPr>
          <p:cNvSpPr txBox="1"/>
          <p:nvPr/>
        </p:nvSpPr>
        <p:spPr>
          <a:xfrm>
            <a:off x="4976622" y="2416869"/>
            <a:ext cx="6896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100" b="1" dirty="0">
                <a:solidFill>
                  <a:schemeClr val="bg1"/>
                </a:solidFill>
              </a:rPr>
              <a:t>Kelkblad</a:t>
            </a:r>
          </a:p>
          <a:p>
            <a:pPr algn="ctr"/>
            <a:r>
              <a:rPr lang="nl-NL" sz="1100" b="1" dirty="0">
                <a:solidFill>
                  <a:schemeClr val="bg1"/>
                </a:solidFill>
              </a:rPr>
              <a:t>(</a:t>
            </a:r>
            <a:r>
              <a:rPr lang="nl-NL" sz="1100" b="1" dirty="0" err="1">
                <a:solidFill>
                  <a:schemeClr val="bg1"/>
                </a:solidFill>
              </a:rPr>
              <a:t>sepaal</a:t>
            </a:r>
            <a:r>
              <a:rPr lang="nl-NL" sz="1100" b="1" dirty="0">
                <a:solidFill>
                  <a:schemeClr val="bg1"/>
                </a:solidFill>
              </a:rPr>
              <a:t>)</a:t>
            </a:r>
            <a:endParaRPr lang="nl-BE" sz="1100" b="1" dirty="0">
              <a:solidFill>
                <a:schemeClr val="bg1"/>
              </a:solidFill>
            </a:endParaRP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DB74B95-A180-44A9-88A1-4B456FF082B5}"/>
              </a:ext>
            </a:extLst>
          </p:cNvPr>
          <p:cNvCxnSpPr>
            <a:cxnSpLocks/>
          </p:cNvCxnSpPr>
          <p:nvPr/>
        </p:nvCxnSpPr>
        <p:spPr>
          <a:xfrm flipH="1" flipV="1">
            <a:off x="4383088" y="2816225"/>
            <a:ext cx="161927" cy="2063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805B7449-E201-43E9-A772-39BB527A9ACA}"/>
              </a:ext>
            </a:extLst>
          </p:cNvPr>
          <p:cNvCxnSpPr>
            <a:cxnSpLocks/>
          </p:cNvCxnSpPr>
          <p:nvPr/>
        </p:nvCxnSpPr>
        <p:spPr>
          <a:xfrm flipH="1">
            <a:off x="4927600" y="2651125"/>
            <a:ext cx="123825" cy="603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454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48576AA2-CAD4-496A-B8D2-48C637202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54044"/>
              </p:ext>
            </p:extLst>
          </p:nvPr>
        </p:nvGraphicFramePr>
        <p:xfrm>
          <a:off x="2567608" y="1556792"/>
          <a:ext cx="115212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3917365172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827903889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312080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499298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D0771D02-1111-4BB5-A0A0-C425BD024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45938"/>
              </p:ext>
            </p:extLst>
          </p:nvPr>
        </p:nvGraphicFramePr>
        <p:xfrm>
          <a:off x="1415479" y="2609942"/>
          <a:ext cx="76808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3917365172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827903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49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22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18453"/>
                  </a:ext>
                </a:extLst>
              </a:tr>
            </a:tbl>
          </a:graphicData>
        </a:graphic>
      </p:graphicFrame>
      <p:graphicFrame>
        <p:nvGraphicFramePr>
          <p:cNvPr id="8" name="Tabel 6">
            <a:extLst>
              <a:ext uri="{FF2B5EF4-FFF2-40B4-BE49-F238E27FC236}">
                <a16:creationId xmlns:a16="http://schemas.microsoft.com/office/drawing/2014/main" id="{867F1EC0-E8D5-4643-AAD6-7CCCB2862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440192"/>
              </p:ext>
            </p:extLst>
          </p:nvPr>
        </p:nvGraphicFramePr>
        <p:xfrm>
          <a:off x="2567608" y="2609942"/>
          <a:ext cx="115212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3917365172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827903889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312080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8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49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72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6986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05E9F512-71F0-4035-85A0-C91E416EDE3F}"/>
                  </a:ext>
                </a:extLst>
              </p:cNvPr>
              <p:cNvSpPr txBox="1"/>
              <p:nvPr/>
            </p:nvSpPr>
            <p:spPr>
              <a:xfrm>
                <a:off x="2895078" y="1026787"/>
                <a:ext cx="49718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nl-N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nl-BE" b="1" dirty="0"/>
              </a:p>
            </p:txBody>
          </p:sp>
        </mc:Choice>
        <mc:Fallback xmlns="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05E9F512-71F0-4035-85A0-C91E416E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078" y="1026787"/>
                <a:ext cx="497187" cy="374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006D48EA-E399-4111-925A-9B6C5CE13387}"/>
                  </a:ext>
                </a:extLst>
              </p:cNvPr>
              <p:cNvSpPr txBox="1"/>
              <p:nvPr/>
            </p:nvSpPr>
            <p:spPr>
              <a:xfrm>
                <a:off x="726270" y="3186006"/>
                <a:ext cx="49718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nl-N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nl-BE" b="1" dirty="0"/>
              </a:p>
            </p:txBody>
          </p:sp>
        </mc:Choice>
        <mc:Fallback xmlns="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006D48EA-E399-4111-925A-9B6C5CE13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70" y="3186006"/>
                <a:ext cx="497187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Vierkante haken 10">
            <a:extLst>
              <a:ext uri="{FF2B5EF4-FFF2-40B4-BE49-F238E27FC236}">
                <a16:creationId xmlns:a16="http://schemas.microsoft.com/office/drawing/2014/main" id="{46F9C436-663A-46FA-BC31-2F80705E5042}"/>
              </a:ext>
            </a:extLst>
          </p:cNvPr>
          <p:cNvSpPr/>
          <p:nvPr/>
        </p:nvSpPr>
        <p:spPr>
          <a:xfrm>
            <a:off x="2474391" y="2527057"/>
            <a:ext cx="1353195" cy="1698517"/>
          </a:xfrm>
          <a:prstGeom prst="bracketPair">
            <a:avLst>
              <a:gd name="adj" fmla="val 266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Vierkante haken 11">
            <a:extLst>
              <a:ext uri="{FF2B5EF4-FFF2-40B4-BE49-F238E27FC236}">
                <a16:creationId xmlns:a16="http://schemas.microsoft.com/office/drawing/2014/main" id="{ED9CA55B-C7AC-48F6-920A-68EA32CD3FBF}"/>
              </a:ext>
            </a:extLst>
          </p:cNvPr>
          <p:cNvSpPr/>
          <p:nvPr/>
        </p:nvSpPr>
        <p:spPr>
          <a:xfrm>
            <a:off x="1322511" y="2537934"/>
            <a:ext cx="957064" cy="1698517"/>
          </a:xfrm>
          <a:prstGeom prst="bracketPair">
            <a:avLst>
              <a:gd name="adj" fmla="val 308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Vierkante haken 12">
            <a:extLst>
              <a:ext uri="{FF2B5EF4-FFF2-40B4-BE49-F238E27FC236}">
                <a16:creationId xmlns:a16="http://schemas.microsoft.com/office/drawing/2014/main" id="{D5827B76-9981-4BC9-B816-3C9EF795A200}"/>
              </a:ext>
            </a:extLst>
          </p:cNvPr>
          <p:cNvSpPr/>
          <p:nvPr/>
        </p:nvSpPr>
        <p:spPr>
          <a:xfrm>
            <a:off x="2474391" y="1487490"/>
            <a:ext cx="1353195" cy="907296"/>
          </a:xfrm>
          <a:prstGeom prst="bracketPair">
            <a:avLst>
              <a:gd name="adj" fmla="val 266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E63A2305-B7AA-4E0F-A804-B17B0621966B}"/>
                  </a:ext>
                </a:extLst>
              </p:cNvPr>
              <p:cNvSpPr txBox="1"/>
              <p:nvPr/>
            </p:nvSpPr>
            <p:spPr>
              <a:xfrm>
                <a:off x="3863751" y="3113998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nl-BE" b="1" dirty="0"/>
              </a:p>
            </p:txBody>
          </p:sp>
        </mc:Choice>
        <mc:Fallback xmlns=""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E63A2305-B7AA-4E0F-A804-B17B06219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51" y="3113998"/>
                <a:ext cx="3561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BFBA5464-C12A-47B6-A3B0-DAE65508BF50}"/>
                  </a:ext>
                </a:extLst>
              </p:cNvPr>
              <p:cNvSpPr txBox="1"/>
              <p:nvPr/>
            </p:nvSpPr>
            <p:spPr>
              <a:xfrm>
                <a:off x="2922512" y="1615572"/>
                <a:ext cx="435376" cy="279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BE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nl-NL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nl-NL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nl-BE" sz="1200" dirty="0"/>
              </a:p>
            </p:txBody>
          </p:sp>
        </mc:Choice>
        <mc:Fallback xmlns="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BFBA5464-C12A-47B6-A3B0-DAE65508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512" y="1615572"/>
                <a:ext cx="435376" cy="2796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vak 15">
                <a:extLst>
                  <a:ext uri="{FF2B5EF4-FFF2-40B4-BE49-F238E27FC236}">
                    <a16:creationId xmlns:a16="http://schemas.microsoft.com/office/drawing/2014/main" id="{1A724641-C221-46B5-BECC-BBBA6E64CE7F}"/>
                  </a:ext>
                </a:extLst>
              </p:cNvPr>
              <p:cNvSpPr txBox="1"/>
              <p:nvPr/>
            </p:nvSpPr>
            <p:spPr>
              <a:xfrm>
                <a:off x="2922512" y="1968984"/>
                <a:ext cx="438966" cy="279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BE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nl-NL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nl-NL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nl-BE" sz="1200" dirty="0"/>
              </a:p>
            </p:txBody>
          </p:sp>
        </mc:Choice>
        <mc:Fallback xmlns="">
          <p:sp>
            <p:nvSpPr>
              <p:cNvPr id="16" name="Tekstvak 15">
                <a:extLst>
                  <a:ext uri="{FF2B5EF4-FFF2-40B4-BE49-F238E27FC236}">
                    <a16:creationId xmlns:a16="http://schemas.microsoft.com/office/drawing/2014/main" id="{1A724641-C221-46B5-BECC-BBBA6E64C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512" y="1968984"/>
                <a:ext cx="438966" cy="2796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EACA4C22-212F-4004-BEC4-0F39A36FBDAB}"/>
                  </a:ext>
                </a:extLst>
              </p:cNvPr>
              <p:cNvSpPr txBox="1"/>
              <p:nvPr/>
            </p:nvSpPr>
            <p:spPr>
              <a:xfrm>
                <a:off x="2922512" y="2657694"/>
                <a:ext cx="424154" cy="295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BE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nl-NL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/>
                      </m:sSubSup>
                    </m:oMath>
                  </m:oMathPara>
                </a14:m>
                <a:endParaRPr lang="nl-BE" sz="1200" dirty="0"/>
              </a:p>
            </p:txBody>
          </p:sp>
        </mc:Choice>
        <mc:Fallback xmlns="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EACA4C22-212F-4004-BEC4-0F39A36FB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512" y="2657694"/>
                <a:ext cx="424154" cy="295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kstvak 17">
                <a:extLst>
                  <a:ext uri="{FF2B5EF4-FFF2-40B4-BE49-F238E27FC236}">
                    <a16:creationId xmlns:a16="http://schemas.microsoft.com/office/drawing/2014/main" id="{BC1094F3-1CD6-4DDE-A72D-C210C5101C59}"/>
                  </a:ext>
                </a:extLst>
              </p:cNvPr>
              <p:cNvSpPr txBox="1"/>
              <p:nvPr/>
            </p:nvSpPr>
            <p:spPr>
              <a:xfrm>
                <a:off x="1762682" y="2665805"/>
                <a:ext cx="435376" cy="279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BE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nl-NL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nl-BE" sz="1200" dirty="0"/>
              </a:p>
            </p:txBody>
          </p:sp>
        </mc:Choice>
        <mc:Fallback xmlns="">
          <p:sp>
            <p:nvSpPr>
              <p:cNvPr id="18" name="Tekstvak 17">
                <a:extLst>
                  <a:ext uri="{FF2B5EF4-FFF2-40B4-BE49-F238E27FC236}">
                    <a16:creationId xmlns:a16="http://schemas.microsoft.com/office/drawing/2014/main" id="{BC1094F3-1CD6-4DDE-A72D-C210C5101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682" y="2665805"/>
                <a:ext cx="435376" cy="2796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vak 18">
                <a:extLst>
                  <a:ext uri="{FF2B5EF4-FFF2-40B4-BE49-F238E27FC236}">
                    <a16:creationId xmlns:a16="http://schemas.microsoft.com/office/drawing/2014/main" id="{C8D83B2C-7C44-40C1-BD0D-57C6CAAD6727}"/>
                  </a:ext>
                </a:extLst>
              </p:cNvPr>
              <p:cNvSpPr txBox="1"/>
              <p:nvPr/>
            </p:nvSpPr>
            <p:spPr>
              <a:xfrm>
                <a:off x="1418065" y="2665805"/>
                <a:ext cx="434478" cy="279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BE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nl-NL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nl-BE" sz="1200" dirty="0"/>
              </a:p>
            </p:txBody>
          </p:sp>
        </mc:Choice>
        <mc:Fallback xmlns="">
          <p:sp>
            <p:nvSpPr>
              <p:cNvPr id="19" name="Tekstvak 18">
                <a:extLst>
                  <a:ext uri="{FF2B5EF4-FFF2-40B4-BE49-F238E27FC236}">
                    <a16:creationId xmlns:a16="http://schemas.microsoft.com/office/drawing/2014/main" id="{C8D83B2C-7C44-40C1-BD0D-57C6CAAD6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065" y="2665805"/>
                <a:ext cx="434478" cy="2793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Pijl: omlaag 19">
            <a:extLst>
              <a:ext uri="{FF2B5EF4-FFF2-40B4-BE49-F238E27FC236}">
                <a16:creationId xmlns:a16="http://schemas.microsoft.com/office/drawing/2014/main" id="{AAC4D9B6-0BB5-4441-BDF5-E0D1AB71D08D}"/>
              </a:ext>
            </a:extLst>
          </p:cNvPr>
          <p:cNvSpPr/>
          <p:nvPr/>
        </p:nvSpPr>
        <p:spPr>
          <a:xfrm>
            <a:off x="3076427" y="2360494"/>
            <a:ext cx="144016" cy="216024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Pijl: omlaag 20">
            <a:extLst>
              <a:ext uri="{FF2B5EF4-FFF2-40B4-BE49-F238E27FC236}">
                <a16:creationId xmlns:a16="http://schemas.microsoft.com/office/drawing/2014/main" id="{3F96C811-B450-42E3-A996-87C65B261C85}"/>
              </a:ext>
            </a:extLst>
          </p:cNvPr>
          <p:cNvSpPr/>
          <p:nvPr/>
        </p:nvSpPr>
        <p:spPr>
          <a:xfrm rot="16200000">
            <a:off x="2510186" y="2466129"/>
            <a:ext cx="144016" cy="678658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Pijl: omlaag 21">
            <a:extLst>
              <a:ext uri="{FF2B5EF4-FFF2-40B4-BE49-F238E27FC236}">
                <a16:creationId xmlns:a16="http://schemas.microsoft.com/office/drawing/2014/main" id="{116AC7B0-0B5E-4347-8348-3313BD592BBB}"/>
              </a:ext>
            </a:extLst>
          </p:cNvPr>
          <p:cNvSpPr/>
          <p:nvPr/>
        </p:nvSpPr>
        <p:spPr>
          <a:xfrm rot="16200000">
            <a:off x="2692350" y="3024552"/>
            <a:ext cx="144016" cy="1042987"/>
          </a:xfrm>
          <a:prstGeom prst="downArrow">
            <a:avLst/>
          </a:prstGeom>
          <a:solidFill>
            <a:schemeClr val="accent2"/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Pijl: omlaag 22">
            <a:extLst>
              <a:ext uri="{FF2B5EF4-FFF2-40B4-BE49-F238E27FC236}">
                <a16:creationId xmlns:a16="http://schemas.microsoft.com/office/drawing/2014/main" id="{824B76BE-C312-479B-93E3-3C2BE186BDB4}"/>
              </a:ext>
            </a:extLst>
          </p:cNvPr>
          <p:cNvSpPr/>
          <p:nvPr/>
        </p:nvSpPr>
        <p:spPr>
          <a:xfrm>
            <a:off x="3458666" y="2360493"/>
            <a:ext cx="144016" cy="955513"/>
          </a:xfrm>
          <a:prstGeom prst="downArrow">
            <a:avLst/>
          </a:prstGeom>
          <a:solidFill>
            <a:schemeClr val="accent2"/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kstvak 23">
                <a:extLst>
                  <a:ext uri="{FF2B5EF4-FFF2-40B4-BE49-F238E27FC236}">
                    <a16:creationId xmlns:a16="http://schemas.microsoft.com/office/drawing/2014/main" id="{005AD95C-D7ED-4F23-99F0-A8B743837D7B}"/>
                  </a:ext>
                </a:extLst>
              </p:cNvPr>
              <p:cNvSpPr txBox="1"/>
              <p:nvPr/>
            </p:nvSpPr>
            <p:spPr>
              <a:xfrm>
                <a:off x="1759598" y="4341902"/>
                <a:ext cx="1789977" cy="295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nl-BE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NL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  <m:sup/>
                    </m:sSubSup>
                    <m:r>
                      <a:rPr lang="nl-NL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nl-B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B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nl-NL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nl-BE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l-B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nl-BE" sz="1200" dirty="0"/>
                  <a:t>+</a:t>
                </a:r>
                <a:r>
                  <a:rPr lang="nl-BE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l-B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B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nl-NL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nl-B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nl-BE" sz="1200" dirty="0"/>
              </a:p>
            </p:txBody>
          </p:sp>
        </mc:Choice>
        <mc:Fallback xmlns="">
          <p:sp>
            <p:nvSpPr>
              <p:cNvPr id="24" name="Tekstvak 23">
                <a:extLst>
                  <a:ext uri="{FF2B5EF4-FFF2-40B4-BE49-F238E27FC236}">
                    <a16:creationId xmlns:a16="http://schemas.microsoft.com/office/drawing/2014/main" id="{005AD95C-D7ED-4F23-99F0-A8B743837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98" y="4341902"/>
                <a:ext cx="1789977" cy="295915"/>
              </a:xfrm>
              <a:prstGeom prst="rect">
                <a:avLst/>
              </a:prstGeom>
              <a:blipFill>
                <a:blip r:embed="rId10"/>
                <a:stretch>
                  <a:fillRect b="-1632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el 25">
            <a:extLst>
              <a:ext uri="{FF2B5EF4-FFF2-40B4-BE49-F238E27FC236}">
                <a16:creationId xmlns:a16="http://schemas.microsoft.com/office/drawing/2014/main" id="{BD7331FC-3D5A-4845-9EED-A3C3C9BB4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74149"/>
              </p:ext>
            </p:extLst>
          </p:nvPr>
        </p:nvGraphicFramePr>
        <p:xfrm>
          <a:off x="6452831" y="1463998"/>
          <a:ext cx="115212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3917365172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827903889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722620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49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22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1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44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03994"/>
                  </a:ext>
                </a:extLst>
              </a:tr>
            </a:tbl>
          </a:graphicData>
        </a:graphic>
      </p:graphicFrame>
      <p:graphicFrame>
        <p:nvGraphicFramePr>
          <p:cNvPr id="28" name="Tabel 27">
            <a:extLst>
              <a:ext uri="{FF2B5EF4-FFF2-40B4-BE49-F238E27FC236}">
                <a16:creationId xmlns:a16="http://schemas.microsoft.com/office/drawing/2014/main" id="{1314E83F-585E-4A78-B8B7-798CC5842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636480"/>
              </p:ext>
            </p:extLst>
          </p:nvPr>
        </p:nvGraphicFramePr>
        <p:xfrm>
          <a:off x="8328248" y="1463998"/>
          <a:ext cx="38404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3917365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49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22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1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44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03994"/>
                  </a:ext>
                </a:extLst>
              </a:tr>
            </a:tbl>
          </a:graphicData>
        </a:graphic>
      </p:graphicFrame>
      <p:sp>
        <p:nvSpPr>
          <p:cNvPr id="29" name="Tekstvak 28">
            <a:extLst>
              <a:ext uri="{FF2B5EF4-FFF2-40B4-BE49-F238E27FC236}">
                <a16:creationId xmlns:a16="http://schemas.microsoft.com/office/drawing/2014/main" id="{4DC1380D-ACF3-4C51-8C04-DD8F4AAAA234}"/>
              </a:ext>
            </a:extLst>
          </p:cNvPr>
          <p:cNvSpPr txBox="1"/>
          <p:nvPr/>
        </p:nvSpPr>
        <p:spPr>
          <a:xfrm>
            <a:off x="8183478" y="980728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 err="1"/>
              <a:t>mask</a:t>
            </a:r>
            <a:endParaRPr lang="nl-BE" dirty="0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85C822FA-A425-4205-B69D-0544A7FE95DB}"/>
              </a:ext>
            </a:extLst>
          </p:cNvPr>
          <p:cNvSpPr txBox="1"/>
          <p:nvPr/>
        </p:nvSpPr>
        <p:spPr>
          <a:xfrm>
            <a:off x="6729037" y="980728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data</a:t>
            </a:r>
            <a:endParaRPr lang="nl-BE" dirty="0"/>
          </a:p>
        </p:txBody>
      </p:sp>
      <p:graphicFrame>
        <p:nvGraphicFramePr>
          <p:cNvPr id="32" name="Tabel 31">
            <a:extLst>
              <a:ext uri="{FF2B5EF4-FFF2-40B4-BE49-F238E27FC236}">
                <a16:creationId xmlns:a16="http://schemas.microsoft.com/office/drawing/2014/main" id="{1D85ACBD-8968-4DD1-ADFE-BAFDE19C0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52857"/>
              </p:ext>
            </p:extLst>
          </p:nvPr>
        </p:nvGraphicFramePr>
        <p:xfrm>
          <a:off x="9672397" y="2020258"/>
          <a:ext cx="11521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3917365172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827903889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722620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49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223869"/>
                  </a:ext>
                </a:extLst>
              </a:tr>
            </a:tbl>
          </a:graphicData>
        </a:graphic>
      </p:graphicFrame>
      <p:sp>
        <p:nvSpPr>
          <p:cNvPr id="33" name="Tekstvak 32">
            <a:extLst>
              <a:ext uri="{FF2B5EF4-FFF2-40B4-BE49-F238E27FC236}">
                <a16:creationId xmlns:a16="http://schemas.microsoft.com/office/drawing/2014/main" id="{F8D77499-594D-4019-9908-036CD4B9921C}"/>
              </a:ext>
            </a:extLst>
          </p:cNvPr>
          <p:cNvSpPr txBox="1"/>
          <p:nvPr/>
        </p:nvSpPr>
        <p:spPr>
          <a:xfrm>
            <a:off x="9568581" y="980728"/>
            <a:ext cx="128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data[</a:t>
            </a:r>
            <a:r>
              <a:rPr lang="nl-NL" dirty="0" err="1"/>
              <a:t>mask</a:t>
            </a:r>
            <a:r>
              <a:rPr lang="nl-NL" dirty="0"/>
              <a:t>,]</a:t>
            </a:r>
            <a:endParaRPr lang="nl-BE" dirty="0"/>
          </a:p>
        </p:txBody>
      </p: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1BDD8822-C8CB-42D5-9B8A-D9AF88A6B899}"/>
              </a:ext>
            </a:extLst>
          </p:cNvPr>
          <p:cNvCxnSpPr/>
          <p:nvPr/>
        </p:nvCxnSpPr>
        <p:spPr>
          <a:xfrm>
            <a:off x="8712291" y="2020258"/>
            <a:ext cx="957489" cy="22002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1140E9FE-1362-4E71-B513-8D5022B7AD4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712291" y="2394786"/>
            <a:ext cx="960106" cy="18173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D6E8D257-A9D4-4D25-AD5A-6230F425840F}"/>
              </a:ext>
            </a:extLst>
          </p:cNvPr>
          <p:cNvCxnSpPr>
            <a:cxnSpLocks/>
          </p:cNvCxnSpPr>
          <p:nvPr/>
        </p:nvCxnSpPr>
        <p:spPr>
          <a:xfrm flipV="1">
            <a:off x="8712291" y="2964180"/>
            <a:ext cx="965109" cy="1674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53202C63-E14D-470E-8F35-BE15E9F1DB70}"/>
              </a:ext>
            </a:extLst>
          </p:cNvPr>
          <p:cNvSpPr/>
          <p:nvPr/>
        </p:nvSpPr>
        <p:spPr>
          <a:xfrm>
            <a:off x="9048328" y="2468940"/>
            <a:ext cx="288032" cy="215156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0" name="Kruis 39">
            <a:extLst>
              <a:ext uri="{FF2B5EF4-FFF2-40B4-BE49-F238E27FC236}">
                <a16:creationId xmlns:a16="http://schemas.microsoft.com/office/drawing/2014/main" id="{3A921EDC-406E-4909-A843-870DCFD7463F}"/>
              </a:ext>
            </a:extLst>
          </p:cNvPr>
          <p:cNvSpPr/>
          <p:nvPr/>
        </p:nvSpPr>
        <p:spPr>
          <a:xfrm>
            <a:off x="7794243" y="2404157"/>
            <a:ext cx="344721" cy="344721"/>
          </a:xfrm>
          <a:prstGeom prst="plus">
            <a:avLst>
              <a:gd name="adj" fmla="val 3715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0953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FEA4AF9A-4EFD-4567-BCAF-8EF588701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23884"/>
              </p:ext>
            </p:extLst>
          </p:nvPr>
        </p:nvGraphicFramePr>
        <p:xfrm>
          <a:off x="607395" y="897538"/>
          <a:ext cx="115212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3917365172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827903889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722620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49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22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1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44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03994"/>
                  </a:ext>
                </a:extLst>
              </a:tr>
            </a:tbl>
          </a:graphicData>
        </a:graphic>
      </p:graphicFrame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6F5DAD8A-1838-4C8E-AD33-175DE40B8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07062"/>
              </p:ext>
            </p:extLst>
          </p:nvPr>
        </p:nvGraphicFramePr>
        <p:xfrm>
          <a:off x="607395" y="5745480"/>
          <a:ext cx="11521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3917365172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827903889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722620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49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223869"/>
                  </a:ext>
                </a:extLst>
              </a:tr>
            </a:tbl>
          </a:graphicData>
        </a:graphic>
      </p:graphicFrame>
      <p:sp>
        <p:nvSpPr>
          <p:cNvPr id="10" name="Tekstvak 9">
            <a:extLst>
              <a:ext uri="{FF2B5EF4-FFF2-40B4-BE49-F238E27FC236}">
                <a16:creationId xmlns:a16="http://schemas.microsoft.com/office/drawing/2014/main" id="{995DAAD8-765D-465C-8EC0-61BDD3FDB0A4}"/>
              </a:ext>
            </a:extLst>
          </p:cNvPr>
          <p:cNvSpPr txBox="1"/>
          <p:nvPr/>
        </p:nvSpPr>
        <p:spPr>
          <a:xfrm>
            <a:off x="-936450" y="1825392"/>
            <a:ext cx="12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dirty="0"/>
              <a:t>training set</a:t>
            </a:r>
            <a:endParaRPr lang="nl-BE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B55D2C5-3EEB-4239-92AA-AFDE521DB64C}"/>
              </a:ext>
            </a:extLst>
          </p:cNvPr>
          <p:cNvSpPr txBox="1"/>
          <p:nvPr/>
        </p:nvSpPr>
        <p:spPr>
          <a:xfrm>
            <a:off x="-569042" y="6117074"/>
            <a:ext cx="87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dirty="0"/>
              <a:t>test set</a:t>
            </a:r>
            <a:endParaRPr lang="nl-BE" dirty="0"/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D61BD6FE-8E1E-4C7C-B478-AF4BAF2B2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64622"/>
              </p:ext>
            </p:extLst>
          </p:nvPr>
        </p:nvGraphicFramePr>
        <p:xfrm>
          <a:off x="2119563" y="1390794"/>
          <a:ext cx="115212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3917365172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827903889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722620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49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22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1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44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03994"/>
                  </a:ext>
                </a:extLst>
              </a:tr>
            </a:tbl>
          </a:graphicData>
        </a:graphic>
      </p:graphicFrame>
      <p:graphicFrame>
        <p:nvGraphicFramePr>
          <p:cNvPr id="13" name="Tabel 12">
            <a:extLst>
              <a:ext uri="{FF2B5EF4-FFF2-40B4-BE49-F238E27FC236}">
                <a16:creationId xmlns:a16="http://schemas.microsoft.com/office/drawing/2014/main" id="{B95417C1-89B0-4145-9013-89498EB82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84593"/>
              </p:ext>
            </p:extLst>
          </p:nvPr>
        </p:nvGraphicFramePr>
        <p:xfrm>
          <a:off x="2119563" y="660058"/>
          <a:ext cx="11521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3917365172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827903889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722620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0609"/>
                  </a:ext>
                </a:extLst>
              </a:tr>
            </a:tbl>
          </a:graphicData>
        </a:graphic>
      </p:graphicFrame>
      <p:graphicFrame>
        <p:nvGraphicFramePr>
          <p:cNvPr id="15" name="Tabel 14">
            <a:extLst>
              <a:ext uri="{FF2B5EF4-FFF2-40B4-BE49-F238E27FC236}">
                <a16:creationId xmlns:a16="http://schemas.microsoft.com/office/drawing/2014/main" id="{D203972C-3AE8-4B28-BD6F-FDE95FF80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31636"/>
              </p:ext>
            </p:extLst>
          </p:nvPr>
        </p:nvGraphicFramePr>
        <p:xfrm>
          <a:off x="3559723" y="1761634"/>
          <a:ext cx="115212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3917365172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827903889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722620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22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1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44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03994"/>
                  </a:ext>
                </a:extLst>
              </a:tr>
            </a:tbl>
          </a:graphicData>
        </a:graphic>
      </p:graphicFrame>
      <p:graphicFrame>
        <p:nvGraphicFramePr>
          <p:cNvPr id="16" name="Tabel 15">
            <a:extLst>
              <a:ext uri="{FF2B5EF4-FFF2-40B4-BE49-F238E27FC236}">
                <a16:creationId xmlns:a16="http://schemas.microsoft.com/office/drawing/2014/main" id="{E8E5A7FD-DA1F-4085-8389-D8B0D9DDC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24563"/>
              </p:ext>
            </p:extLst>
          </p:nvPr>
        </p:nvGraphicFramePr>
        <p:xfrm>
          <a:off x="3559723" y="660058"/>
          <a:ext cx="11521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3917365172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827903889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722620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0609"/>
                  </a:ext>
                </a:extLst>
              </a:tr>
            </a:tbl>
          </a:graphicData>
        </a:graphic>
      </p:graphicFrame>
      <p:graphicFrame>
        <p:nvGraphicFramePr>
          <p:cNvPr id="17" name="Tabel 16">
            <a:extLst>
              <a:ext uri="{FF2B5EF4-FFF2-40B4-BE49-F238E27FC236}">
                <a16:creationId xmlns:a16="http://schemas.microsoft.com/office/drawing/2014/main" id="{F9214B5D-908A-4ABD-8818-38B55FAC2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56394"/>
              </p:ext>
            </p:extLst>
          </p:nvPr>
        </p:nvGraphicFramePr>
        <p:xfrm>
          <a:off x="3559723" y="1210846"/>
          <a:ext cx="11521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3917365172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827903889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722620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0609"/>
                  </a:ext>
                </a:extLst>
              </a:tr>
            </a:tbl>
          </a:graphicData>
        </a:graphic>
      </p:graphicFrame>
      <p:graphicFrame>
        <p:nvGraphicFramePr>
          <p:cNvPr id="18" name="Tabel 17">
            <a:extLst>
              <a:ext uri="{FF2B5EF4-FFF2-40B4-BE49-F238E27FC236}">
                <a16:creationId xmlns:a16="http://schemas.microsoft.com/office/drawing/2014/main" id="{D3F6AC88-7BDC-41F4-9A46-476F8F7EC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13454"/>
              </p:ext>
            </p:extLst>
          </p:nvPr>
        </p:nvGraphicFramePr>
        <p:xfrm>
          <a:off x="7088468" y="661010"/>
          <a:ext cx="115212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3917365172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827903889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722620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49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22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1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44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03994"/>
                  </a:ext>
                </a:extLst>
              </a:tr>
            </a:tbl>
          </a:graphicData>
        </a:graphic>
      </p:graphicFrame>
      <p:graphicFrame>
        <p:nvGraphicFramePr>
          <p:cNvPr id="19" name="Tabel 18">
            <a:extLst>
              <a:ext uri="{FF2B5EF4-FFF2-40B4-BE49-F238E27FC236}">
                <a16:creationId xmlns:a16="http://schemas.microsoft.com/office/drawing/2014/main" id="{8718EA8E-19AE-41B0-A1D3-2F2A24184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64665"/>
              </p:ext>
            </p:extLst>
          </p:nvPr>
        </p:nvGraphicFramePr>
        <p:xfrm>
          <a:off x="4999885" y="2132474"/>
          <a:ext cx="11521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3917365172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827903889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722620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1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44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03994"/>
                  </a:ext>
                </a:extLst>
              </a:tr>
            </a:tbl>
          </a:graphicData>
        </a:graphic>
      </p:graphicFrame>
      <p:graphicFrame>
        <p:nvGraphicFramePr>
          <p:cNvPr id="20" name="Tabel 19">
            <a:extLst>
              <a:ext uri="{FF2B5EF4-FFF2-40B4-BE49-F238E27FC236}">
                <a16:creationId xmlns:a16="http://schemas.microsoft.com/office/drawing/2014/main" id="{8DF91196-1FF5-474E-9DAD-AD80D44FD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86726"/>
              </p:ext>
            </p:extLst>
          </p:nvPr>
        </p:nvGraphicFramePr>
        <p:xfrm>
          <a:off x="4999885" y="660058"/>
          <a:ext cx="11521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3917365172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827903889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722620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077741"/>
                  </a:ext>
                </a:extLst>
              </a:tr>
            </a:tbl>
          </a:graphicData>
        </a:graphic>
      </p:graphicFrame>
      <p:graphicFrame>
        <p:nvGraphicFramePr>
          <p:cNvPr id="21" name="Tabel 20">
            <a:extLst>
              <a:ext uri="{FF2B5EF4-FFF2-40B4-BE49-F238E27FC236}">
                <a16:creationId xmlns:a16="http://schemas.microsoft.com/office/drawing/2014/main" id="{0690EDF1-E711-4D8F-8375-F96A72F3A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72697"/>
              </p:ext>
            </p:extLst>
          </p:nvPr>
        </p:nvGraphicFramePr>
        <p:xfrm>
          <a:off x="4999885" y="1581686"/>
          <a:ext cx="11521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3917365172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827903889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722620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0609"/>
                  </a:ext>
                </a:extLst>
              </a:tr>
            </a:tbl>
          </a:graphicData>
        </a:graphic>
      </p:graphicFrame>
      <p:sp>
        <p:nvSpPr>
          <p:cNvPr id="22" name="Tekstvak 21">
            <a:extLst>
              <a:ext uri="{FF2B5EF4-FFF2-40B4-BE49-F238E27FC236}">
                <a16:creationId xmlns:a16="http://schemas.microsoft.com/office/drawing/2014/main" id="{FFBCA7D8-3A91-4A57-8425-888A6D982B8B}"/>
              </a:ext>
            </a:extLst>
          </p:cNvPr>
          <p:cNvSpPr txBox="1"/>
          <p:nvPr/>
        </p:nvSpPr>
        <p:spPr>
          <a:xfrm>
            <a:off x="6390336" y="167150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…</a:t>
            </a:r>
            <a:endParaRPr lang="nl-B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8A5642BA-A8A5-46AB-AA5D-D458DCE7A186}"/>
                  </a:ext>
                </a:extLst>
              </p:cNvPr>
              <p:cNvSpPr txBox="1"/>
              <p:nvPr/>
            </p:nvSpPr>
            <p:spPr>
              <a:xfrm>
                <a:off x="2474958" y="3705850"/>
                <a:ext cx="441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8A5642BA-A8A5-46AB-AA5D-D458DCE7A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958" y="3705850"/>
                <a:ext cx="4413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Pijl: omlaag 23">
            <a:extLst>
              <a:ext uri="{FF2B5EF4-FFF2-40B4-BE49-F238E27FC236}">
                <a16:creationId xmlns:a16="http://schemas.microsoft.com/office/drawing/2014/main" id="{4866E29F-B6A5-4344-A075-C3C960A2B1B0}"/>
              </a:ext>
            </a:extLst>
          </p:cNvPr>
          <p:cNvSpPr/>
          <p:nvPr/>
        </p:nvSpPr>
        <p:spPr>
          <a:xfrm>
            <a:off x="2587615" y="3446627"/>
            <a:ext cx="216024" cy="256530"/>
          </a:xfrm>
          <a:prstGeom prst="down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25" name="Tabel 24">
            <a:extLst>
              <a:ext uri="{FF2B5EF4-FFF2-40B4-BE49-F238E27FC236}">
                <a16:creationId xmlns:a16="http://schemas.microsoft.com/office/drawing/2014/main" id="{15BAF575-23DD-4313-8BFF-35B114BA5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72756"/>
              </p:ext>
            </p:extLst>
          </p:nvPr>
        </p:nvGraphicFramePr>
        <p:xfrm>
          <a:off x="7088468" y="2874154"/>
          <a:ext cx="11521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3917365172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827903889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722620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06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kstvak 25">
                <a:extLst>
                  <a:ext uri="{FF2B5EF4-FFF2-40B4-BE49-F238E27FC236}">
                    <a16:creationId xmlns:a16="http://schemas.microsoft.com/office/drawing/2014/main" id="{5A6E2B45-D62E-47DD-B56C-D0C75AE41E28}"/>
                  </a:ext>
                </a:extLst>
              </p:cNvPr>
              <p:cNvSpPr txBox="1"/>
              <p:nvPr/>
            </p:nvSpPr>
            <p:spPr>
              <a:xfrm>
                <a:off x="3912457" y="3705850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6" name="Tekstvak 25">
                <a:extLst>
                  <a:ext uri="{FF2B5EF4-FFF2-40B4-BE49-F238E27FC236}">
                    <a16:creationId xmlns:a16="http://schemas.microsoft.com/office/drawing/2014/main" id="{5A6E2B45-D62E-47DD-B56C-D0C75AE41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457" y="3705850"/>
                <a:ext cx="4466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Pijl: omlaag 26">
            <a:extLst>
              <a:ext uri="{FF2B5EF4-FFF2-40B4-BE49-F238E27FC236}">
                <a16:creationId xmlns:a16="http://schemas.microsoft.com/office/drawing/2014/main" id="{79FEAA61-110B-4BFF-A683-6095DC10CA57}"/>
              </a:ext>
            </a:extLst>
          </p:cNvPr>
          <p:cNvSpPr/>
          <p:nvPr/>
        </p:nvSpPr>
        <p:spPr>
          <a:xfrm>
            <a:off x="4027775" y="3446627"/>
            <a:ext cx="216024" cy="256530"/>
          </a:xfrm>
          <a:prstGeom prst="down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B9C6E263-A7D0-4E2B-93B5-58D07FFBFCEC}"/>
                  </a:ext>
                </a:extLst>
              </p:cNvPr>
              <p:cNvSpPr txBox="1"/>
              <p:nvPr/>
            </p:nvSpPr>
            <p:spPr>
              <a:xfrm>
                <a:off x="5352619" y="3705850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B9C6E263-A7D0-4E2B-93B5-58D07FFBF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619" y="3705850"/>
                <a:ext cx="446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Pijl: omlaag 28">
            <a:extLst>
              <a:ext uri="{FF2B5EF4-FFF2-40B4-BE49-F238E27FC236}">
                <a16:creationId xmlns:a16="http://schemas.microsoft.com/office/drawing/2014/main" id="{13F61BD6-8D89-4D83-A47E-93133849CE21}"/>
              </a:ext>
            </a:extLst>
          </p:cNvPr>
          <p:cNvSpPr/>
          <p:nvPr/>
        </p:nvSpPr>
        <p:spPr>
          <a:xfrm>
            <a:off x="5467937" y="3446627"/>
            <a:ext cx="216024" cy="256530"/>
          </a:xfrm>
          <a:prstGeom prst="down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04B33AB7-3B54-4A01-90BA-4E7E46A4ED04}"/>
                  </a:ext>
                </a:extLst>
              </p:cNvPr>
              <p:cNvSpPr txBox="1"/>
              <p:nvPr/>
            </p:nvSpPr>
            <p:spPr>
              <a:xfrm>
                <a:off x="7441202" y="3705850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04B33AB7-3B54-4A01-90BA-4E7E46A4E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202" y="3705850"/>
                <a:ext cx="4466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Pijl: omlaag 30">
            <a:extLst>
              <a:ext uri="{FF2B5EF4-FFF2-40B4-BE49-F238E27FC236}">
                <a16:creationId xmlns:a16="http://schemas.microsoft.com/office/drawing/2014/main" id="{E330CF32-88E0-4929-B2C1-E83AE1A815A2}"/>
              </a:ext>
            </a:extLst>
          </p:cNvPr>
          <p:cNvSpPr/>
          <p:nvPr/>
        </p:nvSpPr>
        <p:spPr>
          <a:xfrm>
            <a:off x="7556520" y="3446627"/>
            <a:ext cx="216024" cy="256530"/>
          </a:xfrm>
          <a:prstGeom prst="down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E0F67CF2-D464-43A7-829E-A33C61B1F75F}"/>
              </a:ext>
            </a:extLst>
          </p:cNvPr>
          <p:cNvSpPr txBox="1"/>
          <p:nvPr/>
        </p:nvSpPr>
        <p:spPr>
          <a:xfrm>
            <a:off x="1408432" y="43493"/>
            <a:ext cx="97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dirty="0"/>
              <a:t>test </a:t>
            </a:r>
            <a:r>
              <a:rPr lang="nl-NL" dirty="0" err="1"/>
              <a:t>fold</a:t>
            </a:r>
            <a:endParaRPr lang="nl-BE" dirty="0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8F914E1D-71D9-421B-91D5-83329F49D473}"/>
              </a:ext>
            </a:extLst>
          </p:cNvPr>
          <p:cNvCxnSpPr/>
          <p:nvPr/>
        </p:nvCxnSpPr>
        <p:spPr>
          <a:xfrm>
            <a:off x="2191571" y="465490"/>
            <a:ext cx="396044" cy="36004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Vierkante haak links 3">
            <a:extLst>
              <a:ext uri="{FF2B5EF4-FFF2-40B4-BE49-F238E27FC236}">
                <a16:creationId xmlns:a16="http://schemas.microsoft.com/office/drawing/2014/main" id="{F71098A8-6421-4E71-91BA-4DC8F93C54F1}"/>
              </a:ext>
            </a:extLst>
          </p:cNvPr>
          <p:cNvSpPr/>
          <p:nvPr/>
        </p:nvSpPr>
        <p:spPr>
          <a:xfrm rot="16200000">
            <a:off x="5100005" y="1372930"/>
            <a:ext cx="152840" cy="5557344"/>
          </a:xfrm>
          <a:prstGeom prst="leftBracke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Vierkante haak links 32">
            <a:extLst>
              <a:ext uri="{FF2B5EF4-FFF2-40B4-BE49-F238E27FC236}">
                <a16:creationId xmlns:a16="http://schemas.microsoft.com/office/drawing/2014/main" id="{892167C4-294C-4B00-B4A3-D9B591A0040B}"/>
              </a:ext>
            </a:extLst>
          </p:cNvPr>
          <p:cNvSpPr/>
          <p:nvPr/>
        </p:nvSpPr>
        <p:spPr>
          <a:xfrm>
            <a:off x="391371" y="5745478"/>
            <a:ext cx="103367" cy="1112521"/>
          </a:xfrm>
          <a:prstGeom prst="leftBracke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C0B574CA-DD02-411F-8479-1FB8F97CC3D4}"/>
                  </a:ext>
                </a:extLst>
              </p:cNvPr>
              <p:cNvSpPr txBox="1"/>
              <p:nvPr/>
            </p:nvSpPr>
            <p:spPr>
              <a:xfrm>
                <a:off x="4415608" y="4712478"/>
                <a:ext cx="1542794" cy="871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C0B574CA-DD02-411F-8479-1FB8F97CC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08" y="4712478"/>
                <a:ext cx="1542794" cy="8710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Vierkante haak links 35">
            <a:extLst>
              <a:ext uri="{FF2B5EF4-FFF2-40B4-BE49-F238E27FC236}">
                <a16:creationId xmlns:a16="http://schemas.microsoft.com/office/drawing/2014/main" id="{C00709B4-A848-44AD-A32A-5539AD93437B}"/>
              </a:ext>
            </a:extLst>
          </p:cNvPr>
          <p:cNvSpPr/>
          <p:nvPr/>
        </p:nvSpPr>
        <p:spPr>
          <a:xfrm>
            <a:off x="409559" y="909843"/>
            <a:ext cx="85179" cy="2212735"/>
          </a:xfrm>
          <a:prstGeom prst="leftBracke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DDE9064B-037F-4EFF-A12E-07B7E980B60A}"/>
              </a:ext>
            </a:extLst>
          </p:cNvPr>
          <p:cNvSpPr txBox="1"/>
          <p:nvPr/>
        </p:nvSpPr>
        <p:spPr>
          <a:xfrm>
            <a:off x="300165" y="342262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dirty="0"/>
              <a:t>training </a:t>
            </a:r>
            <a:r>
              <a:rPr lang="nl-NL" dirty="0" err="1"/>
              <a:t>fold</a:t>
            </a:r>
            <a:endParaRPr lang="nl-BE" dirty="0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D8ABCE57-E41E-474F-A73F-7EE1F2EBF6DF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621361" y="2652431"/>
            <a:ext cx="735617" cy="9548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Vierkante haak links 38">
            <a:extLst>
              <a:ext uri="{FF2B5EF4-FFF2-40B4-BE49-F238E27FC236}">
                <a16:creationId xmlns:a16="http://schemas.microsoft.com/office/drawing/2014/main" id="{B3C808B4-EFF3-416F-874E-C6B491A2BB93}"/>
              </a:ext>
            </a:extLst>
          </p:cNvPr>
          <p:cNvSpPr/>
          <p:nvPr/>
        </p:nvSpPr>
        <p:spPr>
          <a:xfrm rot="10800000">
            <a:off x="8739833" y="548689"/>
            <a:ext cx="165175" cy="6253505"/>
          </a:xfrm>
          <a:prstGeom prst="leftBracke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kstvak 39">
                <a:extLst>
                  <a:ext uri="{FF2B5EF4-FFF2-40B4-BE49-F238E27FC236}">
                    <a16:creationId xmlns:a16="http://schemas.microsoft.com/office/drawing/2014/main" id="{62ACF0F0-4FC7-4037-B479-198079E592D9}"/>
                  </a:ext>
                </a:extLst>
              </p:cNvPr>
              <p:cNvSpPr txBox="1"/>
              <p:nvPr/>
            </p:nvSpPr>
            <p:spPr>
              <a:xfrm>
                <a:off x="9509032" y="3507366"/>
                <a:ext cx="775148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40" name="Tekstvak 39">
                <a:extLst>
                  <a:ext uri="{FF2B5EF4-FFF2-40B4-BE49-F238E27FC236}">
                    <a16:creationId xmlns:a16="http://schemas.microsoft.com/office/drawing/2014/main" id="{62ACF0F0-4FC7-4037-B479-198079E59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032" y="3507366"/>
                <a:ext cx="775148" cy="391582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Pijl: omlaag 40">
            <a:extLst>
              <a:ext uri="{FF2B5EF4-FFF2-40B4-BE49-F238E27FC236}">
                <a16:creationId xmlns:a16="http://schemas.microsoft.com/office/drawing/2014/main" id="{0EFE173F-30DB-4BAB-9546-7505BE7FCBE8}"/>
              </a:ext>
            </a:extLst>
          </p:cNvPr>
          <p:cNvSpPr/>
          <p:nvPr/>
        </p:nvSpPr>
        <p:spPr>
          <a:xfrm rot="16200000">
            <a:off x="9128266" y="3547176"/>
            <a:ext cx="216024" cy="256530"/>
          </a:xfrm>
          <a:prstGeom prst="down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Pijl: omlaag 41">
            <a:extLst>
              <a:ext uri="{FF2B5EF4-FFF2-40B4-BE49-F238E27FC236}">
                <a16:creationId xmlns:a16="http://schemas.microsoft.com/office/drawing/2014/main" id="{484FBDEB-CFFD-466B-B8BE-E3E3B5BF937D}"/>
              </a:ext>
            </a:extLst>
          </p:cNvPr>
          <p:cNvSpPr/>
          <p:nvPr/>
        </p:nvSpPr>
        <p:spPr>
          <a:xfrm>
            <a:off x="5068413" y="4422917"/>
            <a:ext cx="216024" cy="256530"/>
          </a:xfrm>
          <a:prstGeom prst="down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Pijl: omlaag 43">
            <a:extLst>
              <a:ext uri="{FF2B5EF4-FFF2-40B4-BE49-F238E27FC236}">
                <a16:creationId xmlns:a16="http://schemas.microsoft.com/office/drawing/2014/main" id="{26AE844E-A2FF-4086-B95F-BA2DB6800F24}"/>
              </a:ext>
            </a:extLst>
          </p:cNvPr>
          <p:cNvSpPr/>
          <p:nvPr/>
        </p:nvSpPr>
        <p:spPr>
          <a:xfrm rot="16200000">
            <a:off x="5021912" y="3226286"/>
            <a:ext cx="216024" cy="6220641"/>
          </a:xfrm>
          <a:prstGeom prst="down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143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16B3D8F-8DD3-4788-8D21-4F8F91908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84" t="3226" r="8031" b="1571"/>
          <a:stretch/>
        </p:blipFill>
        <p:spPr>
          <a:xfrm>
            <a:off x="1826343" y="873652"/>
            <a:ext cx="2016224" cy="201622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79FEAD08-0586-4CBE-B121-2B85C8F4CA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75450" y="3140968"/>
            <a:ext cx="2736304" cy="1368152"/>
          </a:xfrm>
          <a:prstGeom prst="rect">
            <a:avLst/>
          </a:prstGeom>
        </p:spPr>
      </p:pic>
      <p:grpSp>
        <p:nvGrpSpPr>
          <p:cNvPr id="7" name="Groep 6">
            <a:extLst>
              <a:ext uri="{FF2B5EF4-FFF2-40B4-BE49-F238E27FC236}">
                <a16:creationId xmlns:a16="http://schemas.microsoft.com/office/drawing/2014/main" id="{31AEB157-4DEF-4DC2-A943-63BD7BA36A70}"/>
              </a:ext>
            </a:extLst>
          </p:cNvPr>
          <p:cNvGrpSpPr/>
          <p:nvPr/>
        </p:nvGrpSpPr>
        <p:grpSpPr>
          <a:xfrm>
            <a:off x="4032273" y="2428210"/>
            <a:ext cx="1517210" cy="461665"/>
            <a:chOff x="5695135" y="1196752"/>
            <a:chExt cx="1976620" cy="489362"/>
          </a:xfrm>
        </p:grpSpPr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CD0A64A3-4B26-4F23-8D4A-EB2D33079C27}"/>
                </a:ext>
              </a:extLst>
            </p:cNvPr>
            <p:cNvSpPr txBox="1"/>
            <p:nvPr/>
          </p:nvSpPr>
          <p:spPr>
            <a:xfrm>
              <a:off x="5695135" y="1196752"/>
              <a:ext cx="451511" cy="48936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accent2">
                      <a:lumMod val="50000"/>
                    </a:schemeClr>
                  </a:solidFill>
                </a:rPr>
                <a:t>b</a:t>
              </a:r>
              <a:endParaRPr lang="nl-BE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72FDAC0F-08D7-4893-84AD-B4A00FCF0316}"/>
                </a:ext>
              </a:extLst>
            </p:cNvPr>
            <p:cNvSpPr txBox="1"/>
            <p:nvPr/>
          </p:nvSpPr>
          <p:spPr>
            <a:xfrm>
              <a:off x="6168009" y="1196752"/>
              <a:ext cx="451511" cy="48936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accent2">
                      <a:lumMod val="50000"/>
                    </a:schemeClr>
                  </a:solidFill>
                </a:rPr>
                <a:t>o</a:t>
              </a:r>
              <a:endParaRPr lang="nl-BE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F9165F1C-9FA2-41D9-87DD-E3E24B5C4913}"/>
                </a:ext>
              </a:extLst>
            </p:cNvPr>
            <p:cNvSpPr txBox="1"/>
            <p:nvPr/>
          </p:nvSpPr>
          <p:spPr>
            <a:xfrm>
              <a:off x="6639828" y="1196752"/>
              <a:ext cx="451511" cy="48936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accent2">
                      <a:lumMod val="50000"/>
                    </a:schemeClr>
                  </a:solidFill>
                </a:rPr>
                <a:t>o</a:t>
              </a:r>
              <a:endParaRPr lang="nl-BE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D151578A-F2FA-453A-A6B1-8317B07BE01B}"/>
                </a:ext>
              </a:extLst>
            </p:cNvPr>
            <p:cNvSpPr txBox="1"/>
            <p:nvPr/>
          </p:nvSpPr>
          <p:spPr>
            <a:xfrm>
              <a:off x="7111648" y="1196752"/>
              <a:ext cx="560107" cy="48936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accent2">
                      <a:lumMod val="50000"/>
                    </a:schemeClr>
                  </a:solidFill>
                </a:rPr>
                <a:t>m</a:t>
              </a:r>
              <a:endParaRPr lang="nl-BE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1032" name="Picture 8" descr="The Healing Power of Pine | Health.com">
            <a:extLst>
              <a:ext uri="{FF2B5EF4-FFF2-40B4-BE49-F238E27FC236}">
                <a16:creationId xmlns:a16="http://schemas.microsoft.com/office/drawing/2014/main" id="{0B5A0E16-8743-4D04-9504-37EDA4721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43" y="3036139"/>
            <a:ext cx="1512168" cy="20162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ep 16">
            <a:extLst>
              <a:ext uri="{FF2B5EF4-FFF2-40B4-BE49-F238E27FC236}">
                <a16:creationId xmlns:a16="http://schemas.microsoft.com/office/drawing/2014/main" id="{AB0BDBBA-A7DA-4640-B0BB-A48E82400332}"/>
              </a:ext>
            </a:extLst>
          </p:cNvPr>
          <p:cNvGrpSpPr/>
          <p:nvPr/>
        </p:nvGrpSpPr>
        <p:grpSpPr>
          <a:xfrm>
            <a:off x="1826343" y="5264269"/>
            <a:ext cx="3723140" cy="1084195"/>
            <a:chOff x="2520396" y="4581128"/>
            <a:chExt cx="3012351" cy="886114"/>
          </a:xfrm>
        </p:grpSpPr>
        <p:cxnSp>
          <p:nvCxnSpPr>
            <p:cNvPr id="16" name="Rechte verbindingslijn 15">
              <a:extLst>
                <a:ext uri="{FF2B5EF4-FFF2-40B4-BE49-F238E27FC236}">
                  <a16:creationId xmlns:a16="http://schemas.microsoft.com/office/drawing/2014/main" id="{F43CDE6C-9904-4E05-BDD7-86EA3E43AAFC}"/>
                </a:ext>
              </a:extLst>
            </p:cNvPr>
            <p:cNvCxnSpPr>
              <a:stCxn id="9" idx="3"/>
              <a:endCxn id="19" idx="1"/>
            </p:cNvCxnSpPr>
            <p:nvPr/>
          </p:nvCxnSpPr>
          <p:spPr>
            <a:xfrm>
              <a:off x="3290417" y="4977172"/>
              <a:ext cx="147230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61E6AC5D-3E6C-4795-9E97-9742BE4D4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20396" y="4869160"/>
              <a:ext cx="770021" cy="216024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C212A093-37C9-440B-8D37-ADD01A453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39403" y="4581128"/>
              <a:ext cx="568366" cy="886114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46EF2448-A087-470D-AEF3-4F201658E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62726" y="4869160"/>
              <a:ext cx="770021" cy="216024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</p:pic>
        <p:pic>
          <p:nvPicPr>
            <p:cNvPr id="20" name="Afbeelding 19">
              <a:extLst>
                <a:ext uri="{FF2B5EF4-FFF2-40B4-BE49-F238E27FC236}">
                  <a16:creationId xmlns:a16="http://schemas.microsoft.com/office/drawing/2014/main" id="{21D247EE-BC92-4F5C-B782-E2298963B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79776" y="4581128"/>
              <a:ext cx="568366" cy="886114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</p:pic>
      </p:grpSp>
      <p:sp>
        <p:nvSpPr>
          <p:cNvPr id="18" name="Pijl: rechts 17">
            <a:extLst>
              <a:ext uri="{FF2B5EF4-FFF2-40B4-BE49-F238E27FC236}">
                <a16:creationId xmlns:a16="http://schemas.microsoft.com/office/drawing/2014/main" id="{836562D9-82CB-4CD0-96B6-1FC3CCF51A2D}"/>
              </a:ext>
            </a:extLst>
          </p:cNvPr>
          <p:cNvSpPr/>
          <p:nvPr/>
        </p:nvSpPr>
        <p:spPr>
          <a:xfrm>
            <a:off x="6312024" y="2924944"/>
            <a:ext cx="1015949" cy="64651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Gedachtewolkje: wolk 20">
            <a:extLst>
              <a:ext uri="{FF2B5EF4-FFF2-40B4-BE49-F238E27FC236}">
                <a16:creationId xmlns:a16="http://schemas.microsoft.com/office/drawing/2014/main" id="{55DFADC9-5AB5-4836-B1DA-B49FFBC26A40}"/>
              </a:ext>
            </a:extLst>
          </p:cNvPr>
          <p:cNvSpPr/>
          <p:nvPr/>
        </p:nvSpPr>
        <p:spPr>
          <a:xfrm>
            <a:off x="7743402" y="2089651"/>
            <a:ext cx="1152128" cy="806490"/>
          </a:xfrm>
          <a:prstGeom prst="cloudCallout">
            <a:avLst>
              <a:gd name="adj1" fmla="val 37957"/>
              <a:gd name="adj2" fmla="val 77722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l-NL" dirty="0">
                <a:solidFill>
                  <a:schemeClr val="accent2">
                    <a:lumMod val="50000"/>
                  </a:schemeClr>
                </a:solidFill>
              </a:rPr>
              <a:t>boom</a:t>
            </a:r>
            <a:endParaRPr lang="nl-BE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6EA0D7D5-AAA5-435D-933E-2F88C79CBDFB}"/>
              </a:ext>
            </a:extLst>
          </p:cNvPr>
          <p:cNvSpPr txBox="1"/>
          <p:nvPr/>
        </p:nvSpPr>
        <p:spPr>
          <a:xfrm>
            <a:off x="6396960" y="2481049"/>
            <a:ext cx="66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2">
                    <a:lumMod val="50000"/>
                  </a:schemeClr>
                </a:solidFill>
              </a:rPr>
              <a:t>leren</a:t>
            </a:r>
            <a:endParaRPr lang="nl-BE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6" name="Afbeelding 25">
            <a:extLst>
              <a:ext uri="{FF2B5EF4-FFF2-40B4-BE49-F238E27FC236}">
                <a16:creationId xmlns:a16="http://schemas.microsoft.com/office/drawing/2014/main" id="{45FEEFA2-F051-4B61-B245-D4FA2A6F0FE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37315" y="873651"/>
            <a:ext cx="1512168" cy="138781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FC3250D1-68E6-42FF-93A6-82BA8B64918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43725" y="3022032"/>
            <a:ext cx="2005758" cy="204233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33" name="Tekstvak 32">
            <a:extLst>
              <a:ext uri="{FF2B5EF4-FFF2-40B4-BE49-F238E27FC236}">
                <a16:creationId xmlns:a16="http://schemas.microsoft.com/office/drawing/2014/main" id="{27A5C79F-DD5C-489C-9A6F-D91F5720B1F7}"/>
              </a:ext>
            </a:extLst>
          </p:cNvPr>
          <p:cNvSpPr txBox="1"/>
          <p:nvPr/>
        </p:nvSpPr>
        <p:spPr>
          <a:xfrm>
            <a:off x="3064958" y="358055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endParaRPr lang="nl-BE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64A8A57D-6B97-44E6-8A71-F49580E6DB52}"/>
              </a:ext>
            </a:extLst>
          </p:cNvPr>
          <p:cNvSpPr txBox="1"/>
          <p:nvPr/>
        </p:nvSpPr>
        <p:spPr>
          <a:xfrm>
            <a:off x="8760296" y="35805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2">
                    <a:lumMod val="50000"/>
                  </a:schemeClr>
                </a:solidFill>
              </a:rPr>
              <a:t>model</a:t>
            </a:r>
            <a:endParaRPr lang="nl-BE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82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hoek 42">
            <a:extLst>
              <a:ext uri="{FF2B5EF4-FFF2-40B4-BE49-F238E27FC236}">
                <a16:creationId xmlns:a16="http://schemas.microsoft.com/office/drawing/2014/main" id="{E3A0CB08-6A8E-46A5-83B8-20562DC36AEC}"/>
              </a:ext>
            </a:extLst>
          </p:cNvPr>
          <p:cNvSpPr/>
          <p:nvPr/>
        </p:nvSpPr>
        <p:spPr>
          <a:xfrm>
            <a:off x="1919537" y="-1455007"/>
            <a:ext cx="5400599" cy="8844447"/>
          </a:xfrm>
          <a:prstGeom prst="rect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4110ED84-3265-4784-966A-F1195B164C1E}"/>
              </a:ext>
            </a:extLst>
          </p:cNvPr>
          <p:cNvSpPr/>
          <p:nvPr/>
        </p:nvSpPr>
        <p:spPr>
          <a:xfrm>
            <a:off x="2149375" y="243286"/>
            <a:ext cx="3312361" cy="4024723"/>
          </a:xfrm>
          <a:prstGeom prst="rect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DA68E723-9103-4CCD-9E7C-2AAFD3FA78FF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>
            <a:off x="5526285" y="-456394"/>
            <a:ext cx="0" cy="6703981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6C142D02-19BD-4C2A-9094-1836065C92C5}"/>
              </a:ext>
            </a:extLst>
          </p:cNvPr>
          <p:cNvCxnSpPr>
            <a:cxnSpLocks/>
            <a:stCxn id="25" idx="4"/>
            <a:endCxn id="23" idx="0"/>
          </p:cNvCxnSpPr>
          <p:nvPr/>
        </p:nvCxnSpPr>
        <p:spPr>
          <a:xfrm>
            <a:off x="3718321" y="3504008"/>
            <a:ext cx="1985" cy="135731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68737885-D1D9-428D-B584-C95744046AA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3598466" y="-263908"/>
            <a:ext cx="1984" cy="131757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Verbindingslijn: gebogen 6">
            <a:extLst>
              <a:ext uri="{FF2B5EF4-FFF2-40B4-BE49-F238E27FC236}">
                <a16:creationId xmlns:a16="http://schemas.microsoft.com/office/drawing/2014/main" id="{4F41EB95-CA40-4A87-8852-251648AFD78C}"/>
              </a:ext>
            </a:extLst>
          </p:cNvPr>
          <p:cNvCxnSpPr>
            <a:cxnSpLocks/>
            <a:stCxn id="13" idx="4"/>
            <a:endCxn id="11" idx="0"/>
          </p:cNvCxnSpPr>
          <p:nvPr/>
        </p:nvCxnSpPr>
        <p:spPr>
          <a:xfrm rot="5400000">
            <a:off x="3804445" y="-1333103"/>
            <a:ext cx="280987" cy="688975"/>
          </a:xfrm>
          <a:prstGeom prst="bentConnector3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Verbindingslijn: gebogen 7">
            <a:extLst>
              <a:ext uri="{FF2B5EF4-FFF2-40B4-BE49-F238E27FC236}">
                <a16:creationId xmlns:a16="http://schemas.microsoft.com/office/drawing/2014/main" id="{7A7C4AC1-F0D7-4A15-B4D6-3399864CE6F3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 rot="16200000" flipH="1">
            <a:off x="4767362" y="-1607046"/>
            <a:ext cx="280987" cy="123686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D6F0301-FB0A-460E-86D3-F3F7A16966C7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4289425" y="-1506922"/>
            <a:ext cx="0" cy="130163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C2D2D7F1-EC06-46B5-9F04-17ECFA963137}"/>
              </a:ext>
            </a:extLst>
          </p:cNvPr>
          <p:cNvSpPr/>
          <p:nvPr/>
        </p:nvSpPr>
        <p:spPr>
          <a:xfrm>
            <a:off x="3724275" y="-1898650"/>
            <a:ext cx="1130300" cy="3917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209CFE3-7515-4002-8017-32E592C8497A}"/>
              </a:ext>
            </a:extLst>
          </p:cNvPr>
          <p:cNvSpPr/>
          <p:nvPr/>
        </p:nvSpPr>
        <p:spPr>
          <a:xfrm>
            <a:off x="3035300" y="-848122"/>
            <a:ext cx="1130300" cy="5842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Training set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6E0D0C-0E6B-47CA-A2E2-744E5F2DBDCA}"/>
              </a:ext>
            </a:extLst>
          </p:cNvPr>
          <p:cNvSpPr/>
          <p:nvPr/>
        </p:nvSpPr>
        <p:spPr>
          <a:xfrm>
            <a:off x="4961135" y="-848122"/>
            <a:ext cx="1130300" cy="3917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Test set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B13AA453-A5D6-493C-BDEA-AC059DA1F806}"/>
              </a:ext>
            </a:extLst>
          </p:cNvPr>
          <p:cNvSpPr/>
          <p:nvPr/>
        </p:nvSpPr>
        <p:spPr>
          <a:xfrm>
            <a:off x="4165600" y="-1376759"/>
            <a:ext cx="247650" cy="24765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0" rIns="0" rtlCol="0" anchor="ctr"/>
          <a:lstStyle/>
          <a:p>
            <a:r>
              <a:rPr lang="nl-NL">
                <a:solidFill>
                  <a:schemeClr val="bg1">
                    <a:lumMod val="50000"/>
                  </a:schemeClr>
                </a:solidFill>
              </a:rPr>
              <a:t>Split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94CFA3F-2271-437F-A7F6-E575D8D244ED}"/>
              </a:ext>
            </a:extLst>
          </p:cNvPr>
          <p:cNvSpPr/>
          <p:nvPr/>
        </p:nvSpPr>
        <p:spPr>
          <a:xfrm>
            <a:off x="2286000" y="850897"/>
            <a:ext cx="1130300" cy="8572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Fold’s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training set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Verbindingslijn: gebogen 14">
            <a:extLst>
              <a:ext uri="{FF2B5EF4-FFF2-40B4-BE49-F238E27FC236}">
                <a16:creationId xmlns:a16="http://schemas.microsoft.com/office/drawing/2014/main" id="{D883144F-D071-46E6-894A-7D43DCE46A56}"/>
              </a:ext>
            </a:extLst>
          </p:cNvPr>
          <p:cNvCxnSpPr>
            <a:cxnSpLocks/>
            <a:stCxn id="16" idx="4"/>
            <a:endCxn id="14" idx="0"/>
          </p:cNvCxnSpPr>
          <p:nvPr/>
        </p:nvCxnSpPr>
        <p:spPr>
          <a:xfrm rot="5400000">
            <a:off x="3072903" y="323349"/>
            <a:ext cx="305796" cy="74930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al 15">
            <a:extLst>
              <a:ext uri="{FF2B5EF4-FFF2-40B4-BE49-F238E27FC236}">
                <a16:creationId xmlns:a16="http://schemas.microsoft.com/office/drawing/2014/main" id="{20215CAA-7B81-41D9-B20F-98049CA0EBD0}"/>
              </a:ext>
            </a:extLst>
          </p:cNvPr>
          <p:cNvSpPr/>
          <p:nvPr/>
        </p:nvSpPr>
        <p:spPr>
          <a:xfrm>
            <a:off x="3476626" y="297451"/>
            <a:ext cx="247650" cy="24765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0" rIns="0" rtlCol="0" anchor="ctr"/>
          <a:lstStyle/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Split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Stroomdiagram: Samenvoeging 16">
            <a:extLst>
              <a:ext uri="{FF2B5EF4-FFF2-40B4-BE49-F238E27FC236}">
                <a16:creationId xmlns:a16="http://schemas.microsoft.com/office/drawing/2014/main" id="{EDCCDD44-647E-4C58-9AB2-E24326860B8F}"/>
              </a:ext>
            </a:extLst>
          </p:cNvPr>
          <p:cNvSpPr/>
          <p:nvPr/>
        </p:nvSpPr>
        <p:spPr>
          <a:xfrm>
            <a:off x="3476626" y="-132151"/>
            <a:ext cx="243680" cy="243680"/>
          </a:xfrm>
          <a:prstGeom prst="flowChartSummingJunction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40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each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fold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Stroomdiagram: Samenvoeging 17">
            <a:extLst>
              <a:ext uri="{FF2B5EF4-FFF2-40B4-BE49-F238E27FC236}">
                <a16:creationId xmlns:a16="http://schemas.microsoft.com/office/drawing/2014/main" id="{0362E35F-0FEB-484D-80D5-A0C881BC20A3}"/>
              </a:ext>
            </a:extLst>
          </p:cNvPr>
          <p:cNvSpPr/>
          <p:nvPr/>
        </p:nvSpPr>
        <p:spPr>
          <a:xfrm>
            <a:off x="3592037" y="4389849"/>
            <a:ext cx="243680" cy="243680"/>
          </a:xfrm>
          <a:prstGeom prst="flowChartSummingJunction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40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Next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fold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922B9F2F-D0AF-4987-BFB4-A4BE68343C3A}"/>
              </a:ext>
            </a:extLst>
          </p:cNvPr>
          <p:cNvSpPr/>
          <p:nvPr/>
        </p:nvSpPr>
        <p:spPr>
          <a:xfrm>
            <a:off x="3848100" y="850898"/>
            <a:ext cx="1130300" cy="539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Fold’s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test set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hthoek 19">
                <a:extLst>
                  <a:ext uri="{FF2B5EF4-FFF2-40B4-BE49-F238E27FC236}">
                    <a16:creationId xmlns:a16="http://schemas.microsoft.com/office/drawing/2014/main" id="{EBB655CB-2697-4D8B-953B-452BEB64C8A2}"/>
                  </a:ext>
                </a:extLst>
              </p:cNvPr>
              <p:cNvSpPr/>
              <p:nvPr/>
            </p:nvSpPr>
            <p:spPr>
              <a:xfrm>
                <a:off x="2286000" y="2327653"/>
                <a:ext cx="1130300" cy="53975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dirty="0">
                    <a:solidFill>
                      <a:schemeClr val="bg1">
                        <a:lumMod val="50000"/>
                      </a:schemeClr>
                    </a:solidFill>
                  </a:rPr>
                  <a:t>Fold’s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nl-NL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nl-NL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nl-B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Rechthoek 19">
                <a:extLst>
                  <a:ext uri="{FF2B5EF4-FFF2-40B4-BE49-F238E27FC236}">
                    <a16:creationId xmlns:a16="http://schemas.microsoft.com/office/drawing/2014/main" id="{EBB655CB-2697-4D8B-953B-452BEB64C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327653"/>
                <a:ext cx="1130300" cy="539750"/>
              </a:xfrm>
              <a:prstGeom prst="rect">
                <a:avLst/>
              </a:prstGeom>
              <a:blipFill>
                <a:blip r:embed="rId2"/>
                <a:stretch>
                  <a:fillRect l="-1604" t="-14444" r="-13369" b="-26667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hthoek 20">
                <a:extLst>
                  <a:ext uri="{FF2B5EF4-FFF2-40B4-BE49-F238E27FC236}">
                    <a16:creationId xmlns:a16="http://schemas.microsoft.com/office/drawing/2014/main" id="{49E322F6-5A16-41DD-82A3-B4230109D300}"/>
                  </a:ext>
                </a:extLst>
              </p:cNvPr>
              <p:cNvSpPr/>
              <p:nvPr/>
            </p:nvSpPr>
            <p:spPr>
              <a:xfrm>
                <a:off x="2386173" y="5401066"/>
                <a:ext cx="1130300" cy="64091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dirty="0">
                    <a:solidFill>
                      <a:schemeClr val="bg1">
                        <a:lumMod val="50000"/>
                      </a:schemeClr>
                    </a:solidFill>
                  </a:rPr>
                  <a:t>CV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𝑐𝑣</m:t>
                        </m:r>
                      </m:sub>
                    </m:sSub>
                  </m:oMath>
                </a14:m>
                <a:endParaRPr lang="nl-B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Rechthoek 20">
                <a:extLst>
                  <a:ext uri="{FF2B5EF4-FFF2-40B4-BE49-F238E27FC236}">
                    <a16:creationId xmlns:a16="http://schemas.microsoft.com/office/drawing/2014/main" id="{49E322F6-5A16-41DD-82A3-B4230109D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173" y="5401066"/>
                <a:ext cx="1130300" cy="640919"/>
              </a:xfrm>
              <a:prstGeom prst="rect">
                <a:avLst/>
              </a:prstGeom>
              <a:blipFill>
                <a:blip r:embed="rId3"/>
                <a:stretch>
                  <a:fillRect t="-3738" r="-1596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DD312E25-3C08-405A-8202-F48CD6C99E68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>
            <a:off x="3598466" y="111529"/>
            <a:ext cx="1985" cy="185922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7887F5E6-86A9-44BA-AD7C-65BF1F132A58}"/>
                  </a:ext>
                </a:extLst>
              </p:cNvPr>
              <p:cNvSpPr/>
              <p:nvPr/>
            </p:nvSpPr>
            <p:spPr>
              <a:xfrm>
                <a:off x="3155156" y="3639739"/>
                <a:ext cx="1130300" cy="53975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dirty="0">
                    <a:solidFill>
                      <a:schemeClr val="bg1">
                        <a:lumMod val="50000"/>
                      </a:schemeClr>
                    </a:solidFill>
                  </a:rPr>
                  <a:t>Fold’s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nl-B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7887F5E6-86A9-44BA-AD7C-65BF1F132A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156" y="3639739"/>
                <a:ext cx="1130300" cy="539750"/>
              </a:xfrm>
              <a:prstGeom prst="rect">
                <a:avLst/>
              </a:prstGeom>
              <a:blipFill>
                <a:blip r:embed="rId4"/>
                <a:stretch>
                  <a:fillRect t="-14286" b="-25275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Verbindingslijn: gebogen 23">
            <a:extLst>
              <a:ext uri="{FF2B5EF4-FFF2-40B4-BE49-F238E27FC236}">
                <a16:creationId xmlns:a16="http://schemas.microsoft.com/office/drawing/2014/main" id="{755AF277-6D7D-4690-8510-E1561FCCF30D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 rot="5400000">
            <a:off x="3132931" y="1976039"/>
            <a:ext cx="1865710" cy="694929"/>
          </a:xfrm>
          <a:prstGeom prst="bentConnector3">
            <a:avLst>
              <a:gd name="adj1" fmla="val 8982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Ovaal 24">
            <a:extLst>
              <a:ext uri="{FF2B5EF4-FFF2-40B4-BE49-F238E27FC236}">
                <a16:creationId xmlns:a16="http://schemas.microsoft.com/office/drawing/2014/main" id="{81BB0782-EA60-4874-8C5F-8465CAC3E34F}"/>
              </a:ext>
            </a:extLst>
          </p:cNvPr>
          <p:cNvSpPr/>
          <p:nvPr/>
        </p:nvSpPr>
        <p:spPr>
          <a:xfrm>
            <a:off x="3594496" y="3256358"/>
            <a:ext cx="247650" cy="24765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0" rIns="0" rtlCol="0" anchor="ctr"/>
          <a:lstStyle/>
          <a:p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Predict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&amp; score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6" name="Verbindingslijn: gebogen 25">
            <a:extLst>
              <a:ext uri="{FF2B5EF4-FFF2-40B4-BE49-F238E27FC236}">
                <a16:creationId xmlns:a16="http://schemas.microsoft.com/office/drawing/2014/main" id="{B5BEA06A-44F1-4E7E-9B67-849BB90DFC76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3853952" y="291599"/>
            <a:ext cx="305797" cy="81279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58BFA7B3-71D7-4C2E-AC1A-6E88D3C809B4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 flipH="1">
            <a:off x="2846706" y="1708148"/>
            <a:ext cx="4444" cy="205183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Ovaal 27">
            <a:extLst>
              <a:ext uri="{FF2B5EF4-FFF2-40B4-BE49-F238E27FC236}">
                <a16:creationId xmlns:a16="http://schemas.microsoft.com/office/drawing/2014/main" id="{A3EE8063-50FB-4599-924E-AF90BD226C0A}"/>
              </a:ext>
            </a:extLst>
          </p:cNvPr>
          <p:cNvSpPr/>
          <p:nvPr/>
        </p:nvSpPr>
        <p:spPr>
          <a:xfrm>
            <a:off x="2722881" y="1913331"/>
            <a:ext cx="247650" cy="24765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0" rIns="0" rtlCol="0" anchor="ctr"/>
          <a:lstStyle/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Fit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Verbindingslijn: gebogen 28">
            <a:extLst>
              <a:ext uri="{FF2B5EF4-FFF2-40B4-BE49-F238E27FC236}">
                <a16:creationId xmlns:a16="http://schemas.microsoft.com/office/drawing/2014/main" id="{1AFCAAE4-F06D-4A20-AFF7-A2886229BB35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 rot="16200000" flipH="1">
            <a:off x="3090258" y="2628294"/>
            <a:ext cx="388955" cy="86717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Ovaal 29">
            <a:extLst>
              <a:ext uri="{FF2B5EF4-FFF2-40B4-BE49-F238E27FC236}">
                <a16:creationId xmlns:a16="http://schemas.microsoft.com/office/drawing/2014/main" id="{C6A7DC99-2FE6-4F40-AD41-84B2AC3E7CE5}"/>
              </a:ext>
            </a:extLst>
          </p:cNvPr>
          <p:cNvSpPr/>
          <p:nvPr/>
        </p:nvSpPr>
        <p:spPr>
          <a:xfrm>
            <a:off x="3594496" y="4809355"/>
            <a:ext cx="247650" cy="24765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0" rIns="0" rtlCol="0" anchor="ctr"/>
          <a:lstStyle/>
          <a:p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Summarize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" name="Verbindingslijn: gebogen 30">
            <a:extLst>
              <a:ext uri="{FF2B5EF4-FFF2-40B4-BE49-F238E27FC236}">
                <a16:creationId xmlns:a16="http://schemas.microsoft.com/office/drawing/2014/main" id="{3AF6B13B-76B0-4B77-A451-EDAA93DD164C}"/>
              </a:ext>
            </a:extLst>
          </p:cNvPr>
          <p:cNvCxnSpPr>
            <a:cxnSpLocks/>
            <a:stCxn id="18" idx="2"/>
            <a:endCxn id="17" idx="2"/>
          </p:cNvCxnSpPr>
          <p:nvPr/>
        </p:nvCxnSpPr>
        <p:spPr>
          <a:xfrm rot="10800000">
            <a:off x="3476627" y="-10311"/>
            <a:ext cx="115411" cy="4522000"/>
          </a:xfrm>
          <a:prstGeom prst="bentConnector3">
            <a:avLst>
              <a:gd name="adj1" fmla="val 128294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80284F54-26C0-44C7-8C4E-31B69E1B15B6}"/>
                  </a:ext>
                </a:extLst>
              </p:cNvPr>
              <p:cNvSpPr/>
              <p:nvPr/>
            </p:nvSpPr>
            <p:spPr>
              <a:xfrm>
                <a:off x="3805556" y="5401067"/>
                <a:ext cx="1130300" cy="53975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dirty="0">
                    <a:solidFill>
                      <a:schemeClr val="bg1">
                        <a:lumMod val="50000"/>
                      </a:schemeClr>
                    </a:solidFill>
                  </a:rPr>
                  <a:t>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nl-B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80284F54-26C0-44C7-8C4E-31B69E1B1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556" y="5401067"/>
                <a:ext cx="1130300" cy="539750"/>
              </a:xfrm>
              <a:prstGeom prst="rect">
                <a:avLst/>
              </a:prstGeom>
              <a:blipFill>
                <a:blip r:embed="rId5"/>
                <a:stretch>
                  <a:fillRect r="-18085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Verbindingslijn: gebogen 32">
            <a:extLst>
              <a:ext uri="{FF2B5EF4-FFF2-40B4-BE49-F238E27FC236}">
                <a16:creationId xmlns:a16="http://schemas.microsoft.com/office/drawing/2014/main" id="{8A0EF56C-D29B-45D4-A994-40F5FCB08198}"/>
              </a:ext>
            </a:extLst>
          </p:cNvPr>
          <p:cNvCxnSpPr>
            <a:cxnSpLocks/>
            <a:stCxn id="30" idx="4"/>
            <a:endCxn id="21" idx="0"/>
          </p:cNvCxnSpPr>
          <p:nvPr/>
        </p:nvCxnSpPr>
        <p:spPr>
          <a:xfrm rot="5400000">
            <a:off x="3162792" y="4845536"/>
            <a:ext cx="344061" cy="76699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Verbindingslijn: gebogen 33">
            <a:extLst>
              <a:ext uri="{FF2B5EF4-FFF2-40B4-BE49-F238E27FC236}">
                <a16:creationId xmlns:a16="http://schemas.microsoft.com/office/drawing/2014/main" id="{9CD63C38-19DE-409F-B2BA-9F3DD95CDF97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rot="16200000" flipH="1">
            <a:off x="3872482" y="4902843"/>
            <a:ext cx="344062" cy="65238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B51ACD0C-9D7A-4D3B-AF49-E44F79F35686}"/>
                  </a:ext>
                </a:extLst>
              </p:cNvPr>
              <p:cNvSpPr/>
              <p:nvPr/>
            </p:nvSpPr>
            <p:spPr>
              <a:xfrm>
                <a:off x="4884562" y="6685353"/>
                <a:ext cx="1283446" cy="64091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dirty="0">
                    <a:solidFill>
                      <a:schemeClr val="bg1">
                        <a:lumMod val="50000"/>
                      </a:schemeClr>
                    </a:solidFill>
                  </a:rPr>
                  <a:t>Final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</m:oMath>
                </a14:m>
                <a:endParaRPr lang="nl-B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B51ACD0C-9D7A-4D3B-AF49-E44F79F35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62" y="6685353"/>
                <a:ext cx="1283446" cy="640919"/>
              </a:xfrm>
              <a:prstGeom prst="rect">
                <a:avLst/>
              </a:prstGeom>
              <a:blipFill>
                <a:blip r:embed="rId6"/>
                <a:stretch>
                  <a:fillRect t="-6542" r="-2817" b="-7477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al 35">
            <a:extLst>
              <a:ext uri="{FF2B5EF4-FFF2-40B4-BE49-F238E27FC236}">
                <a16:creationId xmlns:a16="http://schemas.microsoft.com/office/drawing/2014/main" id="{19ABDB39-E367-4365-BFBC-0EEE688B2F55}"/>
              </a:ext>
            </a:extLst>
          </p:cNvPr>
          <p:cNvSpPr/>
          <p:nvPr/>
        </p:nvSpPr>
        <p:spPr>
          <a:xfrm>
            <a:off x="5402460" y="6247587"/>
            <a:ext cx="247650" cy="24765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0" rIns="0" rtlCol="0" anchor="ctr"/>
          <a:lstStyle/>
          <a:p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Predict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&amp; score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Verbindingslijn: gebogen 36">
            <a:extLst>
              <a:ext uri="{FF2B5EF4-FFF2-40B4-BE49-F238E27FC236}">
                <a16:creationId xmlns:a16="http://schemas.microsoft.com/office/drawing/2014/main" id="{3CB7FE4D-4262-42FA-BA25-8226E32D80F6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 rot="16200000" flipH="1">
            <a:off x="4795110" y="5516412"/>
            <a:ext cx="306770" cy="115557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4765D696-186F-41DE-9C60-3CABAC581290}"/>
              </a:ext>
            </a:extLst>
          </p:cNvPr>
          <p:cNvCxnSpPr>
            <a:cxnSpLocks/>
            <a:stCxn id="28" idx="4"/>
            <a:endCxn id="20" idx="0"/>
          </p:cNvCxnSpPr>
          <p:nvPr/>
        </p:nvCxnSpPr>
        <p:spPr>
          <a:xfrm>
            <a:off x="2846706" y="2160981"/>
            <a:ext cx="4444" cy="166672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AE4432BD-E2CF-41A2-B95A-5F01D140314A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 flipH="1">
            <a:off x="3713877" y="4179489"/>
            <a:ext cx="6429" cy="210360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7B371661-3EA8-4898-AA7D-7CF8BEB5B9D1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>
          <a:xfrm>
            <a:off x="3713877" y="4633529"/>
            <a:ext cx="4444" cy="175826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F488A87B-D246-43C1-A4CC-64DF467A0F7F}"/>
              </a:ext>
            </a:extLst>
          </p:cNvPr>
          <p:cNvCxnSpPr>
            <a:cxnSpLocks/>
            <a:stCxn id="36" idx="4"/>
            <a:endCxn id="35" idx="0"/>
          </p:cNvCxnSpPr>
          <p:nvPr/>
        </p:nvCxnSpPr>
        <p:spPr>
          <a:xfrm>
            <a:off x="5526285" y="6495237"/>
            <a:ext cx="0" cy="190116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76198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68737885-D1D9-428D-B584-C95744046AA5}"/>
              </a:ext>
            </a:extLst>
          </p:cNvPr>
          <p:cNvCxnSpPr>
            <a:cxnSpLocks/>
            <a:stCxn id="11" idx="2"/>
            <a:endCxn id="57" idx="0"/>
          </p:cNvCxnSpPr>
          <p:nvPr/>
        </p:nvCxnSpPr>
        <p:spPr>
          <a:xfrm>
            <a:off x="4387998" y="4091137"/>
            <a:ext cx="1" cy="637824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Verbindingslijn: gebogen 6">
            <a:extLst>
              <a:ext uri="{FF2B5EF4-FFF2-40B4-BE49-F238E27FC236}">
                <a16:creationId xmlns:a16="http://schemas.microsoft.com/office/drawing/2014/main" id="{4F41EB95-CA40-4A87-8852-251648AFD78C}"/>
              </a:ext>
            </a:extLst>
          </p:cNvPr>
          <p:cNvCxnSpPr>
            <a:cxnSpLocks/>
            <a:stCxn id="13" idx="4"/>
            <a:endCxn id="11" idx="0"/>
          </p:cNvCxnSpPr>
          <p:nvPr/>
        </p:nvCxnSpPr>
        <p:spPr>
          <a:xfrm rot="5400000">
            <a:off x="4113674" y="3425083"/>
            <a:ext cx="548651" cy="1"/>
          </a:xfrm>
          <a:prstGeom prst="bentConnector3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Verbindingslijn: gebogen 7">
            <a:extLst>
              <a:ext uri="{FF2B5EF4-FFF2-40B4-BE49-F238E27FC236}">
                <a16:creationId xmlns:a16="http://schemas.microsoft.com/office/drawing/2014/main" id="{7A7C4AC1-F0D7-4A15-B4D6-3399864CE6F3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 rot="5400000">
            <a:off x="2849462" y="2164843"/>
            <a:ext cx="552623" cy="252445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D6F0301-FB0A-460E-86D3-F3F7A16966C7}"/>
              </a:ext>
            </a:extLst>
          </p:cNvPr>
          <p:cNvCxnSpPr>
            <a:cxnSpLocks/>
            <a:stCxn id="45" idx="4"/>
            <a:endCxn id="171" idx="0"/>
          </p:cNvCxnSpPr>
          <p:nvPr/>
        </p:nvCxnSpPr>
        <p:spPr>
          <a:xfrm>
            <a:off x="2304098" y="1353261"/>
            <a:ext cx="0" cy="367738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C2D2D7F1-EC06-46B5-9F04-17ECFA963137}"/>
              </a:ext>
            </a:extLst>
          </p:cNvPr>
          <p:cNvSpPr/>
          <p:nvPr/>
        </p:nvSpPr>
        <p:spPr>
          <a:xfrm>
            <a:off x="3822849" y="224011"/>
            <a:ext cx="1130300" cy="3917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209CFE3-7515-4002-8017-32E592C8497A}"/>
              </a:ext>
            </a:extLst>
          </p:cNvPr>
          <p:cNvSpPr/>
          <p:nvPr/>
        </p:nvSpPr>
        <p:spPr>
          <a:xfrm>
            <a:off x="3674268" y="3699409"/>
            <a:ext cx="1427460" cy="3917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Training set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6E0D0C-0E6B-47CA-A2E2-744E5F2DBDCA}"/>
              </a:ext>
            </a:extLst>
          </p:cNvPr>
          <p:cNvSpPr/>
          <p:nvPr/>
        </p:nvSpPr>
        <p:spPr>
          <a:xfrm>
            <a:off x="1149816" y="3703381"/>
            <a:ext cx="1427462" cy="3917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Validatie set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B13AA453-A5D6-493C-BDEA-AC059DA1F806}"/>
              </a:ext>
            </a:extLst>
          </p:cNvPr>
          <p:cNvSpPr/>
          <p:nvPr/>
        </p:nvSpPr>
        <p:spPr>
          <a:xfrm>
            <a:off x="4264174" y="2903108"/>
            <a:ext cx="247650" cy="24765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0" rIns="0" rtlCol="0" anchor="ctr"/>
          <a:lstStyle/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Splitsen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" name="Verbindingslijn: gebogen 30">
            <a:extLst>
              <a:ext uri="{FF2B5EF4-FFF2-40B4-BE49-F238E27FC236}">
                <a16:creationId xmlns:a16="http://schemas.microsoft.com/office/drawing/2014/main" id="{3AF6B13B-76B0-4B77-A451-EDAA93DD164C}"/>
              </a:ext>
            </a:extLst>
          </p:cNvPr>
          <p:cNvCxnSpPr>
            <a:cxnSpLocks/>
            <a:stCxn id="75" idx="0"/>
            <a:endCxn id="57" idx="2"/>
          </p:cNvCxnSpPr>
          <p:nvPr/>
        </p:nvCxnSpPr>
        <p:spPr>
          <a:xfrm rot="5400000" flipH="1" flipV="1">
            <a:off x="2853299" y="4383730"/>
            <a:ext cx="941818" cy="1879931"/>
          </a:xfrm>
          <a:prstGeom prst="bentConnector2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Ovaal 44">
            <a:extLst>
              <a:ext uri="{FF2B5EF4-FFF2-40B4-BE49-F238E27FC236}">
                <a16:creationId xmlns:a16="http://schemas.microsoft.com/office/drawing/2014/main" id="{6A25E4E4-8056-46B4-8903-7E26CA3D8E47}"/>
              </a:ext>
            </a:extLst>
          </p:cNvPr>
          <p:cNvSpPr/>
          <p:nvPr/>
        </p:nvSpPr>
        <p:spPr>
          <a:xfrm>
            <a:off x="2180273" y="1105611"/>
            <a:ext cx="247650" cy="24765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0" rIns="0" rtlCol="0" anchor="ctr"/>
          <a:lstStyle/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Opzetten ANN</a:t>
            </a: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architectuur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BD00B42B-0672-47BE-94E8-BAA38D487F0A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4387999" y="615739"/>
            <a:ext cx="0" cy="2287369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Ruit 59">
            <a:extLst>
              <a:ext uri="{FF2B5EF4-FFF2-40B4-BE49-F238E27FC236}">
                <a16:creationId xmlns:a16="http://schemas.microsoft.com/office/drawing/2014/main" id="{D9DE0012-2778-4D19-8F75-18AA37D304CC}"/>
              </a:ext>
            </a:extLst>
          </p:cNvPr>
          <p:cNvSpPr/>
          <p:nvPr/>
        </p:nvSpPr>
        <p:spPr>
          <a:xfrm>
            <a:off x="4243983" y="5334393"/>
            <a:ext cx="288032" cy="288032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0" rIns="0" rtlCol="0" anchor="ctr"/>
          <a:lstStyle/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Wordt restterm</a:t>
            </a: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training kleiner?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Ovaal 56">
            <a:extLst>
              <a:ext uri="{FF2B5EF4-FFF2-40B4-BE49-F238E27FC236}">
                <a16:creationId xmlns:a16="http://schemas.microsoft.com/office/drawing/2014/main" id="{9086E84B-DCF8-41D4-AEF8-212541AF5AE6}"/>
              </a:ext>
            </a:extLst>
          </p:cNvPr>
          <p:cNvSpPr/>
          <p:nvPr/>
        </p:nvSpPr>
        <p:spPr>
          <a:xfrm>
            <a:off x="4264174" y="4728961"/>
            <a:ext cx="247650" cy="24765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0" rIns="0" rtlCol="0" anchor="ctr"/>
          <a:lstStyle/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Training</a:t>
            </a:r>
          </a:p>
          <a:p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epoch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3425AC74-0DE6-454E-B64E-67AA4F3F72B9}"/>
              </a:ext>
            </a:extLst>
          </p:cNvPr>
          <p:cNvCxnSpPr>
            <a:cxnSpLocks/>
            <a:stCxn id="57" idx="4"/>
            <a:endCxn id="60" idx="0"/>
          </p:cNvCxnSpPr>
          <p:nvPr/>
        </p:nvCxnSpPr>
        <p:spPr>
          <a:xfrm>
            <a:off x="4387999" y="4976611"/>
            <a:ext cx="0" cy="357782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echthoek 67">
            <a:extLst>
              <a:ext uri="{FF2B5EF4-FFF2-40B4-BE49-F238E27FC236}">
                <a16:creationId xmlns:a16="http://schemas.microsoft.com/office/drawing/2014/main" id="{C7C7BC02-BEFF-4DD4-B6DD-40C7564FEF08}"/>
              </a:ext>
            </a:extLst>
          </p:cNvPr>
          <p:cNvSpPr/>
          <p:nvPr/>
        </p:nvSpPr>
        <p:spPr>
          <a:xfrm>
            <a:off x="6198719" y="3699409"/>
            <a:ext cx="1130300" cy="3917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Test set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9" name="Verbindingslijn: gebogen 68">
            <a:extLst>
              <a:ext uri="{FF2B5EF4-FFF2-40B4-BE49-F238E27FC236}">
                <a16:creationId xmlns:a16="http://schemas.microsoft.com/office/drawing/2014/main" id="{94529C06-235B-4632-B2BD-FFDBBAF5FEF7}"/>
              </a:ext>
            </a:extLst>
          </p:cNvPr>
          <p:cNvCxnSpPr>
            <a:cxnSpLocks/>
            <a:stCxn id="13" idx="4"/>
            <a:endCxn id="68" idx="0"/>
          </p:cNvCxnSpPr>
          <p:nvPr/>
        </p:nvCxnSpPr>
        <p:spPr>
          <a:xfrm rot="16200000" flipH="1">
            <a:off x="5301609" y="2237148"/>
            <a:ext cx="548651" cy="237587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Ruit 74">
            <a:extLst>
              <a:ext uri="{FF2B5EF4-FFF2-40B4-BE49-F238E27FC236}">
                <a16:creationId xmlns:a16="http://schemas.microsoft.com/office/drawing/2014/main" id="{772F3143-BDC8-488A-94BD-B5AEFD447ACD}"/>
              </a:ext>
            </a:extLst>
          </p:cNvPr>
          <p:cNvSpPr/>
          <p:nvPr/>
        </p:nvSpPr>
        <p:spPr>
          <a:xfrm>
            <a:off x="2240227" y="5794604"/>
            <a:ext cx="288032" cy="288032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0" tIns="828000" rIns="0" bIns="0" rtlCol="0" anchor="ctr"/>
          <a:lstStyle/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Wordt restterm</a:t>
            </a: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validatie kleiner?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8" name="Verbindingslijn: gebogen 77">
            <a:extLst>
              <a:ext uri="{FF2B5EF4-FFF2-40B4-BE49-F238E27FC236}">
                <a16:creationId xmlns:a16="http://schemas.microsoft.com/office/drawing/2014/main" id="{6A19C302-C2E8-4BF1-AFE0-896807CEEFDB}"/>
              </a:ext>
            </a:extLst>
          </p:cNvPr>
          <p:cNvCxnSpPr>
            <a:cxnSpLocks/>
            <a:stCxn id="60" idx="2"/>
            <a:endCxn id="75" idx="3"/>
          </p:cNvCxnSpPr>
          <p:nvPr/>
        </p:nvCxnSpPr>
        <p:spPr>
          <a:xfrm rot="5400000">
            <a:off x="3300032" y="4850652"/>
            <a:ext cx="316195" cy="1859740"/>
          </a:xfrm>
          <a:prstGeom prst="bentConnector2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Ruit 83">
            <a:extLst>
              <a:ext uri="{FF2B5EF4-FFF2-40B4-BE49-F238E27FC236}">
                <a16:creationId xmlns:a16="http://schemas.microsoft.com/office/drawing/2014/main" id="{38A43730-75A0-44C0-82C7-A9393CDB6D4E}"/>
              </a:ext>
            </a:extLst>
          </p:cNvPr>
          <p:cNvSpPr/>
          <p:nvPr/>
        </p:nvSpPr>
        <p:spPr>
          <a:xfrm>
            <a:off x="4243983" y="6905575"/>
            <a:ext cx="288032" cy="288032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0" rIns="0" rtlCol="0" anchor="ctr"/>
          <a:lstStyle/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Restterm training</a:t>
            </a: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voldoende klein?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6" name="Rechte verbindingslijn 95">
            <a:extLst>
              <a:ext uri="{FF2B5EF4-FFF2-40B4-BE49-F238E27FC236}">
                <a16:creationId xmlns:a16="http://schemas.microsoft.com/office/drawing/2014/main" id="{C7417FD5-DD54-4E86-809E-5E3ED7E9D04A}"/>
              </a:ext>
            </a:extLst>
          </p:cNvPr>
          <p:cNvCxnSpPr>
            <a:cxnSpLocks/>
            <a:stCxn id="60" idx="2"/>
            <a:endCxn id="84" idx="0"/>
          </p:cNvCxnSpPr>
          <p:nvPr/>
        </p:nvCxnSpPr>
        <p:spPr>
          <a:xfrm>
            <a:off x="4387999" y="5622425"/>
            <a:ext cx="0" cy="1283150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85C9B1C4-4A61-4531-9A24-D3F320127037}"/>
                  </a:ext>
                </a:extLst>
              </p:cNvPr>
              <p:cNvSpPr/>
              <p:nvPr/>
            </p:nvSpPr>
            <p:spPr>
              <a:xfrm>
                <a:off x="6198719" y="8572986"/>
                <a:ext cx="1130300" cy="53975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dirty="0">
                    <a:solidFill>
                      <a:schemeClr val="bg1">
                        <a:lumMod val="50000"/>
                      </a:schemeClr>
                    </a:solidFill>
                  </a:rPr>
                  <a:t>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nl-B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85C9B1C4-4A61-4531-9A24-D3F320127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719" y="8572986"/>
                <a:ext cx="1130300" cy="539750"/>
              </a:xfrm>
              <a:prstGeom prst="rect">
                <a:avLst/>
              </a:prstGeom>
              <a:blipFill>
                <a:blip r:embed="rId2"/>
                <a:stretch>
                  <a:fillRect r="-18182" b="-1099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uit 101">
            <a:extLst>
              <a:ext uri="{FF2B5EF4-FFF2-40B4-BE49-F238E27FC236}">
                <a16:creationId xmlns:a16="http://schemas.microsoft.com/office/drawing/2014/main" id="{56908C3E-535E-4FAB-8240-9ECDC8D694A3}"/>
              </a:ext>
            </a:extLst>
          </p:cNvPr>
          <p:cNvSpPr/>
          <p:nvPr/>
        </p:nvSpPr>
        <p:spPr>
          <a:xfrm>
            <a:off x="6619853" y="7646408"/>
            <a:ext cx="288032" cy="288032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540000" bIns="36000" rtlCol="0" anchor="ctr"/>
          <a:lstStyle/>
          <a:p>
            <a:pPr algn="r"/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Restterm test</a:t>
            </a:r>
          </a:p>
          <a:p>
            <a:pPr algn="r"/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voldoende klein?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3" name="Verbindingslijn: gebogen 102">
            <a:extLst>
              <a:ext uri="{FF2B5EF4-FFF2-40B4-BE49-F238E27FC236}">
                <a16:creationId xmlns:a16="http://schemas.microsoft.com/office/drawing/2014/main" id="{CFC87F6C-1D37-40B8-AA01-A30C8F13E08B}"/>
              </a:ext>
            </a:extLst>
          </p:cNvPr>
          <p:cNvCxnSpPr>
            <a:cxnSpLocks/>
            <a:stCxn id="84" idx="2"/>
            <a:endCxn id="102" idx="0"/>
          </p:cNvCxnSpPr>
          <p:nvPr/>
        </p:nvCxnSpPr>
        <p:spPr>
          <a:xfrm rot="16200000" flipH="1">
            <a:off x="5349534" y="6232072"/>
            <a:ext cx="452801" cy="237587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Rechte verbindingslijn 105">
            <a:extLst>
              <a:ext uri="{FF2B5EF4-FFF2-40B4-BE49-F238E27FC236}">
                <a16:creationId xmlns:a16="http://schemas.microsoft.com/office/drawing/2014/main" id="{7F5B005C-C924-4A66-BE39-0A9732A83A50}"/>
              </a:ext>
            </a:extLst>
          </p:cNvPr>
          <p:cNvCxnSpPr>
            <a:cxnSpLocks/>
            <a:stCxn id="68" idx="2"/>
            <a:endCxn id="102" idx="0"/>
          </p:cNvCxnSpPr>
          <p:nvPr/>
        </p:nvCxnSpPr>
        <p:spPr>
          <a:xfrm>
            <a:off x="6763869" y="4091137"/>
            <a:ext cx="0" cy="3555271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Rechte verbindingslijn 109">
            <a:extLst>
              <a:ext uri="{FF2B5EF4-FFF2-40B4-BE49-F238E27FC236}">
                <a16:creationId xmlns:a16="http://schemas.microsoft.com/office/drawing/2014/main" id="{915E117C-E5CE-40D8-9887-1CA558953E14}"/>
              </a:ext>
            </a:extLst>
          </p:cNvPr>
          <p:cNvCxnSpPr>
            <a:cxnSpLocks/>
            <a:stCxn id="102" idx="2"/>
            <a:endCxn id="99" idx="0"/>
          </p:cNvCxnSpPr>
          <p:nvPr/>
        </p:nvCxnSpPr>
        <p:spPr>
          <a:xfrm>
            <a:off x="6763869" y="7934440"/>
            <a:ext cx="0" cy="638546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Verbindingslijn: gebogen 152">
            <a:extLst>
              <a:ext uri="{FF2B5EF4-FFF2-40B4-BE49-F238E27FC236}">
                <a16:creationId xmlns:a16="http://schemas.microsoft.com/office/drawing/2014/main" id="{87B47206-9408-4722-8C52-FC1EF6F20079}"/>
              </a:ext>
            </a:extLst>
          </p:cNvPr>
          <p:cNvCxnSpPr>
            <a:cxnSpLocks/>
            <a:stCxn id="75" idx="2"/>
            <a:endCxn id="84" idx="1"/>
          </p:cNvCxnSpPr>
          <p:nvPr/>
        </p:nvCxnSpPr>
        <p:spPr>
          <a:xfrm rot="16200000" flipH="1">
            <a:off x="2830636" y="5636243"/>
            <a:ext cx="966955" cy="1859740"/>
          </a:xfrm>
          <a:prstGeom prst="bentConnector2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Verbindingslijn: gebogen 156">
            <a:extLst>
              <a:ext uri="{FF2B5EF4-FFF2-40B4-BE49-F238E27FC236}">
                <a16:creationId xmlns:a16="http://schemas.microsoft.com/office/drawing/2014/main" id="{D33A6E70-FEE4-4971-9D94-441C5717696D}"/>
              </a:ext>
            </a:extLst>
          </p:cNvPr>
          <p:cNvCxnSpPr>
            <a:cxnSpLocks/>
            <a:stCxn id="12" idx="2"/>
            <a:endCxn id="75" idx="1"/>
          </p:cNvCxnSpPr>
          <p:nvPr/>
        </p:nvCxnSpPr>
        <p:spPr>
          <a:xfrm rot="16200000" flipH="1">
            <a:off x="1130132" y="4828524"/>
            <a:ext cx="1843511" cy="376680"/>
          </a:xfrm>
          <a:prstGeom prst="bentConnector2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1" name="Rechthoek 170">
            <a:extLst>
              <a:ext uri="{FF2B5EF4-FFF2-40B4-BE49-F238E27FC236}">
                <a16:creationId xmlns:a16="http://schemas.microsoft.com/office/drawing/2014/main" id="{823C4E94-8B77-4CA1-A882-9E88426DDA53}"/>
              </a:ext>
            </a:extLst>
          </p:cNvPr>
          <p:cNvSpPr/>
          <p:nvPr/>
        </p:nvSpPr>
        <p:spPr>
          <a:xfrm>
            <a:off x="1569884" y="1720999"/>
            <a:ext cx="1468427" cy="67139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ANN architectuur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" name="Ovaal 173">
            <a:extLst>
              <a:ext uri="{FF2B5EF4-FFF2-40B4-BE49-F238E27FC236}">
                <a16:creationId xmlns:a16="http://schemas.microsoft.com/office/drawing/2014/main" id="{1BAA2F70-5CA2-4ED5-9C0D-34D562364E4C}"/>
              </a:ext>
            </a:extLst>
          </p:cNvPr>
          <p:cNvSpPr/>
          <p:nvPr/>
        </p:nvSpPr>
        <p:spPr>
          <a:xfrm>
            <a:off x="4264174" y="-367233"/>
            <a:ext cx="247650" cy="24765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540000" bIns="36000" rtlCol="0" anchor="ctr"/>
          <a:lstStyle/>
          <a:p>
            <a:pPr algn="r"/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Verzamelen méér</a:t>
            </a:r>
            <a:br>
              <a:rPr lang="nl-NL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5" name="Rechte verbindingslijn 174">
            <a:extLst>
              <a:ext uri="{FF2B5EF4-FFF2-40B4-BE49-F238E27FC236}">
                <a16:creationId xmlns:a16="http://schemas.microsoft.com/office/drawing/2014/main" id="{B6181B3D-DC01-46F2-8ACF-05AF6A7B3B4E}"/>
              </a:ext>
            </a:extLst>
          </p:cNvPr>
          <p:cNvCxnSpPr>
            <a:cxnSpLocks/>
            <a:stCxn id="174" idx="4"/>
            <a:endCxn id="10" idx="0"/>
          </p:cNvCxnSpPr>
          <p:nvPr/>
        </p:nvCxnSpPr>
        <p:spPr>
          <a:xfrm>
            <a:off x="4387999" y="-119583"/>
            <a:ext cx="0" cy="343594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4" name="Verbindingslijn: gebogen 183">
            <a:extLst>
              <a:ext uri="{FF2B5EF4-FFF2-40B4-BE49-F238E27FC236}">
                <a16:creationId xmlns:a16="http://schemas.microsoft.com/office/drawing/2014/main" id="{2E238C4E-C03E-4DA6-A024-DE7029E40BC3}"/>
              </a:ext>
            </a:extLst>
          </p:cNvPr>
          <p:cNvCxnSpPr>
            <a:cxnSpLocks/>
            <a:stCxn id="171" idx="2"/>
            <a:endCxn id="13" idx="0"/>
          </p:cNvCxnSpPr>
          <p:nvPr/>
        </p:nvCxnSpPr>
        <p:spPr>
          <a:xfrm rot="16200000" flipH="1">
            <a:off x="3090690" y="1605799"/>
            <a:ext cx="510716" cy="208390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0" name="Verbindingslijn: gebogen 189">
            <a:extLst>
              <a:ext uri="{FF2B5EF4-FFF2-40B4-BE49-F238E27FC236}">
                <a16:creationId xmlns:a16="http://schemas.microsoft.com/office/drawing/2014/main" id="{90834913-2EEE-4821-89F2-F90D931DFDC6}"/>
              </a:ext>
            </a:extLst>
          </p:cNvPr>
          <p:cNvCxnSpPr>
            <a:cxnSpLocks/>
            <a:stCxn id="84" idx="2"/>
            <a:endCxn id="45" idx="2"/>
          </p:cNvCxnSpPr>
          <p:nvPr/>
        </p:nvCxnSpPr>
        <p:spPr>
          <a:xfrm rot="5400000" flipH="1">
            <a:off x="302050" y="3107659"/>
            <a:ext cx="5964171" cy="2207726"/>
          </a:xfrm>
          <a:prstGeom prst="bentConnector4">
            <a:avLst>
              <a:gd name="adj1" fmla="val -3833"/>
              <a:gd name="adj2" fmla="val 15436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7" name="Verbindingslijn: gebogen 196">
            <a:extLst>
              <a:ext uri="{FF2B5EF4-FFF2-40B4-BE49-F238E27FC236}">
                <a16:creationId xmlns:a16="http://schemas.microsoft.com/office/drawing/2014/main" id="{A2B3C26E-CDA2-4B26-9C5B-64AD4F33CCDB}"/>
              </a:ext>
            </a:extLst>
          </p:cNvPr>
          <p:cNvCxnSpPr>
            <a:cxnSpLocks/>
            <a:stCxn id="10" idx="2"/>
            <a:endCxn id="45" idx="0"/>
          </p:cNvCxnSpPr>
          <p:nvPr/>
        </p:nvCxnSpPr>
        <p:spPr>
          <a:xfrm rot="5400000">
            <a:off x="3101113" y="-181275"/>
            <a:ext cx="489872" cy="208390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2" name="Verbindingslijn: gebogen 201">
            <a:extLst>
              <a:ext uri="{FF2B5EF4-FFF2-40B4-BE49-F238E27FC236}">
                <a16:creationId xmlns:a16="http://schemas.microsoft.com/office/drawing/2014/main" id="{E86EA140-58BC-44A8-BD7C-CCFAF0837A57}"/>
              </a:ext>
            </a:extLst>
          </p:cNvPr>
          <p:cNvCxnSpPr>
            <a:cxnSpLocks/>
            <a:stCxn id="102" idx="3"/>
            <a:endCxn id="174" idx="6"/>
          </p:cNvCxnSpPr>
          <p:nvPr/>
        </p:nvCxnSpPr>
        <p:spPr>
          <a:xfrm flipH="1" flipV="1">
            <a:off x="4511824" y="-243408"/>
            <a:ext cx="2396061" cy="8033832"/>
          </a:xfrm>
          <a:prstGeom prst="bentConnector3">
            <a:avLst>
              <a:gd name="adj1" fmla="val -3524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8" name="Groep 227">
            <a:extLst>
              <a:ext uri="{FF2B5EF4-FFF2-40B4-BE49-F238E27FC236}">
                <a16:creationId xmlns:a16="http://schemas.microsoft.com/office/drawing/2014/main" id="{6C443F12-C0A2-49E0-819C-FBDC01C90FAB}"/>
              </a:ext>
            </a:extLst>
          </p:cNvPr>
          <p:cNvGrpSpPr/>
          <p:nvPr/>
        </p:nvGrpSpPr>
        <p:grpSpPr>
          <a:xfrm>
            <a:off x="1844007" y="5439451"/>
            <a:ext cx="5629028" cy="2876807"/>
            <a:chOff x="1798394" y="2610948"/>
            <a:chExt cx="5629028" cy="2876807"/>
          </a:xfrm>
        </p:grpSpPr>
        <p:sp>
          <p:nvSpPr>
            <p:cNvPr id="88" name="Tekstvak 87">
              <a:extLst>
                <a:ext uri="{FF2B5EF4-FFF2-40B4-BE49-F238E27FC236}">
                  <a16:creationId xmlns:a16="http://schemas.microsoft.com/office/drawing/2014/main" id="{C0336F96-7EA1-4EBE-B1D2-247EDB5291E9}"/>
                </a:ext>
              </a:extLst>
            </p:cNvPr>
            <p:cNvSpPr txBox="1"/>
            <p:nvPr/>
          </p:nvSpPr>
          <p:spPr>
            <a:xfrm>
              <a:off x="3890852" y="2833116"/>
              <a:ext cx="365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ja</a:t>
              </a:r>
              <a:endParaRPr lang="nl-BE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Tekstvak 88">
              <a:extLst>
                <a:ext uri="{FF2B5EF4-FFF2-40B4-BE49-F238E27FC236}">
                  <a16:creationId xmlns:a16="http://schemas.microsoft.com/office/drawing/2014/main" id="{BCAF0804-CC29-4794-A836-CDCD6B8FABF1}"/>
                </a:ext>
              </a:extLst>
            </p:cNvPr>
            <p:cNvSpPr txBox="1"/>
            <p:nvPr/>
          </p:nvSpPr>
          <p:spPr>
            <a:xfrm>
              <a:off x="4355191" y="3205667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neen</a:t>
              </a:r>
              <a:endParaRPr lang="nl-BE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5" name="Tekstvak 94">
              <a:extLst>
                <a:ext uri="{FF2B5EF4-FFF2-40B4-BE49-F238E27FC236}">
                  <a16:creationId xmlns:a16="http://schemas.microsoft.com/office/drawing/2014/main" id="{B000937D-C145-4461-8E6F-5540B6DBA3EF}"/>
                </a:ext>
              </a:extLst>
            </p:cNvPr>
            <p:cNvSpPr txBox="1"/>
            <p:nvPr/>
          </p:nvSpPr>
          <p:spPr>
            <a:xfrm>
              <a:off x="2012860" y="261094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ja</a:t>
              </a:r>
              <a:endParaRPr lang="nl-BE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9" name="Tekstvak 108">
              <a:extLst>
                <a:ext uri="{FF2B5EF4-FFF2-40B4-BE49-F238E27FC236}">
                  <a16:creationId xmlns:a16="http://schemas.microsoft.com/office/drawing/2014/main" id="{5F77EA6A-D118-4D07-AE25-8968DB0D67E1}"/>
                </a:ext>
              </a:extLst>
            </p:cNvPr>
            <p:cNvSpPr txBox="1"/>
            <p:nvPr/>
          </p:nvSpPr>
          <p:spPr>
            <a:xfrm>
              <a:off x="4525681" y="462512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ja</a:t>
              </a:r>
              <a:endParaRPr lang="nl-BE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4" name="Tekstvak 113">
              <a:extLst>
                <a:ext uri="{FF2B5EF4-FFF2-40B4-BE49-F238E27FC236}">
                  <a16:creationId xmlns:a16="http://schemas.microsoft.com/office/drawing/2014/main" id="{0BA5C20F-3AE9-4A00-A6E0-84C7F111659D}"/>
                </a:ext>
              </a:extLst>
            </p:cNvPr>
            <p:cNvSpPr txBox="1"/>
            <p:nvPr/>
          </p:nvSpPr>
          <p:spPr>
            <a:xfrm>
              <a:off x="6718256" y="5210756"/>
              <a:ext cx="295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ja</a:t>
              </a:r>
              <a:endParaRPr lang="nl-BE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6" name="Tekstvak 155">
              <a:extLst>
                <a:ext uri="{FF2B5EF4-FFF2-40B4-BE49-F238E27FC236}">
                  <a16:creationId xmlns:a16="http://schemas.microsoft.com/office/drawing/2014/main" id="{2FDAA936-5B57-4ED1-B501-27F9E39D59EC}"/>
                </a:ext>
              </a:extLst>
            </p:cNvPr>
            <p:cNvSpPr txBox="1"/>
            <p:nvPr/>
          </p:nvSpPr>
          <p:spPr>
            <a:xfrm>
              <a:off x="1798394" y="357225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neen</a:t>
              </a:r>
              <a:endParaRPr lang="nl-BE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1" name="Tekstvak 200">
              <a:extLst>
                <a:ext uri="{FF2B5EF4-FFF2-40B4-BE49-F238E27FC236}">
                  <a16:creationId xmlns:a16="http://schemas.microsoft.com/office/drawing/2014/main" id="{A8B53C37-CB64-4E47-A1D2-43E954E6E324}"/>
                </a:ext>
              </a:extLst>
            </p:cNvPr>
            <p:cNvSpPr txBox="1"/>
            <p:nvPr/>
          </p:nvSpPr>
          <p:spPr>
            <a:xfrm>
              <a:off x="3652491" y="4625122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neen</a:t>
              </a:r>
              <a:endParaRPr lang="nl-BE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6" name="Tekstvak 215">
              <a:extLst>
                <a:ext uri="{FF2B5EF4-FFF2-40B4-BE49-F238E27FC236}">
                  <a16:creationId xmlns:a16="http://schemas.microsoft.com/office/drawing/2014/main" id="{36252403-2176-46D1-8D13-1D66B5E37E3B}"/>
                </a:ext>
              </a:extLst>
            </p:cNvPr>
            <p:cNvSpPr txBox="1"/>
            <p:nvPr/>
          </p:nvSpPr>
          <p:spPr>
            <a:xfrm>
              <a:off x="6928567" y="4701329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neen</a:t>
              </a:r>
              <a:endParaRPr lang="nl-BE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262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0E2EA55D-53CC-475E-874C-6DBD5BE0F0CC}"/>
              </a:ext>
            </a:extLst>
          </p:cNvPr>
          <p:cNvSpPr/>
          <p:nvPr/>
        </p:nvSpPr>
        <p:spPr>
          <a:xfrm>
            <a:off x="2063552" y="2204864"/>
            <a:ext cx="2088232" cy="21602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5851E37-9BF8-4A0B-8038-CA606D6D1EE9}"/>
              </a:ext>
            </a:extLst>
          </p:cNvPr>
          <p:cNvSpPr txBox="1"/>
          <p:nvPr/>
        </p:nvSpPr>
        <p:spPr>
          <a:xfrm>
            <a:off x="2454191" y="1772816"/>
            <a:ext cx="130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kwadratisch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9D1A71B-02AA-49D7-B570-D7473B66C4DA}"/>
              </a:ext>
            </a:extLst>
          </p:cNvPr>
          <p:cNvSpPr/>
          <p:nvPr/>
        </p:nvSpPr>
        <p:spPr>
          <a:xfrm>
            <a:off x="4367808" y="2204864"/>
            <a:ext cx="2088232" cy="21602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66E5C96-EBFE-46AC-A239-CF18FE24CB98}"/>
              </a:ext>
            </a:extLst>
          </p:cNvPr>
          <p:cNvSpPr txBox="1"/>
          <p:nvPr/>
        </p:nvSpPr>
        <p:spPr>
          <a:xfrm>
            <a:off x="4995114" y="1772816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convex</a:t>
            </a:r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56728CCE-DCAD-48DE-9DAE-3D314EA6A365}"/>
              </a:ext>
            </a:extLst>
          </p:cNvPr>
          <p:cNvSpPr/>
          <p:nvPr/>
        </p:nvSpPr>
        <p:spPr>
          <a:xfrm>
            <a:off x="6672064" y="2204864"/>
            <a:ext cx="2088232" cy="21602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1235224-6936-4F46-A4BB-1D602986E70D}"/>
              </a:ext>
            </a:extLst>
          </p:cNvPr>
          <p:cNvSpPr txBox="1"/>
          <p:nvPr/>
        </p:nvSpPr>
        <p:spPr>
          <a:xfrm>
            <a:off x="7368973" y="177281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grillig</a:t>
            </a:r>
            <a:endParaRPr lang="nl-BE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AE8C2864-0627-4C93-9A92-0591C6AB0B9E}"/>
              </a:ext>
            </a:extLst>
          </p:cNvPr>
          <p:cNvSpPr/>
          <p:nvPr/>
        </p:nvSpPr>
        <p:spPr>
          <a:xfrm>
            <a:off x="2351584" y="2564904"/>
            <a:ext cx="1515533" cy="1557925"/>
          </a:xfrm>
          <a:custGeom>
            <a:avLst/>
            <a:gdLst>
              <a:gd name="connsiteX0" fmla="*/ 0 w 1515533"/>
              <a:gd name="connsiteY0" fmla="*/ 0 h 1557924"/>
              <a:gd name="connsiteX1" fmla="*/ 757766 w 1515533"/>
              <a:gd name="connsiteY1" fmla="*/ 1557866 h 1557924"/>
              <a:gd name="connsiteX2" fmla="*/ 1515533 w 1515533"/>
              <a:gd name="connsiteY2" fmla="*/ 46566 h 1557924"/>
              <a:gd name="connsiteX0" fmla="*/ 0 w 1515533"/>
              <a:gd name="connsiteY0" fmla="*/ 0 h 1557924"/>
              <a:gd name="connsiteX1" fmla="*/ 757766 w 1515533"/>
              <a:gd name="connsiteY1" fmla="*/ 1557866 h 1557924"/>
              <a:gd name="connsiteX2" fmla="*/ 1515533 w 1515533"/>
              <a:gd name="connsiteY2" fmla="*/ 46566 h 1557924"/>
              <a:gd name="connsiteX0" fmla="*/ 0 w 1515533"/>
              <a:gd name="connsiteY0" fmla="*/ 0 h 1557925"/>
              <a:gd name="connsiteX1" fmla="*/ 757766 w 1515533"/>
              <a:gd name="connsiteY1" fmla="*/ 1557866 h 1557925"/>
              <a:gd name="connsiteX2" fmla="*/ 1515533 w 1515533"/>
              <a:gd name="connsiteY2" fmla="*/ 46566 h 155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533" h="1557925">
                <a:moveTo>
                  <a:pt x="0" y="0"/>
                </a:moveTo>
                <a:cubicBezTo>
                  <a:pt x="45155" y="762352"/>
                  <a:pt x="505177" y="1550105"/>
                  <a:pt x="757766" y="1557866"/>
                </a:cubicBezTo>
                <a:cubicBezTo>
                  <a:pt x="1010355" y="1565627"/>
                  <a:pt x="1495777" y="818796"/>
                  <a:pt x="1515533" y="465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BFA8E687-884F-4B5C-9AF4-94354FDA5EFE}"/>
              </a:ext>
            </a:extLst>
          </p:cNvPr>
          <p:cNvSpPr/>
          <p:nvPr/>
        </p:nvSpPr>
        <p:spPr>
          <a:xfrm>
            <a:off x="4563533" y="2637367"/>
            <a:ext cx="1676400" cy="1441319"/>
          </a:xfrm>
          <a:custGeom>
            <a:avLst/>
            <a:gdLst>
              <a:gd name="connsiteX0" fmla="*/ 0 w 1676400"/>
              <a:gd name="connsiteY0" fmla="*/ 0 h 1441319"/>
              <a:gd name="connsiteX1" fmla="*/ 122767 w 1676400"/>
              <a:gd name="connsiteY1" fmla="*/ 474133 h 1441319"/>
              <a:gd name="connsiteX2" fmla="*/ 389467 w 1676400"/>
              <a:gd name="connsiteY2" fmla="*/ 588433 h 1441319"/>
              <a:gd name="connsiteX3" fmla="*/ 588434 w 1676400"/>
              <a:gd name="connsiteY3" fmla="*/ 1028700 h 1441319"/>
              <a:gd name="connsiteX4" fmla="*/ 778934 w 1676400"/>
              <a:gd name="connsiteY4" fmla="*/ 1206500 h 1441319"/>
              <a:gd name="connsiteX5" fmla="*/ 914400 w 1676400"/>
              <a:gd name="connsiteY5" fmla="*/ 1439333 h 1441319"/>
              <a:gd name="connsiteX6" fmla="*/ 1227667 w 1676400"/>
              <a:gd name="connsiteY6" fmla="*/ 1066800 h 1441319"/>
              <a:gd name="connsiteX7" fmla="*/ 1363134 w 1676400"/>
              <a:gd name="connsiteY7" fmla="*/ 461433 h 1441319"/>
              <a:gd name="connsiteX8" fmla="*/ 1583267 w 1676400"/>
              <a:gd name="connsiteY8" fmla="*/ 173566 h 1441319"/>
              <a:gd name="connsiteX9" fmla="*/ 1676400 w 1676400"/>
              <a:gd name="connsiteY9" fmla="*/ 63500 h 144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6400" h="1441319">
                <a:moveTo>
                  <a:pt x="0" y="0"/>
                </a:moveTo>
                <a:cubicBezTo>
                  <a:pt x="28928" y="188030"/>
                  <a:pt x="57856" y="376061"/>
                  <a:pt x="122767" y="474133"/>
                </a:cubicBezTo>
                <a:cubicBezTo>
                  <a:pt x="187678" y="572205"/>
                  <a:pt x="311856" y="496005"/>
                  <a:pt x="389467" y="588433"/>
                </a:cubicBezTo>
                <a:cubicBezTo>
                  <a:pt x="467078" y="680861"/>
                  <a:pt x="523523" y="925689"/>
                  <a:pt x="588434" y="1028700"/>
                </a:cubicBezTo>
                <a:cubicBezTo>
                  <a:pt x="653345" y="1131711"/>
                  <a:pt x="724606" y="1138061"/>
                  <a:pt x="778934" y="1206500"/>
                </a:cubicBezTo>
                <a:cubicBezTo>
                  <a:pt x="833262" y="1274939"/>
                  <a:pt x="839611" y="1462616"/>
                  <a:pt x="914400" y="1439333"/>
                </a:cubicBezTo>
                <a:cubicBezTo>
                  <a:pt x="989189" y="1416050"/>
                  <a:pt x="1152878" y="1229783"/>
                  <a:pt x="1227667" y="1066800"/>
                </a:cubicBezTo>
                <a:cubicBezTo>
                  <a:pt x="1302456" y="903817"/>
                  <a:pt x="1303867" y="610305"/>
                  <a:pt x="1363134" y="461433"/>
                </a:cubicBezTo>
                <a:cubicBezTo>
                  <a:pt x="1422401" y="312561"/>
                  <a:pt x="1531056" y="239888"/>
                  <a:pt x="1583267" y="173566"/>
                </a:cubicBezTo>
                <a:cubicBezTo>
                  <a:pt x="1635478" y="107244"/>
                  <a:pt x="1655939" y="85372"/>
                  <a:pt x="1676400" y="635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Vrije vorm: vorm 36">
            <a:extLst>
              <a:ext uri="{FF2B5EF4-FFF2-40B4-BE49-F238E27FC236}">
                <a16:creationId xmlns:a16="http://schemas.microsoft.com/office/drawing/2014/main" id="{D0678F6C-B56A-4CA2-92D9-039178C222C7}"/>
              </a:ext>
            </a:extLst>
          </p:cNvPr>
          <p:cNvSpPr/>
          <p:nvPr/>
        </p:nvSpPr>
        <p:spPr>
          <a:xfrm>
            <a:off x="6813550" y="2711450"/>
            <a:ext cx="1731963" cy="1299374"/>
          </a:xfrm>
          <a:custGeom>
            <a:avLst/>
            <a:gdLst>
              <a:gd name="connsiteX0" fmla="*/ 0 w 1731963"/>
              <a:gd name="connsiteY0" fmla="*/ 11113 h 1299374"/>
              <a:gd name="connsiteX1" fmla="*/ 98425 w 1731963"/>
              <a:gd name="connsiteY1" fmla="*/ 268288 h 1299374"/>
              <a:gd name="connsiteX2" fmla="*/ 173038 w 1731963"/>
              <a:gd name="connsiteY2" fmla="*/ 177800 h 1299374"/>
              <a:gd name="connsiteX3" fmla="*/ 268288 w 1731963"/>
              <a:gd name="connsiteY3" fmla="*/ 525463 h 1299374"/>
              <a:gd name="connsiteX4" fmla="*/ 350838 w 1731963"/>
              <a:gd name="connsiteY4" fmla="*/ 360363 h 1299374"/>
              <a:gd name="connsiteX5" fmla="*/ 441325 w 1731963"/>
              <a:gd name="connsiteY5" fmla="*/ 227013 h 1299374"/>
              <a:gd name="connsiteX6" fmla="*/ 530225 w 1731963"/>
              <a:gd name="connsiteY6" fmla="*/ 280988 h 1299374"/>
              <a:gd name="connsiteX7" fmla="*/ 628650 w 1731963"/>
              <a:gd name="connsiteY7" fmla="*/ 596900 h 1299374"/>
              <a:gd name="connsiteX8" fmla="*/ 728663 w 1731963"/>
              <a:gd name="connsiteY8" fmla="*/ 1230313 h 1299374"/>
              <a:gd name="connsiteX9" fmla="*/ 811213 w 1731963"/>
              <a:gd name="connsiteY9" fmla="*/ 1258888 h 1299374"/>
              <a:gd name="connsiteX10" fmla="*/ 898525 w 1731963"/>
              <a:gd name="connsiteY10" fmla="*/ 1019175 h 1299374"/>
              <a:gd name="connsiteX11" fmla="*/ 1000125 w 1731963"/>
              <a:gd name="connsiteY11" fmla="*/ 1123950 h 1299374"/>
              <a:gd name="connsiteX12" fmla="*/ 1081088 w 1731963"/>
              <a:gd name="connsiteY12" fmla="*/ 1184275 h 1299374"/>
              <a:gd name="connsiteX13" fmla="*/ 1181100 w 1731963"/>
              <a:gd name="connsiteY13" fmla="*/ 1120775 h 1299374"/>
              <a:gd name="connsiteX14" fmla="*/ 1266825 w 1731963"/>
              <a:gd name="connsiteY14" fmla="*/ 704850 h 1299374"/>
              <a:gd name="connsiteX15" fmla="*/ 1358900 w 1731963"/>
              <a:gd name="connsiteY15" fmla="*/ 477838 h 1299374"/>
              <a:gd name="connsiteX16" fmla="*/ 1446213 w 1731963"/>
              <a:gd name="connsiteY16" fmla="*/ 696913 h 1299374"/>
              <a:gd name="connsiteX17" fmla="*/ 1533525 w 1731963"/>
              <a:gd name="connsiteY17" fmla="*/ 549275 h 1299374"/>
              <a:gd name="connsiteX18" fmla="*/ 1641475 w 1731963"/>
              <a:gd name="connsiteY18" fmla="*/ 246063 h 1299374"/>
              <a:gd name="connsiteX19" fmla="*/ 1731963 w 1731963"/>
              <a:gd name="connsiteY19" fmla="*/ 0 h 129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31963" h="1299374">
                <a:moveTo>
                  <a:pt x="0" y="11113"/>
                </a:moveTo>
                <a:cubicBezTo>
                  <a:pt x="34792" y="125810"/>
                  <a:pt x="69585" y="240507"/>
                  <a:pt x="98425" y="268288"/>
                </a:cubicBezTo>
                <a:cubicBezTo>
                  <a:pt x="127265" y="296069"/>
                  <a:pt x="144728" y="134938"/>
                  <a:pt x="173038" y="177800"/>
                </a:cubicBezTo>
                <a:cubicBezTo>
                  <a:pt x="201349" y="220663"/>
                  <a:pt x="238655" y="495036"/>
                  <a:pt x="268288" y="525463"/>
                </a:cubicBezTo>
                <a:cubicBezTo>
                  <a:pt x="297921" y="555890"/>
                  <a:pt x="321999" y="410105"/>
                  <a:pt x="350838" y="360363"/>
                </a:cubicBezTo>
                <a:cubicBezTo>
                  <a:pt x="379678" y="310621"/>
                  <a:pt x="411427" y="240242"/>
                  <a:pt x="441325" y="227013"/>
                </a:cubicBezTo>
                <a:cubicBezTo>
                  <a:pt x="471223" y="213784"/>
                  <a:pt x="499004" y="219340"/>
                  <a:pt x="530225" y="280988"/>
                </a:cubicBezTo>
                <a:cubicBezTo>
                  <a:pt x="561446" y="342636"/>
                  <a:pt x="595577" y="438679"/>
                  <a:pt x="628650" y="596900"/>
                </a:cubicBezTo>
                <a:cubicBezTo>
                  <a:pt x="661723" y="755121"/>
                  <a:pt x="698236" y="1119982"/>
                  <a:pt x="728663" y="1230313"/>
                </a:cubicBezTo>
                <a:cubicBezTo>
                  <a:pt x="759090" y="1340644"/>
                  <a:pt x="782903" y="1294078"/>
                  <a:pt x="811213" y="1258888"/>
                </a:cubicBezTo>
                <a:cubicBezTo>
                  <a:pt x="839523" y="1223698"/>
                  <a:pt x="867040" y="1041665"/>
                  <a:pt x="898525" y="1019175"/>
                </a:cubicBezTo>
                <a:cubicBezTo>
                  <a:pt x="930010" y="996685"/>
                  <a:pt x="969698" y="1096433"/>
                  <a:pt x="1000125" y="1123950"/>
                </a:cubicBezTo>
                <a:cubicBezTo>
                  <a:pt x="1030552" y="1151467"/>
                  <a:pt x="1050926" y="1184804"/>
                  <a:pt x="1081088" y="1184275"/>
                </a:cubicBezTo>
                <a:cubicBezTo>
                  <a:pt x="1111251" y="1183746"/>
                  <a:pt x="1150144" y="1200679"/>
                  <a:pt x="1181100" y="1120775"/>
                </a:cubicBezTo>
                <a:cubicBezTo>
                  <a:pt x="1212056" y="1040871"/>
                  <a:pt x="1237192" y="812006"/>
                  <a:pt x="1266825" y="704850"/>
                </a:cubicBezTo>
                <a:cubicBezTo>
                  <a:pt x="1296458" y="597694"/>
                  <a:pt x="1329002" y="479161"/>
                  <a:pt x="1358900" y="477838"/>
                </a:cubicBezTo>
                <a:cubicBezTo>
                  <a:pt x="1388798" y="476515"/>
                  <a:pt x="1417109" y="685007"/>
                  <a:pt x="1446213" y="696913"/>
                </a:cubicBezTo>
                <a:cubicBezTo>
                  <a:pt x="1475317" y="708819"/>
                  <a:pt x="1500981" y="624417"/>
                  <a:pt x="1533525" y="549275"/>
                </a:cubicBezTo>
                <a:cubicBezTo>
                  <a:pt x="1566069" y="474133"/>
                  <a:pt x="1608402" y="337609"/>
                  <a:pt x="1641475" y="246063"/>
                </a:cubicBezTo>
                <a:cubicBezTo>
                  <a:pt x="1674548" y="154517"/>
                  <a:pt x="1703255" y="77258"/>
                  <a:pt x="173196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828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4140C138-5965-422C-A481-267923AAE96B}"/>
              </a:ext>
            </a:extLst>
          </p:cNvPr>
          <p:cNvSpPr/>
          <p:nvPr/>
        </p:nvSpPr>
        <p:spPr>
          <a:xfrm>
            <a:off x="2639616" y="3356992"/>
            <a:ext cx="1944216" cy="209301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6BED70D-FA7E-44E9-9670-F2D38100FDAD}"/>
              </a:ext>
            </a:extLst>
          </p:cNvPr>
          <p:cNvSpPr txBox="1"/>
          <p:nvPr/>
        </p:nvSpPr>
        <p:spPr>
          <a:xfrm rot="16200000">
            <a:off x="2512353" y="1086158"/>
            <a:ext cx="2198743" cy="2050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00"/>
              </a:lnSpc>
            </a:pPr>
            <a:r>
              <a:rPr lang="nl-NL" sz="1600" dirty="0">
                <a:solidFill>
                  <a:schemeClr val="accent2">
                    <a:lumMod val="50000"/>
                  </a:schemeClr>
                </a:solidFill>
              </a:rPr>
              <a:t>Dominante kleur</a:t>
            </a:r>
          </a:p>
          <a:p>
            <a:pPr>
              <a:lnSpc>
                <a:spcPts val="2200"/>
              </a:lnSpc>
            </a:pPr>
            <a:r>
              <a:rPr lang="nl-NL" sz="1600" dirty="0">
                <a:solidFill>
                  <a:schemeClr val="accent2">
                    <a:lumMod val="50000"/>
                  </a:schemeClr>
                </a:solidFill>
              </a:rPr>
              <a:t>Donker-licht verhouding</a:t>
            </a:r>
          </a:p>
          <a:p>
            <a:pPr>
              <a:lnSpc>
                <a:spcPts val="2200"/>
              </a:lnSpc>
            </a:pPr>
            <a:r>
              <a:rPr lang="nl-NL" sz="1600" dirty="0">
                <a:solidFill>
                  <a:schemeClr val="accent2">
                    <a:lumMod val="50000"/>
                  </a:schemeClr>
                </a:solidFill>
              </a:rPr>
              <a:t>Gemiddelde contrast</a:t>
            </a:r>
          </a:p>
          <a:p>
            <a:pPr>
              <a:lnSpc>
                <a:spcPts val="2200"/>
              </a:lnSpc>
            </a:pPr>
            <a:r>
              <a:rPr lang="nl-NL" sz="1600" dirty="0">
                <a:solidFill>
                  <a:schemeClr val="accent2">
                    <a:lumMod val="50000"/>
                  </a:schemeClr>
                </a:solidFill>
              </a:rPr>
              <a:t>Intensiteit pixel {1, 1}</a:t>
            </a:r>
          </a:p>
          <a:p>
            <a:pPr>
              <a:lnSpc>
                <a:spcPts val="2200"/>
              </a:lnSpc>
            </a:pPr>
            <a:r>
              <a:rPr lang="nl-NL" sz="1600" dirty="0">
                <a:solidFill>
                  <a:schemeClr val="accent2">
                    <a:lumMod val="50000"/>
                  </a:schemeClr>
                </a:solidFill>
              </a:rPr>
              <a:t>Intensiteit pixel {1, 2}</a:t>
            </a:r>
          </a:p>
          <a:p>
            <a:pPr>
              <a:lnSpc>
                <a:spcPts val="2200"/>
              </a:lnSpc>
            </a:pPr>
            <a:r>
              <a:rPr lang="nl-NL" sz="1600" dirty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>
              <a:lnSpc>
                <a:spcPts val="2200"/>
              </a:lnSpc>
            </a:pPr>
            <a:r>
              <a:rPr lang="nl-NL" sz="1600" dirty="0">
                <a:solidFill>
                  <a:schemeClr val="accent2">
                    <a:lumMod val="50000"/>
                  </a:schemeClr>
                </a:solidFill>
              </a:rPr>
              <a:t>Intensiteit pixel {b, h}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B91D7F1-12D2-4562-9885-36B4B2CA3760}"/>
              </a:ext>
            </a:extLst>
          </p:cNvPr>
          <p:cNvSpPr/>
          <p:nvPr/>
        </p:nvSpPr>
        <p:spPr>
          <a:xfrm>
            <a:off x="2711624" y="3457994"/>
            <a:ext cx="144016" cy="1440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3AAB0FDB-4D13-4DAC-A451-69BAF51376DA}"/>
              </a:ext>
            </a:extLst>
          </p:cNvPr>
          <p:cNvSpPr/>
          <p:nvPr/>
        </p:nvSpPr>
        <p:spPr>
          <a:xfrm>
            <a:off x="2711624" y="3741652"/>
            <a:ext cx="144016" cy="144016"/>
          </a:xfrm>
          <a:prstGeom prst="ellips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09E7F69F-14BA-4990-A938-9B4F5DCCAA5B}"/>
              </a:ext>
            </a:extLst>
          </p:cNvPr>
          <p:cNvSpPr/>
          <p:nvPr/>
        </p:nvSpPr>
        <p:spPr>
          <a:xfrm>
            <a:off x="2711624" y="4025309"/>
            <a:ext cx="144016" cy="144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1B850505-45BF-4F49-BF48-F6CEC605ABDB}"/>
              </a:ext>
            </a:extLst>
          </p:cNvPr>
          <p:cNvSpPr/>
          <p:nvPr/>
        </p:nvSpPr>
        <p:spPr>
          <a:xfrm>
            <a:off x="2711624" y="4308967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69D5055-3AFA-44E4-89BA-941048E40F36}"/>
              </a:ext>
            </a:extLst>
          </p:cNvPr>
          <p:cNvSpPr/>
          <p:nvPr/>
        </p:nvSpPr>
        <p:spPr>
          <a:xfrm>
            <a:off x="2711624" y="4592625"/>
            <a:ext cx="144016" cy="144016"/>
          </a:xfrm>
          <a:prstGeom prst="ellips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23EFE592-ECC1-4DA4-B851-F3B8DBC7237B}"/>
              </a:ext>
            </a:extLst>
          </p:cNvPr>
          <p:cNvSpPr/>
          <p:nvPr/>
        </p:nvSpPr>
        <p:spPr>
          <a:xfrm>
            <a:off x="2711624" y="4876282"/>
            <a:ext cx="144016" cy="144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462DAEE5-5973-4F97-8A38-207C5FAAD916}"/>
              </a:ext>
            </a:extLst>
          </p:cNvPr>
          <p:cNvSpPr/>
          <p:nvPr/>
        </p:nvSpPr>
        <p:spPr>
          <a:xfrm>
            <a:off x="2711624" y="5159939"/>
            <a:ext cx="144016" cy="1440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85E0A163-CC3C-40FF-8858-8665F7295FED}"/>
              </a:ext>
            </a:extLst>
          </p:cNvPr>
          <p:cNvSpPr/>
          <p:nvPr/>
        </p:nvSpPr>
        <p:spPr>
          <a:xfrm>
            <a:off x="2999656" y="3457994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DA233798-62B2-4445-A0CA-8E0FAEFD7AA3}"/>
              </a:ext>
            </a:extLst>
          </p:cNvPr>
          <p:cNvSpPr/>
          <p:nvPr/>
        </p:nvSpPr>
        <p:spPr>
          <a:xfrm>
            <a:off x="2999656" y="3741652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9442E492-17A6-4F17-938E-B9398AC03EA5}"/>
              </a:ext>
            </a:extLst>
          </p:cNvPr>
          <p:cNvSpPr/>
          <p:nvPr/>
        </p:nvSpPr>
        <p:spPr>
          <a:xfrm>
            <a:off x="2999656" y="4025309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9205751-85D1-4B88-BFC5-E51FDFE98ABE}"/>
              </a:ext>
            </a:extLst>
          </p:cNvPr>
          <p:cNvSpPr/>
          <p:nvPr/>
        </p:nvSpPr>
        <p:spPr>
          <a:xfrm>
            <a:off x="2999656" y="4308967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56FB9727-D83E-45DD-AE5B-DADC9EDF0C6E}"/>
              </a:ext>
            </a:extLst>
          </p:cNvPr>
          <p:cNvSpPr/>
          <p:nvPr/>
        </p:nvSpPr>
        <p:spPr>
          <a:xfrm>
            <a:off x="2999656" y="4592625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DEB32AC8-2FC3-4459-8B94-CC4174911793}"/>
              </a:ext>
            </a:extLst>
          </p:cNvPr>
          <p:cNvSpPr/>
          <p:nvPr/>
        </p:nvSpPr>
        <p:spPr>
          <a:xfrm>
            <a:off x="2999656" y="4876282"/>
            <a:ext cx="144016" cy="144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39BAEE60-51F6-426B-A396-5E32CEB163D2}"/>
              </a:ext>
            </a:extLst>
          </p:cNvPr>
          <p:cNvSpPr/>
          <p:nvPr/>
        </p:nvSpPr>
        <p:spPr>
          <a:xfrm>
            <a:off x="2999656" y="5159939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1B45875E-C3B5-4A9B-83B2-4821F82A028D}"/>
              </a:ext>
            </a:extLst>
          </p:cNvPr>
          <p:cNvSpPr/>
          <p:nvPr/>
        </p:nvSpPr>
        <p:spPr>
          <a:xfrm>
            <a:off x="3255938" y="345799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7A577B7F-AD47-4E0A-8EC8-388BBED273C1}"/>
              </a:ext>
            </a:extLst>
          </p:cNvPr>
          <p:cNvSpPr/>
          <p:nvPr/>
        </p:nvSpPr>
        <p:spPr>
          <a:xfrm>
            <a:off x="3255938" y="3741652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33C2A8F1-AEC0-4CA2-946E-1D409EE7AE8F}"/>
              </a:ext>
            </a:extLst>
          </p:cNvPr>
          <p:cNvSpPr/>
          <p:nvPr/>
        </p:nvSpPr>
        <p:spPr>
          <a:xfrm>
            <a:off x="3255938" y="4025309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E9D415F3-6864-407B-8467-56CE58F6BEC1}"/>
              </a:ext>
            </a:extLst>
          </p:cNvPr>
          <p:cNvSpPr/>
          <p:nvPr/>
        </p:nvSpPr>
        <p:spPr>
          <a:xfrm>
            <a:off x="3255938" y="4308967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F8B1BD77-A1A3-49E0-86DA-A16F8A6CF09C}"/>
              </a:ext>
            </a:extLst>
          </p:cNvPr>
          <p:cNvSpPr/>
          <p:nvPr/>
        </p:nvSpPr>
        <p:spPr>
          <a:xfrm>
            <a:off x="3255938" y="4592625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5D2DB1B8-1CF3-40A2-A2C5-00D7D92CF17B}"/>
              </a:ext>
            </a:extLst>
          </p:cNvPr>
          <p:cNvSpPr/>
          <p:nvPr/>
        </p:nvSpPr>
        <p:spPr>
          <a:xfrm>
            <a:off x="3255938" y="4876282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4AFED849-AAA3-4A45-92C2-63E309C675DB}"/>
              </a:ext>
            </a:extLst>
          </p:cNvPr>
          <p:cNvSpPr/>
          <p:nvPr/>
        </p:nvSpPr>
        <p:spPr>
          <a:xfrm>
            <a:off x="3255938" y="5159939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4AEDC7A6-C9B2-41E6-A812-17B7695BD18E}"/>
              </a:ext>
            </a:extLst>
          </p:cNvPr>
          <p:cNvSpPr/>
          <p:nvPr/>
        </p:nvSpPr>
        <p:spPr>
          <a:xfrm>
            <a:off x="3503712" y="3457994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E1CB9EF4-2ED8-40CE-8D48-3A5B637526F6}"/>
              </a:ext>
            </a:extLst>
          </p:cNvPr>
          <p:cNvSpPr/>
          <p:nvPr/>
        </p:nvSpPr>
        <p:spPr>
          <a:xfrm>
            <a:off x="3503712" y="3741652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4B537D91-2187-41BC-8FAA-930F228844BF}"/>
              </a:ext>
            </a:extLst>
          </p:cNvPr>
          <p:cNvSpPr/>
          <p:nvPr/>
        </p:nvSpPr>
        <p:spPr>
          <a:xfrm>
            <a:off x="3503712" y="4025309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E56B37FB-E22D-491E-8A9E-ECEF4EFB13EE}"/>
              </a:ext>
            </a:extLst>
          </p:cNvPr>
          <p:cNvSpPr/>
          <p:nvPr/>
        </p:nvSpPr>
        <p:spPr>
          <a:xfrm>
            <a:off x="3503712" y="4308967"/>
            <a:ext cx="144016" cy="144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58273E20-7B63-4AF3-8735-E8B5740D4AD6}"/>
              </a:ext>
            </a:extLst>
          </p:cNvPr>
          <p:cNvSpPr/>
          <p:nvPr/>
        </p:nvSpPr>
        <p:spPr>
          <a:xfrm>
            <a:off x="3503712" y="4592625"/>
            <a:ext cx="144016" cy="144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EB2E0AB3-2FCA-4497-AAC3-DD2F763CFFDF}"/>
              </a:ext>
            </a:extLst>
          </p:cNvPr>
          <p:cNvSpPr/>
          <p:nvPr/>
        </p:nvSpPr>
        <p:spPr>
          <a:xfrm>
            <a:off x="3503712" y="4876282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579B351A-7009-4F17-BEC6-47452239D95E}"/>
              </a:ext>
            </a:extLst>
          </p:cNvPr>
          <p:cNvSpPr/>
          <p:nvPr/>
        </p:nvSpPr>
        <p:spPr>
          <a:xfrm>
            <a:off x="3503712" y="5159939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50C8FD93-69F5-4D8F-8F46-B14236FCE93F}"/>
              </a:ext>
            </a:extLst>
          </p:cNvPr>
          <p:cNvSpPr/>
          <p:nvPr/>
        </p:nvSpPr>
        <p:spPr>
          <a:xfrm>
            <a:off x="3791744" y="345799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AEF5057F-47B5-4812-97AA-02A4F2B55780}"/>
              </a:ext>
            </a:extLst>
          </p:cNvPr>
          <p:cNvSpPr/>
          <p:nvPr/>
        </p:nvSpPr>
        <p:spPr>
          <a:xfrm>
            <a:off x="3791744" y="3741652"/>
            <a:ext cx="144016" cy="144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Ovaal 37">
            <a:extLst>
              <a:ext uri="{FF2B5EF4-FFF2-40B4-BE49-F238E27FC236}">
                <a16:creationId xmlns:a16="http://schemas.microsoft.com/office/drawing/2014/main" id="{8F333F9A-9D73-4B53-AD33-1FFF56F8C641}"/>
              </a:ext>
            </a:extLst>
          </p:cNvPr>
          <p:cNvSpPr/>
          <p:nvPr/>
        </p:nvSpPr>
        <p:spPr>
          <a:xfrm>
            <a:off x="3791744" y="4025309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Ovaal 38">
            <a:extLst>
              <a:ext uri="{FF2B5EF4-FFF2-40B4-BE49-F238E27FC236}">
                <a16:creationId xmlns:a16="http://schemas.microsoft.com/office/drawing/2014/main" id="{3C05BCAF-6EBD-4216-ABD9-C8DAB6EBD60C}"/>
              </a:ext>
            </a:extLst>
          </p:cNvPr>
          <p:cNvSpPr/>
          <p:nvPr/>
        </p:nvSpPr>
        <p:spPr>
          <a:xfrm>
            <a:off x="3791744" y="4308967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al 39">
            <a:extLst>
              <a:ext uri="{FF2B5EF4-FFF2-40B4-BE49-F238E27FC236}">
                <a16:creationId xmlns:a16="http://schemas.microsoft.com/office/drawing/2014/main" id="{01B2B67F-2F7F-4BAE-9298-69D19419F5EC}"/>
              </a:ext>
            </a:extLst>
          </p:cNvPr>
          <p:cNvSpPr/>
          <p:nvPr/>
        </p:nvSpPr>
        <p:spPr>
          <a:xfrm>
            <a:off x="3791744" y="4592625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al 40">
            <a:extLst>
              <a:ext uri="{FF2B5EF4-FFF2-40B4-BE49-F238E27FC236}">
                <a16:creationId xmlns:a16="http://schemas.microsoft.com/office/drawing/2014/main" id="{2E776957-0BAD-4B1F-BE65-D3DD026148FA}"/>
              </a:ext>
            </a:extLst>
          </p:cNvPr>
          <p:cNvSpPr/>
          <p:nvPr/>
        </p:nvSpPr>
        <p:spPr>
          <a:xfrm>
            <a:off x="3791744" y="487628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id="{D87AEB1A-90A7-40F9-BBBF-A92112282099}"/>
              </a:ext>
            </a:extLst>
          </p:cNvPr>
          <p:cNvSpPr/>
          <p:nvPr/>
        </p:nvSpPr>
        <p:spPr>
          <a:xfrm>
            <a:off x="3791744" y="5159939"/>
            <a:ext cx="144016" cy="144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Ovaal 42">
            <a:extLst>
              <a:ext uri="{FF2B5EF4-FFF2-40B4-BE49-F238E27FC236}">
                <a16:creationId xmlns:a16="http://schemas.microsoft.com/office/drawing/2014/main" id="{85CA2144-A6B9-4E4F-B13F-61E560F2B8DE}"/>
              </a:ext>
            </a:extLst>
          </p:cNvPr>
          <p:cNvSpPr/>
          <p:nvPr/>
        </p:nvSpPr>
        <p:spPr>
          <a:xfrm>
            <a:off x="4367808" y="3457994"/>
            <a:ext cx="144016" cy="144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33EAB03D-7A23-4877-8D79-8E9ECE66C563}"/>
              </a:ext>
            </a:extLst>
          </p:cNvPr>
          <p:cNvSpPr/>
          <p:nvPr/>
        </p:nvSpPr>
        <p:spPr>
          <a:xfrm>
            <a:off x="4367808" y="3741652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Ovaal 44">
            <a:extLst>
              <a:ext uri="{FF2B5EF4-FFF2-40B4-BE49-F238E27FC236}">
                <a16:creationId xmlns:a16="http://schemas.microsoft.com/office/drawing/2014/main" id="{0DEC23D4-D73F-40FC-BF22-B798A5AF6418}"/>
              </a:ext>
            </a:extLst>
          </p:cNvPr>
          <p:cNvSpPr/>
          <p:nvPr/>
        </p:nvSpPr>
        <p:spPr>
          <a:xfrm>
            <a:off x="4367808" y="4025309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6D0C8BA2-2489-4223-8913-7F912D0785B6}"/>
              </a:ext>
            </a:extLst>
          </p:cNvPr>
          <p:cNvSpPr/>
          <p:nvPr/>
        </p:nvSpPr>
        <p:spPr>
          <a:xfrm>
            <a:off x="4367808" y="4308967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id="{601695C3-FDE7-418F-B1F7-085111B73414}"/>
              </a:ext>
            </a:extLst>
          </p:cNvPr>
          <p:cNvSpPr/>
          <p:nvPr/>
        </p:nvSpPr>
        <p:spPr>
          <a:xfrm>
            <a:off x="4367808" y="4592625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Ovaal 47">
            <a:extLst>
              <a:ext uri="{FF2B5EF4-FFF2-40B4-BE49-F238E27FC236}">
                <a16:creationId xmlns:a16="http://schemas.microsoft.com/office/drawing/2014/main" id="{08E7C60A-15BE-4A3E-B448-4E83E9242B77}"/>
              </a:ext>
            </a:extLst>
          </p:cNvPr>
          <p:cNvSpPr/>
          <p:nvPr/>
        </p:nvSpPr>
        <p:spPr>
          <a:xfrm>
            <a:off x="4367808" y="4876282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54B02BD5-5908-434F-AD9C-92F1B6C2E225}"/>
              </a:ext>
            </a:extLst>
          </p:cNvPr>
          <p:cNvSpPr/>
          <p:nvPr/>
        </p:nvSpPr>
        <p:spPr>
          <a:xfrm>
            <a:off x="4367808" y="5159939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Pijl: rechts 50">
            <a:extLst>
              <a:ext uri="{FF2B5EF4-FFF2-40B4-BE49-F238E27FC236}">
                <a16:creationId xmlns:a16="http://schemas.microsoft.com/office/drawing/2014/main" id="{363CBBF1-C66C-49FA-8801-4FC66CFA9686}"/>
              </a:ext>
            </a:extLst>
          </p:cNvPr>
          <p:cNvSpPr/>
          <p:nvPr/>
        </p:nvSpPr>
        <p:spPr>
          <a:xfrm>
            <a:off x="5951984" y="3210939"/>
            <a:ext cx="1015949" cy="64651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6E1B37CC-D14B-4E59-BE85-A314FB1A30F4}"/>
              </a:ext>
            </a:extLst>
          </p:cNvPr>
          <p:cNvSpPr txBox="1"/>
          <p:nvPr/>
        </p:nvSpPr>
        <p:spPr>
          <a:xfrm>
            <a:off x="6036920" y="2767044"/>
            <a:ext cx="66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2">
                    <a:lumMod val="50000"/>
                  </a:schemeClr>
                </a:solidFill>
              </a:rPr>
              <a:t>leren</a:t>
            </a:r>
            <a:endParaRPr lang="nl-BE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5AC8A446-5FE6-4271-8A9B-CE15777E0CA3}"/>
              </a:ext>
            </a:extLst>
          </p:cNvPr>
          <p:cNvSpPr txBox="1"/>
          <p:nvPr/>
        </p:nvSpPr>
        <p:spPr>
          <a:xfrm>
            <a:off x="3064958" y="358055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endParaRPr lang="nl-BE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8BBE68E9-D4B3-493B-A6E5-381D728BB753}"/>
              </a:ext>
            </a:extLst>
          </p:cNvPr>
          <p:cNvSpPr txBox="1"/>
          <p:nvPr/>
        </p:nvSpPr>
        <p:spPr>
          <a:xfrm>
            <a:off x="9048328" y="34760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2">
                    <a:lumMod val="50000"/>
                  </a:schemeClr>
                </a:solidFill>
              </a:rPr>
              <a:t>model</a:t>
            </a:r>
            <a:endParaRPr lang="nl-BE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F7BD34BD-6C98-437C-95D0-751D2593C677}"/>
              </a:ext>
            </a:extLst>
          </p:cNvPr>
          <p:cNvSpPr/>
          <p:nvPr/>
        </p:nvSpPr>
        <p:spPr>
          <a:xfrm>
            <a:off x="4714803" y="3356992"/>
            <a:ext cx="249367" cy="209301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Ovaal 53">
            <a:extLst>
              <a:ext uri="{FF2B5EF4-FFF2-40B4-BE49-F238E27FC236}">
                <a16:creationId xmlns:a16="http://schemas.microsoft.com/office/drawing/2014/main" id="{41F29A5C-76B9-4BF4-B718-00B2852AF768}"/>
              </a:ext>
            </a:extLst>
          </p:cNvPr>
          <p:cNvSpPr/>
          <p:nvPr/>
        </p:nvSpPr>
        <p:spPr>
          <a:xfrm>
            <a:off x="4779558" y="3457994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>
            <a:extLst>
              <a:ext uri="{FF2B5EF4-FFF2-40B4-BE49-F238E27FC236}">
                <a16:creationId xmlns:a16="http://schemas.microsoft.com/office/drawing/2014/main" id="{8A1187F7-9D31-4C3F-B0EE-8B44A15FF8AA}"/>
              </a:ext>
            </a:extLst>
          </p:cNvPr>
          <p:cNvSpPr/>
          <p:nvPr/>
        </p:nvSpPr>
        <p:spPr>
          <a:xfrm>
            <a:off x="4779558" y="3741652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>
            <a:extLst>
              <a:ext uri="{FF2B5EF4-FFF2-40B4-BE49-F238E27FC236}">
                <a16:creationId xmlns:a16="http://schemas.microsoft.com/office/drawing/2014/main" id="{6F53D2AA-B55B-4A7A-9252-06A3FBEFC27E}"/>
              </a:ext>
            </a:extLst>
          </p:cNvPr>
          <p:cNvSpPr/>
          <p:nvPr/>
        </p:nvSpPr>
        <p:spPr>
          <a:xfrm>
            <a:off x="4779558" y="4025309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Ovaal 59">
            <a:extLst>
              <a:ext uri="{FF2B5EF4-FFF2-40B4-BE49-F238E27FC236}">
                <a16:creationId xmlns:a16="http://schemas.microsoft.com/office/drawing/2014/main" id="{D161B689-A7C8-4EE9-ADBB-276654E2473A}"/>
              </a:ext>
            </a:extLst>
          </p:cNvPr>
          <p:cNvSpPr/>
          <p:nvPr/>
        </p:nvSpPr>
        <p:spPr>
          <a:xfrm>
            <a:off x="4779558" y="4308967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>
            <a:extLst>
              <a:ext uri="{FF2B5EF4-FFF2-40B4-BE49-F238E27FC236}">
                <a16:creationId xmlns:a16="http://schemas.microsoft.com/office/drawing/2014/main" id="{3B172351-B5BA-4243-9E36-04C9F3AF79F9}"/>
              </a:ext>
            </a:extLst>
          </p:cNvPr>
          <p:cNvSpPr/>
          <p:nvPr/>
        </p:nvSpPr>
        <p:spPr>
          <a:xfrm>
            <a:off x="4779558" y="4592625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id="{19FD1B27-A72A-4878-BC49-1DF7599720F5}"/>
              </a:ext>
            </a:extLst>
          </p:cNvPr>
          <p:cNvSpPr/>
          <p:nvPr/>
        </p:nvSpPr>
        <p:spPr>
          <a:xfrm>
            <a:off x="4779558" y="4876282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Ovaal 62">
            <a:extLst>
              <a:ext uri="{FF2B5EF4-FFF2-40B4-BE49-F238E27FC236}">
                <a16:creationId xmlns:a16="http://schemas.microsoft.com/office/drawing/2014/main" id="{8462617C-498E-406F-BF40-AB752E3875B7}"/>
              </a:ext>
            </a:extLst>
          </p:cNvPr>
          <p:cNvSpPr/>
          <p:nvPr/>
        </p:nvSpPr>
        <p:spPr>
          <a:xfrm>
            <a:off x="4779558" y="5159939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2BA066DA-6388-4FED-A646-7EACD5077FC2}"/>
              </a:ext>
            </a:extLst>
          </p:cNvPr>
          <p:cNvSpPr txBox="1"/>
          <p:nvPr/>
        </p:nvSpPr>
        <p:spPr>
          <a:xfrm rot="16200000">
            <a:off x="4338591" y="2539388"/>
            <a:ext cx="950901" cy="358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00"/>
              </a:lnSpc>
            </a:pPr>
            <a:r>
              <a:rPr lang="nl-NL" sz="1600" dirty="0">
                <a:solidFill>
                  <a:schemeClr val="accent2">
                    <a:lumMod val="50000"/>
                  </a:schemeClr>
                </a:solidFill>
              </a:rPr>
              <a:t>Is Boom?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4D66AECA-2AE5-4CF6-922F-C4197CC84B91}"/>
              </a:ext>
            </a:extLst>
          </p:cNvPr>
          <p:cNvSpPr/>
          <p:nvPr/>
        </p:nvSpPr>
        <p:spPr>
          <a:xfrm>
            <a:off x="7366175" y="2478623"/>
            <a:ext cx="1944216" cy="209301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6" name="Ovaal 65">
            <a:extLst>
              <a:ext uri="{FF2B5EF4-FFF2-40B4-BE49-F238E27FC236}">
                <a16:creationId xmlns:a16="http://schemas.microsoft.com/office/drawing/2014/main" id="{787F7FA6-A1D5-415E-844D-4C08DC1CDF09}"/>
              </a:ext>
            </a:extLst>
          </p:cNvPr>
          <p:cNvSpPr/>
          <p:nvPr/>
        </p:nvSpPr>
        <p:spPr>
          <a:xfrm>
            <a:off x="7438183" y="2579625"/>
            <a:ext cx="144016" cy="1440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>
            <a:extLst>
              <a:ext uri="{FF2B5EF4-FFF2-40B4-BE49-F238E27FC236}">
                <a16:creationId xmlns:a16="http://schemas.microsoft.com/office/drawing/2014/main" id="{5D173278-F209-4D92-A464-0B1D860343AB}"/>
              </a:ext>
            </a:extLst>
          </p:cNvPr>
          <p:cNvSpPr/>
          <p:nvPr/>
        </p:nvSpPr>
        <p:spPr>
          <a:xfrm>
            <a:off x="7438183" y="2863283"/>
            <a:ext cx="144016" cy="144016"/>
          </a:xfrm>
          <a:prstGeom prst="ellips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8D22562D-97BC-4DFA-959B-A872B784C609}"/>
              </a:ext>
            </a:extLst>
          </p:cNvPr>
          <p:cNvSpPr/>
          <p:nvPr/>
        </p:nvSpPr>
        <p:spPr>
          <a:xfrm>
            <a:off x="7438183" y="3146940"/>
            <a:ext cx="144016" cy="144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>
            <a:extLst>
              <a:ext uri="{FF2B5EF4-FFF2-40B4-BE49-F238E27FC236}">
                <a16:creationId xmlns:a16="http://schemas.microsoft.com/office/drawing/2014/main" id="{EC21F6B3-ECBD-4804-8123-7F13B264D3F7}"/>
              </a:ext>
            </a:extLst>
          </p:cNvPr>
          <p:cNvSpPr/>
          <p:nvPr/>
        </p:nvSpPr>
        <p:spPr>
          <a:xfrm>
            <a:off x="7438183" y="3430598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0" name="Ovaal 69">
            <a:extLst>
              <a:ext uri="{FF2B5EF4-FFF2-40B4-BE49-F238E27FC236}">
                <a16:creationId xmlns:a16="http://schemas.microsoft.com/office/drawing/2014/main" id="{D4949A58-646B-4036-A134-7C6904446558}"/>
              </a:ext>
            </a:extLst>
          </p:cNvPr>
          <p:cNvSpPr/>
          <p:nvPr/>
        </p:nvSpPr>
        <p:spPr>
          <a:xfrm>
            <a:off x="7438183" y="3714256"/>
            <a:ext cx="144016" cy="144016"/>
          </a:xfrm>
          <a:prstGeom prst="ellips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>
            <a:extLst>
              <a:ext uri="{FF2B5EF4-FFF2-40B4-BE49-F238E27FC236}">
                <a16:creationId xmlns:a16="http://schemas.microsoft.com/office/drawing/2014/main" id="{3846B900-6E42-4FE4-BE93-4809E99E2F6C}"/>
              </a:ext>
            </a:extLst>
          </p:cNvPr>
          <p:cNvSpPr/>
          <p:nvPr/>
        </p:nvSpPr>
        <p:spPr>
          <a:xfrm>
            <a:off x="7438183" y="3997913"/>
            <a:ext cx="144016" cy="144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>
            <a:extLst>
              <a:ext uri="{FF2B5EF4-FFF2-40B4-BE49-F238E27FC236}">
                <a16:creationId xmlns:a16="http://schemas.microsoft.com/office/drawing/2014/main" id="{DE338C43-4CD3-43DD-841C-BC838FE42518}"/>
              </a:ext>
            </a:extLst>
          </p:cNvPr>
          <p:cNvSpPr/>
          <p:nvPr/>
        </p:nvSpPr>
        <p:spPr>
          <a:xfrm>
            <a:off x="7438183" y="4281570"/>
            <a:ext cx="144016" cy="1440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6F3020EB-980C-40A1-AC66-D012431B10C5}"/>
              </a:ext>
            </a:extLst>
          </p:cNvPr>
          <p:cNvSpPr/>
          <p:nvPr/>
        </p:nvSpPr>
        <p:spPr>
          <a:xfrm>
            <a:off x="7726215" y="2579625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6102CEF7-3958-45BE-A403-F1AC378C5F6E}"/>
              </a:ext>
            </a:extLst>
          </p:cNvPr>
          <p:cNvSpPr/>
          <p:nvPr/>
        </p:nvSpPr>
        <p:spPr>
          <a:xfrm>
            <a:off x="7726215" y="2863283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>
            <a:extLst>
              <a:ext uri="{FF2B5EF4-FFF2-40B4-BE49-F238E27FC236}">
                <a16:creationId xmlns:a16="http://schemas.microsoft.com/office/drawing/2014/main" id="{0404B9C3-1E3D-477A-9B07-117C679D102B}"/>
              </a:ext>
            </a:extLst>
          </p:cNvPr>
          <p:cNvSpPr/>
          <p:nvPr/>
        </p:nvSpPr>
        <p:spPr>
          <a:xfrm>
            <a:off x="7726215" y="3146940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81C7EC35-69FA-463F-9932-6F22FE675200}"/>
              </a:ext>
            </a:extLst>
          </p:cNvPr>
          <p:cNvSpPr/>
          <p:nvPr/>
        </p:nvSpPr>
        <p:spPr>
          <a:xfrm>
            <a:off x="7726215" y="3430598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D6AB3867-D93D-4133-AA59-F31BA5AAFD9B}"/>
              </a:ext>
            </a:extLst>
          </p:cNvPr>
          <p:cNvSpPr/>
          <p:nvPr/>
        </p:nvSpPr>
        <p:spPr>
          <a:xfrm>
            <a:off x="7726215" y="3714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8" name="Ovaal 77">
            <a:extLst>
              <a:ext uri="{FF2B5EF4-FFF2-40B4-BE49-F238E27FC236}">
                <a16:creationId xmlns:a16="http://schemas.microsoft.com/office/drawing/2014/main" id="{8A19C737-EA9B-4866-A719-E5C9F3313C32}"/>
              </a:ext>
            </a:extLst>
          </p:cNvPr>
          <p:cNvSpPr/>
          <p:nvPr/>
        </p:nvSpPr>
        <p:spPr>
          <a:xfrm>
            <a:off x="7726215" y="3997913"/>
            <a:ext cx="144016" cy="144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>
            <a:extLst>
              <a:ext uri="{FF2B5EF4-FFF2-40B4-BE49-F238E27FC236}">
                <a16:creationId xmlns:a16="http://schemas.microsoft.com/office/drawing/2014/main" id="{7DD32390-38AE-4936-88A8-A2F7BE5F79C4}"/>
              </a:ext>
            </a:extLst>
          </p:cNvPr>
          <p:cNvSpPr/>
          <p:nvPr/>
        </p:nvSpPr>
        <p:spPr>
          <a:xfrm>
            <a:off x="7726215" y="4281570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15A27993-B658-4CA4-B08D-DF21F230A6F8}"/>
              </a:ext>
            </a:extLst>
          </p:cNvPr>
          <p:cNvSpPr/>
          <p:nvPr/>
        </p:nvSpPr>
        <p:spPr>
          <a:xfrm>
            <a:off x="7982497" y="2579625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DF6DC54C-9AA6-4D09-B490-0945403DCB9C}"/>
              </a:ext>
            </a:extLst>
          </p:cNvPr>
          <p:cNvSpPr/>
          <p:nvPr/>
        </p:nvSpPr>
        <p:spPr>
          <a:xfrm>
            <a:off x="7982497" y="2863283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Ovaal 81">
            <a:extLst>
              <a:ext uri="{FF2B5EF4-FFF2-40B4-BE49-F238E27FC236}">
                <a16:creationId xmlns:a16="http://schemas.microsoft.com/office/drawing/2014/main" id="{707D23FE-7CF9-46DE-B08D-148062A3FD95}"/>
              </a:ext>
            </a:extLst>
          </p:cNvPr>
          <p:cNvSpPr/>
          <p:nvPr/>
        </p:nvSpPr>
        <p:spPr>
          <a:xfrm>
            <a:off x="7982497" y="3146940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>
            <a:extLst>
              <a:ext uri="{FF2B5EF4-FFF2-40B4-BE49-F238E27FC236}">
                <a16:creationId xmlns:a16="http://schemas.microsoft.com/office/drawing/2014/main" id="{15D6299D-9A9A-47DD-A89C-B661EC530345}"/>
              </a:ext>
            </a:extLst>
          </p:cNvPr>
          <p:cNvSpPr/>
          <p:nvPr/>
        </p:nvSpPr>
        <p:spPr>
          <a:xfrm>
            <a:off x="7982497" y="3430598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Ovaal 83">
            <a:extLst>
              <a:ext uri="{FF2B5EF4-FFF2-40B4-BE49-F238E27FC236}">
                <a16:creationId xmlns:a16="http://schemas.microsoft.com/office/drawing/2014/main" id="{3BC97C62-CE14-4CA3-A142-EF6609643EF9}"/>
              </a:ext>
            </a:extLst>
          </p:cNvPr>
          <p:cNvSpPr/>
          <p:nvPr/>
        </p:nvSpPr>
        <p:spPr>
          <a:xfrm>
            <a:off x="7982497" y="3714256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Ovaal 84">
            <a:extLst>
              <a:ext uri="{FF2B5EF4-FFF2-40B4-BE49-F238E27FC236}">
                <a16:creationId xmlns:a16="http://schemas.microsoft.com/office/drawing/2014/main" id="{E594D03D-16C4-4102-820F-042D68106AED}"/>
              </a:ext>
            </a:extLst>
          </p:cNvPr>
          <p:cNvSpPr/>
          <p:nvPr/>
        </p:nvSpPr>
        <p:spPr>
          <a:xfrm>
            <a:off x="7982497" y="3997913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Ovaal 85">
            <a:extLst>
              <a:ext uri="{FF2B5EF4-FFF2-40B4-BE49-F238E27FC236}">
                <a16:creationId xmlns:a16="http://schemas.microsoft.com/office/drawing/2014/main" id="{02F30136-5C98-47D1-878A-2222C6598FC9}"/>
              </a:ext>
            </a:extLst>
          </p:cNvPr>
          <p:cNvSpPr/>
          <p:nvPr/>
        </p:nvSpPr>
        <p:spPr>
          <a:xfrm>
            <a:off x="7982497" y="4281570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Ovaal 86">
            <a:extLst>
              <a:ext uri="{FF2B5EF4-FFF2-40B4-BE49-F238E27FC236}">
                <a16:creationId xmlns:a16="http://schemas.microsoft.com/office/drawing/2014/main" id="{FC4984F4-E4F2-4097-887E-B7CB089DE893}"/>
              </a:ext>
            </a:extLst>
          </p:cNvPr>
          <p:cNvSpPr/>
          <p:nvPr/>
        </p:nvSpPr>
        <p:spPr>
          <a:xfrm>
            <a:off x="8230271" y="2579625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Ovaal 87">
            <a:extLst>
              <a:ext uri="{FF2B5EF4-FFF2-40B4-BE49-F238E27FC236}">
                <a16:creationId xmlns:a16="http://schemas.microsoft.com/office/drawing/2014/main" id="{94593772-2893-43E9-853E-B365D06739C0}"/>
              </a:ext>
            </a:extLst>
          </p:cNvPr>
          <p:cNvSpPr/>
          <p:nvPr/>
        </p:nvSpPr>
        <p:spPr>
          <a:xfrm>
            <a:off x="8230271" y="2863283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Ovaal 88">
            <a:extLst>
              <a:ext uri="{FF2B5EF4-FFF2-40B4-BE49-F238E27FC236}">
                <a16:creationId xmlns:a16="http://schemas.microsoft.com/office/drawing/2014/main" id="{F3E11200-3DA2-43B4-8636-E64C088E246D}"/>
              </a:ext>
            </a:extLst>
          </p:cNvPr>
          <p:cNvSpPr/>
          <p:nvPr/>
        </p:nvSpPr>
        <p:spPr>
          <a:xfrm>
            <a:off x="8230271" y="3146940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>
            <a:extLst>
              <a:ext uri="{FF2B5EF4-FFF2-40B4-BE49-F238E27FC236}">
                <a16:creationId xmlns:a16="http://schemas.microsoft.com/office/drawing/2014/main" id="{8CB77DA4-3069-454A-ADBF-E3FCF183D9BE}"/>
              </a:ext>
            </a:extLst>
          </p:cNvPr>
          <p:cNvSpPr/>
          <p:nvPr/>
        </p:nvSpPr>
        <p:spPr>
          <a:xfrm>
            <a:off x="8230271" y="3430598"/>
            <a:ext cx="144016" cy="144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>
            <a:extLst>
              <a:ext uri="{FF2B5EF4-FFF2-40B4-BE49-F238E27FC236}">
                <a16:creationId xmlns:a16="http://schemas.microsoft.com/office/drawing/2014/main" id="{EC26BC63-6A4D-430E-AD42-F3C5D56FD776}"/>
              </a:ext>
            </a:extLst>
          </p:cNvPr>
          <p:cNvSpPr/>
          <p:nvPr/>
        </p:nvSpPr>
        <p:spPr>
          <a:xfrm>
            <a:off x="8230271" y="3714256"/>
            <a:ext cx="144016" cy="144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>
            <a:extLst>
              <a:ext uri="{FF2B5EF4-FFF2-40B4-BE49-F238E27FC236}">
                <a16:creationId xmlns:a16="http://schemas.microsoft.com/office/drawing/2014/main" id="{44D1CEDF-0380-49FA-9705-EE856035DFF2}"/>
              </a:ext>
            </a:extLst>
          </p:cNvPr>
          <p:cNvSpPr/>
          <p:nvPr/>
        </p:nvSpPr>
        <p:spPr>
          <a:xfrm>
            <a:off x="8230271" y="3997913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>
            <a:extLst>
              <a:ext uri="{FF2B5EF4-FFF2-40B4-BE49-F238E27FC236}">
                <a16:creationId xmlns:a16="http://schemas.microsoft.com/office/drawing/2014/main" id="{EC06F036-E87E-40F0-ABEF-A06125E84C4E}"/>
              </a:ext>
            </a:extLst>
          </p:cNvPr>
          <p:cNvSpPr/>
          <p:nvPr/>
        </p:nvSpPr>
        <p:spPr>
          <a:xfrm>
            <a:off x="8230271" y="428157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>
            <a:extLst>
              <a:ext uri="{FF2B5EF4-FFF2-40B4-BE49-F238E27FC236}">
                <a16:creationId xmlns:a16="http://schemas.microsoft.com/office/drawing/2014/main" id="{CBD33803-BFCF-430A-AC71-AE50A1C17F85}"/>
              </a:ext>
            </a:extLst>
          </p:cNvPr>
          <p:cNvSpPr/>
          <p:nvPr/>
        </p:nvSpPr>
        <p:spPr>
          <a:xfrm>
            <a:off x="8518303" y="2579625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>
            <a:extLst>
              <a:ext uri="{FF2B5EF4-FFF2-40B4-BE49-F238E27FC236}">
                <a16:creationId xmlns:a16="http://schemas.microsoft.com/office/drawing/2014/main" id="{861FEE6C-6EED-487A-BD2F-7D6857826F07}"/>
              </a:ext>
            </a:extLst>
          </p:cNvPr>
          <p:cNvSpPr/>
          <p:nvPr/>
        </p:nvSpPr>
        <p:spPr>
          <a:xfrm>
            <a:off x="8518303" y="2863283"/>
            <a:ext cx="144016" cy="144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6" name="Ovaal 95">
            <a:extLst>
              <a:ext uri="{FF2B5EF4-FFF2-40B4-BE49-F238E27FC236}">
                <a16:creationId xmlns:a16="http://schemas.microsoft.com/office/drawing/2014/main" id="{F2026059-02C7-4879-AA69-0DB514502E2A}"/>
              </a:ext>
            </a:extLst>
          </p:cNvPr>
          <p:cNvSpPr/>
          <p:nvPr/>
        </p:nvSpPr>
        <p:spPr>
          <a:xfrm>
            <a:off x="8518303" y="3146940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Ovaal 96">
            <a:extLst>
              <a:ext uri="{FF2B5EF4-FFF2-40B4-BE49-F238E27FC236}">
                <a16:creationId xmlns:a16="http://schemas.microsoft.com/office/drawing/2014/main" id="{367D26B5-1463-4E00-AB36-793DEFB88065}"/>
              </a:ext>
            </a:extLst>
          </p:cNvPr>
          <p:cNvSpPr/>
          <p:nvPr/>
        </p:nvSpPr>
        <p:spPr>
          <a:xfrm>
            <a:off x="8518303" y="3430598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Ovaal 97">
            <a:extLst>
              <a:ext uri="{FF2B5EF4-FFF2-40B4-BE49-F238E27FC236}">
                <a16:creationId xmlns:a16="http://schemas.microsoft.com/office/drawing/2014/main" id="{6606F947-B91A-422F-B97B-760EB511277F}"/>
              </a:ext>
            </a:extLst>
          </p:cNvPr>
          <p:cNvSpPr/>
          <p:nvPr/>
        </p:nvSpPr>
        <p:spPr>
          <a:xfrm>
            <a:off x="8518303" y="3714256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Ovaal 98">
            <a:extLst>
              <a:ext uri="{FF2B5EF4-FFF2-40B4-BE49-F238E27FC236}">
                <a16:creationId xmlns:a16="http://schemas.microsoft.com/office/drawing/2014/main" id="{E74DA9E5-E5B5-42F1-9991-CC033BC483CF}"/>
              </a:ext>
            </a:extLst>
          </p:cNvPr>
          <p:cNvSpPr/>
          <p:nvPr/>
        </p:nvSpPr>
        <p:spPr>
          <a:xfrm>
            <a:off x="8518303" y="3997913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>
            <a:extLst>
              <a:ext uri="{FF2B5EF4-FFF2-40B4-BE49-F238E27FC236}">
                <a16:creationId xmlns:a16="http://schemas.microsoft.com/office/drawing/2014/main" id="{9E2B100E-83E6-44A9-AAEA-D9563931601F}"/>
              </a:ext>
            </a:extLst>
          </p:cNvPr>
          <p:cNvSpPr/>
          <p:nvPr/>
        </p:nvSpPr>
        <p:spPr>
          <a:xfrm>
            <a:off x="8518303" y="4281570"/>
            <a:ext cx="144016" cy="144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>
            <a:extLst>
              <a:ext uri="{FF2B5EF4-FFF2-40B4-BE49-F238E27FC236}">
                <a16:creationId xmlns:a16="http://schemas.microsoft.com/office/drawing/2014/main" id="{CA4072BE-2BE0-4CD5-8425-9C4EF8AF47C2}"/>
              </a:ext>
            </a:extLst>
          </p:cNvPr>
          <p:cNvSpPr/>
          <p:nvPr/>
        </p:nvSpPr>
        <p:spPr>
          <a:xfrm>
            <a:off x="9094367" y="2579625"/>
            <a:ext cx="144016" cy="144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>
            <a:extLst>
              <a:ext uri="{FF2B5EF4-FFF2-40B4-BE49-F238E27FC236}">
                <a16:creationId xmlns:a16="http://schemas.microsoft.com/office/drawing/2014/main" id="{481D3B73-9E8A-45F6-80A2-B14193AB89AA}"/>
              </a:ext>
            </a:extLst>
          </p:cNvPr>
          <p:cNvSpPr/>
          <p:nvPr/>
        </p:nvSpPr>
        <p:spPr>
          <a:xfrm>
            <a:off x="9094367" y="2863283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Ovaal 102">
            <a:extLst>
              <a:ext uri="{FF2B5EF4-FFF2-40B4-BE49-F238E27FC236}">
                <a16:creationId xmlns:a16="http://schemas.microsoft.com/office/drawing/2014/main" id="{17CD0539-D5BC-489D-84BF-B0135446B393}"/>
              </a:ext>
            </a:extLst>
          </p:cNvPr>
          <p:cNvSpPr/>
          <p:nvPr/>
        </p:nvSpPr>
        <p:spPr>
          <a:xfrm>
            <a:off x="9094367" y="3146940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Ovaal 103">
            <a:extLst>
              <a:ext uri="{FF2B5EF4-FFF2-40B4-BE49-F238E27FC236}">
                <a16:creationId xmlns:a16="http://schemas.microsoft.com/office/drawing/2014/main" id="{38C7CBCC-1519-4DD0-B421-A531D8211B81}"/>
              </a:ext>
            </a:extLst>
          </p:cNvPr>
          <p:cNvSpPr/>
          <p:nvPr/>
        </p:nvSpPr>
        <p:spPr>
          <a:xfrm>
            <a:off x="9094367" y="3430598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>
            <a:extLst>
              <a:ext uri="{FF2B5EF4-FFF2-40B4-BE49-F238E27FC236}">
                <a16:creationId xmlns:a16="http://schemas.microsoft.com/office/drawing/2014/main" id="{7BC9B0A0-CD90-43D6-8BE6-FB409A52A067}"/>
              </a:ext>
            </a:extLst>
          </p:cNvPr>
          <p:cNvSpPr/>
          <p:nvPr/>
        </p:nvSpPr>
        <p:spPr>
          <a:xfrm>
            <a:off x="9094367" y="3714256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Ovaal 105">
            <a:extLst>
              <a:ext uri="{FF2B5EF4-FFF2-40B4-BE49-F238E27FC236}">
                <a16:creationId xmlns:a16="http://schemas.microsoft.com/office/drawing/2014/main" id="{E1F60FBF-417B-4310-A325-148F3727F00D}"/>
              </a:ext>
            </a:extLst>
          </p:cNvPr>
          <p:cNvSpPr/>
          <p:nvPr/>
        </p:nvSpPr>
        <p:spPr>
          <a:xfrm>
            <a:off x="9094367" y="3997913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Ovaal 106">
            <a:extLst>
              <a:ext uri="{FF2B5EF4-FFF2-40B4-BE49-F238E27FC236}">
                <a16:creationId xmlns:a16="http://schemas.microsoft.com/office/drawing/2014/main" id="{4A031E5A-F6E6-44FA-B26B-99C3BDE589D0}"/>
              </a:ext>
            </a:extLst>
          </p:cNvPr>
          <p:cNvSpPr/>
          <p:nvPr/>
        </p:nvSpPr>
        <p:spPr>
          <a:xfrm>
            <a:off x="9094367" y="428157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Rechthoek 107">
            <a:extLst>
              <a:ext uri="{FF2B5EF4-FFF2-40B4-BE49-F238E27FC236}">
                <a16:creationId xmlns:a16="http://schemas.microsoft.com/office/drawing/2014/main" id="{C45EF3A7-8F5F-46FB-B62E-66BF6D43D267}"/>
              </a:ext>
            </a:extLst>
          </p:cNvPr>
          <p:cNvSpPr/>
          <p:nvPr/>
        </p:nvSpPr>
        <p:spPr>
          <a:xfrm>
            <a:off x="11064552" y="2478623"/>
            <a:ext cx="249367" cy="209301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>
            <a:extLst>
              <a:ext uri="{FF2B5EF4-FFF2-40B4-BE49-F238E27FC236}">
                <a16:creationId xmlns:a16="http://schemas.microsoft.com/office/drawing/2014/main" id="{94F9F143-F9F1-4947-9CFD-FCFECAA3D67E}"/>
              </a:ext>
            </a:extLst>
          </p:cNvPr>
          <p:cNvSpPr/>
          <p:nvPr/>
        </p:nvSpPr>
        <p:spPr>
          <a:xfrm>
            <a:off x="11129307" y="2579625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0" name="Ovaal 109">
            <a:extLst>
              <a:ext uri="{FF2B5EF4-FFF2-40B4-BE49-F238E27FC236}">
                <a16:creationId xmlns:a16="http://schemas.microsoft.com/office/drawing/2014/main" id="{FAE5F5BC-CAD0-481B-98DE-71B64F15441D}"/>
              </a:ext>
            </a:extLst>
          </p:cNvPr>
          <p:cNvSpPr/>
          <p:nvPr/>
        </p:nvSpPr>
        <p:spPr>
          <a:xfrm>
            <a:off x="11129307" y="2863283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>
            <a:extLst>
              <a:ext uri="{FF2B5EF4-FFF2-40B4-BE49-F238E27FC236}">
                <a16:creationId xmlns:a16="http://schemas.microsoft.com/office/drawing/2014/main" id="{91AB6A7E-E9F6-40B3-ACA5-738D169C27E6}"/>
              </a:ext>
            </a:extLst>
          </p:cNvPr>
          <p:cNvSpPr/>
          <p:nvPr/>
        </p:nvSpPr>
        <p:spPr>
          <a:xfrm>
            <a:off x="11129307" y="3146940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Ovaal 111">
            <a:extLst>
              <a:ext uri="{FF2B5EF4-FFF2-40B4-BE49-F238E27FC236}">
                <a16:creationId xmlns:a16="http://schemas.microsoft.com/office/drawing/2014/main" id="{4B6584E0-C8D7-440F-83D3-9B1791CF9C09}"/>
              </a:ext>
            </a:extLst>
          </p:cNvPr>
          <p:cNvSpPr/>
          <p:nvPr/>
        </p:nvSpPr>
        <p:spPr>
          <a:xfrm>
            <a:off x="11129307" y="3430598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>
            <a:extLst>
              <a:ext uri="{FF2B5EF4-FFF2-40B4-BE49-F238E27FC236}">
                <a16:creationId xmlns:a16="http://schemas.microsoft.com/office/drawing/2014/main" id="{64BB7B8E-21F9-4804-BE7A-D31588CEE001}"/>
              </a:ext>
            </a:extLst>
          </p:cNvPr>
          <p:cNvSpPr/>
          <p:nvPr/>
        </p:nvSpPr>
        <p:spPr>
          <a:xfrm>
            <a:off x="11129307" y="3714256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Ovaal 113">
            <a:extLst>
              <a:ext uri="{FF2B5EF4-FFF2-40B4-BE49-F238E27FC236}">
                <a16:creationId xmlns:a16="http://schemas.microsoft.com/office/drawing/2014/main" id="{384BF024-E4FF-4CF3-B425-6629C464EDE9}"/>
              </a:ext>
            </a:extLst>
          </p:cNvPr>
          <p:cNvSpPr/>
          <p:nvPr/>
        </p:nvSpPr>
        <p:spPr>
          <a:xfrm>
            <a:off x="11129307" y="3997913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Ovaal 114">
            <a:extLst>
              <a:ext uri="{FF2B5EF4-FFF2-40B4-BE49-F238E27FC236}">
                <a16:creationId xmlns:a16="http://schemas.microsoft.com/office/drawing/2014/main" id="{E058BD25-8ACD-4F96-A96C-8347302EAF09}"/>
              </a:ext>
            </a:extLst>
          </p:cNvPr>
          <p:cNvSpPr/>
          <p:nvPr/>
        </p:nvSpPr>
        <p:spPr>
          <a:xfrm>
            <a:off x="11129307" y="4281570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D5711E6-3565-40D3-92E5-8EF93BC2C612}"/>
              </a:ext>
            </a:extLst>
          </p:cNvPr>
          <p:cNvSpPr/>
          <p:nvPr/>
        </p:nvSpPr>
        <p:spPr>
          <a:xfrm>
            <a:off x="7248128" y="2207698"/>
            <a:ext cx="4248472" cy="25415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Pijl: rechts 158">
            <a:extLst>
              <a:ext uri="{FF2B5EF4-FFF2-40B4-BE49-F238E27FC236}">
                <a16:creationId xmlns:a16="http://schemas.microsoft.com/office/drawing/2014/main" id="{429E0E32-8073-4ECC-8151-3DE32B4F6816}"/>
              </a:ext>
            </a:extLst>
          </p:cNvPr>
          <p:cNvSpPr/>
          <p:nvPr/>
        </p:nvSpPr>
        <p:spPr>
          <a:xfrm>
            <a:off x="9912424" y="3414727"/>
            <a:ext cx="624497" cy="52341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kstvak 58">
                <a:extLst>
                  <a:ext uri="{FF2B5EF4-FFF2-40B4-BE49-F238E27FC236}">
                    <a16:creationId xmlns:a16="http://schemas.microsoft.com/office/drawing/2014/main" id="{63030B5C-F2C6-4E04-8C6E-515CE1543C5C}"/>
                  </a:ext>
                </a:extLst>
              </p:cNvPr>
              <p:cNvSpPr txBox="1"/>
              <p:nvPr/>
            </p:nvSpPr>
            <p:spPr>
              <a:xfrm>
                <a:off x="9447458" y="2847412"/>
                <a:ext cx="1435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nl-NL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  <m:r>
                            <a:rPr lang="nl-NL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nl-NL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𝒴</m:t>
                          </m:r>
                        </m:e>
                      </m:d>
                    </m:oMath>
                  </m:oMathPara>
                </a14:m>
                <a:endParaRPr lang="nl-BE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kstvak 58">
                <a:extLst>
                  <a:ext uri="{FF2B5EF4-FFF2-40B4-BE49-F238E27FC236}">
                    <a16:creationId xmlns:a16="http://schemas.microsoft.com/office/drawing/2014/main" id="{63030B5C-F2C6-4E04-8C6E-515CE1543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58" y="2847412"/>
                <a:ext cx="1435073" cy="369332"/>
              </a:xfrm>
              <a:prstGeom prst="rect">
                <a:avLst/>
              </a:prstGeom>
              <a:blipFill>
                <a:blip r:embed="rId2"/>
                <a:stretch>
                  <a:fillRect l="-5532" b="-3114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66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B8061CD-CFF5-4441-9ADE-0E7B0574BD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76587" y="985837"/>
            <a:ext cx="5838825" cy="488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663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NIST sample images">
            <a:extLst>
              <a:ext uri="{FF2B5EF4-FFF2-40B4-BE49-F238E27FC236}">
                <a16:creationId xmlns:a16="http://schemas.microsoft.com/office/drawing/2014/main" id="{FF7805C0-B993-44E4-BF76-14C387E58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2924944"/>
            <a:ext cx="4320496" cy="262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AA7ED05-8053-48AA-8D76-ED755B93C3A8}"/>
              </a:ext>
            </a:extLst>
          </p:cNvPr>
          <p:cNvSpPr txBox="1"/>
          <p:nvPr/>
        </p:nvSpPr>
        <p:spPr>
          <a:xfrm>
            <a:off x="1886532" y="2107204"/>
            <a:ext cx="986680" cy="358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00"/>
              </a:lnSpc>
            </a:pPr>
            <a:r>
              <a:rPr lang="nl-NL" sz="1600" dirty="0">
                <a:solidFill>
                  <a:schemeClr val="accent2">
                    <a:lumMod val="50000"/>
                  </a:schemeClr>
                </a:solidFill>
              </a:rPr>
              <a:t>Varianten</a:t>
            </a:r>
          </a:p>
        </p:txBody>
      </p:sp>
      <p:sp>
        <p:nvSpPr>
          <p:cNvPr id="92" name="Pijl: rechts 91">
            <a:extLst>
              <a:ext uri="{FF2B5EF4-FFF2-40B4-BE49-F238E27FC236}">
                <a16:creationId xmlns:a16="http://schemas.microsoft.com/office/drawing/2014/main" id="{2F7075A0-C8A7-448A-AFCE-6F89FC27098D}"/>
              </a:ext>
            </a:extLst>
          </p:cNvPr>
          <p:cNvSpPr/>
          <p:nvPr/>
        </p:nvSpPr>
        <p:spPr>
          <a:xfrm>
            <a:off x="5951984" y="2724480"/>
            <a:ext cx="1015949" cy="64651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4" name="Tekstvak 93">
            <a:extLst>
              <a:ext uri="{FF2B5EF4-FFF2-40B4-BE49-F238E27FC236}">
                <a16:creationId xmlns:a16="http://schemas.microsoft.com/office/drawing/2014/main" id="{329F1854-2FC6-4E5F-BBE4-0FCC72C5DE8B}"/>
              </a:ext>
            </a:extLst>
          </p:cNvPr>
          <p:cNvSpPr txBox="1"/>
          <p:nvPr/>
        </p:nvSpPr>
        <p:spPr>
          <a:xfrm>
            <a:off x="6036920" y="2280585"/>
            <a:ext cx="66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2">
                    <a:lumMod val="50000"/>
                  </a:schemeClr>
                </a:solidFill>
              </a:rPr>
              <a:t>leren</a:t>
            </a:r>
            <a:endParaRPr lang="nl-BE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6" name="Tekstvak 95">
            <a:extLst>
              <a:ext uri="{FF2B5EF4-FFF2-40B4-BE49-F238E27FC236}">
                <a16:creationId xmlns:a16="http://schemas.microsoft.com/office/drawing/2014/main" id="{D671CB14-D77C-4C2B-9B71-766739B01788}"/>
              </a:ext>
            </a:extLst>
          </p:cNvPr>
          <p:cNvSpPr txBox="1"/>
          <p:nvPr/>
        </p:nvSpPr>
        <p:spPr>
          <a:xfrm>
            <a:off x="3064958" y="358055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endParaRPr lang="nl-BE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Tekstvak 97">
            <a:extLst>
              <a:ext uri="{FF2B5EF4-FFF2-40B4-BE49-F238E27FC236}">
                <a16:creationId xmlns:a16="http://schemas.microsoft.com/office/drawing/2014/main" id="{06C6CECD-E7FB-4620-B271-BFEF38AC98E5}"/>
              </a:ext>
            </a:extLst>
          </p:cNvPr>
          <p:cNvSpPr txBox="1"/>
          <p:nvPr/>
        </p:nvSpPr>
        <p:spPr>
          <a:xfrm>
            <a:off x="9048328" y="34760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2">
                    <a:lumMod val="50000"/>
                  </a:schemeClr>
                </a:solidFill>
              </a:rPr>
              <a:t>model</a:t>
            </a:r>
            <a:endParaRPr lang="nl-BE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6" name="Tekstvak 115">
            <a:extLst>
              <a:ext uri="{FF2B5EF4-FFF2-40B4-BE49-F238E27FC236}">
                <a16:creationId xmlns:a16="http://schemas.microsoft.com/office/drawing/2014/main" id="{BFA4A322-1BC6-47EB-81D3-E06ECBF8D67D}"/>
              </a:ext>
            </a:extLst>
          </p:cNvPr>
          <p:cNvSpPr txBox="1"/>
          <p:nvPr/>
        </p:nvSpPr>
        <p:spPr>
          <a:xfrm rot="16200000">
            <a:off x="4470474" y="2241323"/>
            <a:ext cx="1017971" cy="358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00"/>
              </a:lnSpc>
            </a:pPr>
            <a:r>
              <a:rPr lang="nl-NL" sz="1600" dirty="0">
                <a:solidFill>
                  <a:schemeClr val="accent2">
                    <a:lumMod val="50000"/>
                  </a:schemeClr>
                </a:solidFill>
              </a:rPr>
              <a:t>Antwoord</a:t>
            </a:r>
          </a:p>
        </p:txBody>
      </p:sp>
      <p:sp>
        <p:nvSpPr>
          <p:cNvPr id="1072" name="Pijl: rechts 1071">
            <a:extLst>
              <a:ext uri="{FF2B5EF4-FFF2-40B4-BE49-F238E27FC236}">
                <a16:creationId xmlns:a16="http://schemas.microsoft.com/office/drawing/2014/main" id="{7CF079B6-6FDA-4E9B-B630-7C6A79786B44}"/>
              </a:ext>
            </a:extLst>
          </p:cNvPr>
          <p:cNvSpPr/>
          <p:nvPr/>
        </p:nvSpPr>
        <p:spPr>
          <a:xfrm>
            <a:off x="9912424" y="2928268"/>
            <a:ext cx="624497" cy="52341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3" name="Tekstvak 1072">
                <a:extLst>
                  <a:ext uri="{FF2B5EF4-FFF2-40B4-BE49-F238E27FC236}">
                    <a16:creationId xmlns:a16="http://schemas.microsoft.com/office/drawing/2014/main" id="{95765C98-1E1E-4C34-8ADC-F21BD898A237}"/>
                  </a:ext>
                </a:extLst>
              </p:cNvPr>
              <p:cNvSpPr txBox="1"/>
              <p:nvPr/>
            </p:nvSpPr>
            <p:spPr>
              <a:xfrm>
                <a:off x="9447458" y="2360953"/>
                <a:ext cx="1435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nl-NL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  <m:r>
                            <a:rPr lang="nl-NL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nl-NL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𝒴</m:t>
                          </m:r>
                        </m:e>
                      </m:d>
                    </m:oMath>
                  </m:oMathPara>
                </a14:m>
                <a:endParaRPr lang="nl-BE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3" name="Tekstvak 1072">
                <a:extLst>
                  <a:ext uri="{FF2B5EF4-FFF2-40B4-BE49-F238E27FC236}">
                    <a16:creationId xmlns:a16="http://schemas.microsoft.com/office/drawing/2014/main" id="{95765C98-1E1E-4C34-8ADC-F21BD898A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58" y="2360953"/>
                <a:ext cx="1435073" cy="369332"/>
              </a:xfrm>
              <a:prstGeom prst="rect">
                <a:avLst/>
              </a:prstGeom>
              <a:blipFill>
                <a:blip r:embed="rId3"/>
                <a:stretch>
                  <a:fillRect l="-5532" b="-3114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4" name="Tekstvak 1073">
            <a:extLst>
              <a:ext uri="{FF2B5EF4-FFF2-40B4-BE49-F238E27FC236}">
                <a16:creationId xmlns:a16="http://schemas.microsoft.com/office/drawing/2014/main" id="{747A6C65-232D-4C20-BE3E-87CAF930330A}"/>
              </a:ext>
            </a:extLst>
          </p:cNvPr>
          <p:cNvSpPr txBox="1"/>
          <p:nvPr/>
        </p:nvSpPr>
        <p:spPr>
          <a:xfrm>
            <a:off x="4742131" y="2942541"/>
            <a:ext cx="4926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/>
              <a:t>0</a:t>
            </a:r>
          </a:p>
          <a:p>
            <a:pPr algn="ctr"/>
            <a:r>
              <a:rPr lang="nl-NL" sz="1600" dirty="0"/>
              <a:t>1</a:t>
            </a:r>
          </a:p>
          <a:p>
            <a:pPr algn="ctr"/>
            <a:r>
              <a:rPr lang="nl-NL" sz="1600" dirty="0"/>
              <a:t>2</a:t>
            </a:r>
          </a:p>
          <a:p>
            <a:pPr algn="ctr"/>
            <a:r>
              <a:rPr lang="nl-NL" sz="1600" dirty="0"/>
              <a:t>3</a:t>
            </a:r>
          </a:p>
          <a:p>
            <a:pPr algn="ctr"/>
            <a:r>
              <a:rPr lang="nl-NL" sz="1600" dirty="0"/>
              <a:t>4</a:t>
            </a:r>
          </a:p>
          <a:p>
            <a:pPr algn="ctr"/>
            <a:r>
              <a:rPr lang="nl-NL" sz="1600" dirty="0"/>
              <a:t>5</a:t>
            </a:r>
          </a:p>
          <a:p>
            <a:pPr algn="ctr"/>
            <a:r>
              <a:rPr lang="nl-NL" sz="1600" dirty="0"/>
              <a:t>6</a:t>
            </a:r>
          </a:p>
          <a:p>
            <a:pPr algn="ctr"/>
            <a:r>
              <a:rPr lang="nl-NL" sz="1600" dirty="0"/>
              <a:t>7</a:t>
            </a:r>
          </a:p>
          <a:p>
            <a:pPr algn="ctr"/>
            <a:r>
              <a:rPr lang="nl-NL" sz="1600" dirty="0"/>
              <a:t>8</a:t>
            </a:r>
          </a:p>
          <a:p>
            <a:pPr algn="ctr"/>
            <a:r>
              <a:rPr lang="nl-NL" sz="1600" dirty="0"/>
              <a:t>9</a:t>
            </a:r>
          </a:p>
        </p:txBody>
      </p:sp>
      <p:sp>
        <p:nvSpPr>
          <p:cNvPr id="1075" name="Rechteraccolade 1074">
            <a:extLst>
              <a:ext uri="{FF2B5EF4-FFF2-40B4-BE49-F238E27FC236}">
                <a16:creationId xmlns:a16="http://schemas.microsoft.com/office/drawing/2014/main" id="{79DC5B6A-698C-409C-A0EF-41D6C80BF2F3}"/>
              </a:ext>
            </a:extLst>
          </p:cNvPr>
          <p:cNvSpPr/>
          <p:nvPr/>
        </p:nvSpPr>
        <p:spPr>
          <a:xfrm rot="16200000">
            <a:off x="2308247" y="682849"/>
            <a:ext cx="358047" cy="4049106"/>
          </a:xfrm>
          <a:prstGeom prst="rightBrace">
            <a:avLst>
              <a:gd name="adj1" fmla="val 26068"/>
              <a:gd name="adj2" fmla="val 50000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0" name="Picture 2" descr="MNIST sample images">
            <a:extLst>
              <a:ext uri="{FF2B5EF4-FFF2-40B4-BE49-F238E27FC236}">
                <a16:creationId xmlns:a16="http://schemas.microsoft.com/office/drawing/2014/main" id="{D480E892-1D57-4CBF-9EDC-77CA88758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695" y="2483630"/>
            <a:ext cx="2324474" cy="141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" name="Tekstvak 230">
            <a:extLst>
              <a:ext uri="{FF2B5EF4-FFF2-40B4-BE49-F238E27FC236}">
                <a16:creationId xmlns:a16="http://schemas.microsoft.com/office/drawing/2014/main" id="{A18829F1-97FE-40F0-8EA5-57FE5797A9DC}"/>
              </a:ext>
            </a:extLst>
          </p:cNvPr>
          <p:cNvSpPr txBox="1"/>
          <p:nvPr/>
        </p:nvSpPr>
        <p:spPr>
          <a:xfrm>
            <a:off x="11097823" y="1943607"/>
            <a:ext cx="4926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/>
              <a:t>0</a:t>
            </a:r>
          </a:p>
          <a:p>
            <a:pPr algn="ctr"/>
            <a:r>
              <a:rPr lang="nl-NL" sz="1600" dirty="0"/>
              <a:t>1</a:t>
            </a:r>
          </a:p>
          <a:p>
            <a:pPr algn="ctr"/>
            <a:r>
              <a:rPr lang="nl-NL" sz="1600" dirty="0"/>
              <a:t>2</a:t>
            </a:r>
          </a:p>
          <a:p>
            <a:pPr algn="ctr"/>
            <a:r>
              <a:rPr lang="nl-NL" sz="1600" dirty="0"/>
              <a:t>3</a:t>
            </a:r>
          </a:p>
          <a:p>
            <a:pPr algn="ctr"/>
            <a:r>
              <a:rPr lang="nl-NL" sz="1600" dirty="0"/>
              <a:t>4</a:t>
            </a:r>
          </a:p>
          <a:p>
            <a:pPr algn="ctr"/>
            <a:r>
              <a:rPr lang="nl-NL" sz="1600" dirty="0"/>
              <a:t>5</a:t>
            </a:r>
          </a:p>
          <a:p>
            <a:pPr algn="ctr"/>
            <a:r>
              <a:rPr lang="nl-NL" sz="1600" dirty="0"/>
              <a:t>6</a:t>
            </a:r>
          </a:p>
          <a:p>
            <a:pPr algn="ctr"/>
            <a:r>
              <a:rPr lang="nl-NL" sz="1600" dirty="0"/>
              <a:t>7</a:t>
            </a:r>
          </a:p>
          <a:p>
            <a:pPr algn="ctr"/>
            <a:r>
              <a:rPr lang="nl-NL" sz="1600" dirty="0"/>
              <a:t>8</a:t>
            </a:r>
          </a:p>
          <a:p>
            <a:pPr algn="ctr"/>
            <a:r>
              <a:rPr lang="nl-NL" sz="1600" dirty="0"/>
              <a:t>9</a:t>
            </a:r>
          </a:p>
        </p:txBody>
      </p:sp>
      <p:sp>
        <p:nvSpPr>
          <p:cNvPr id="1076" name="Vierkante haken 1075">
            <a:extLst>
              <a:ext uri="{FF2B5EF4-FFF2-40B4-BE49-F238E27FC236}">
                <a16:creationId xmlns:a16="http://schemas.microsoft.com/office/drawing/2014/main" id="{8774E4B5-29D8-41FF-9C9C-07BBFB29F2E2}"/>
              </a:ext>
            </a:extLst>
          </p:cNvPr>
          <p:cNvSpPr/>
          <p:nvPr/>
        </p:nvSpPr>
        <p:spPr>
          <a:xfrm>
            <a:off x="11058176" y="1911361"/>
            <a:ext cx="532323" cy="2554545"/>
          </a:xfrm>
          <a:prstGeom prst="bracketPair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66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2" name="Groep 3581">
            <a:extLst>
              <a:ext uri="{FF2B5EF4-FFF2-40B4-BE49-F238E27FC236}">
                <a16:creationId xmlns:a16="http://schemas.microsoft.com/office/drawing/2014/main" id="{4208B479-0DC5-4EE2-BC4D-8845FFAE9C5A}"/>
              </a:ext>
            </a:extLst>
          </p:cNvPr>
          <p:cNvGrpSpPr/>
          <p:nvPr/>
        </p:nvGrpSpPr>
        <p:grpSpPr>
          <a:xfrm>
            <a:off x="9042343" y="3157211"/>
            <a:ext cx="2005621" cy="144016"/>
            <a:chOff x="5343476" y="784465"/>
            <a:chExt cx="2005621" cy="144016"/>
          </a:xfrm>
          <a:solidFill>
            <a:schemeClr val="accent6"/>
          </a:solidFill>
          <a:scene3d>
            <a:camera prst="isometricOffAxis1Left">
              <a:rot lat="1080000" lon="3840000" rev="0"/>
            </a:camera>
            <a:lightRig rig="balanced" dir="t"/>
          </a:scene3d>
        </p:grpSpPr>
        <p:sp>
          <p:nvSpPr>
            <p:cNvPr id="3583" name="Ovaal 3582">
              <a:extLst>
                <a:ext uri="{FF2B5EF4-FFF2-40B4-BE49-F238E27FC236}">
                  <a16:creationId xmlns:a16="http://schemas.microsoft.com/office/drawing/2014/main" id="{214BADEB-9AFC-434B-99EC-7A81119E103B}"/>
                </a:ext>
              </a:extLst>
            </p:cNvPr>
            <p:cNvSpPr/>
            <p:nvPr/>
          </p:nvSpPr>
          <p:spPr>
            <a:xfrm>
              <a:off x="5343476" y="784465"/>
              <a:ext cx="144016" cy="144016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  <a:sp3d>
              <a:bevelT w="82550" h="6350"/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84" name="Ovaal 3583">
              <a:extLst>
                <a:ext uri="{FF2B5EF4-FFF2-40B4-BE49-F238E27FC236}">
                  <a16:creationId xmlns:a16="http://schemas.microsoft.com/office/drawing/2014/main" id="{6F73EE73-DE01-4292-9E5F-E81EEDA0E39D}"/>
                </a:ext>
              </a:extLst>
            </p:cNvPr>
            <p:cNvSpPr/>
            <p:nvPr/>
          </p:nvSpPr>
          <p:spPr>
            <a:xfrm>
              <a:off x="5550321" y="784465"/>
              <a:ext cx="144016" cy="144016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  <a:sp3d>
              <a:bevelT w="82550" h="6350"/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85" name="Ovaal 3584">
              <a:extLst>
                <a:ext uri="{FF2B5EF4-FFF2-40B4-BE49-F238E27FC236}">
                  <a16:creationId xmlns:a16="http://schemas.microsoft.com/office/drawing/2014/main" id="{888F6742-0AD6-4B74-9241-BE3878613DFA}"/>
                </a:ext>
              </a:extLst>
            </p:cNvPr>
            <p:cNvSpPr/>
            <p:nvPr/>
          </p:nvSpPr>
          <p:spPr>
            <a:xfrm>
              <a:off x="5757166" y="784465"/>
              <a:ext cx="144016" cy="144016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  <a:sp3d>
              <a:bevelT w="82550" h="6350"/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86" name="Ovaal 3585">
              <a:extLst>
                <a:ext uri="{FF2B5EF4-FFF2-40B4-BE49-F238E27FC236}">
                  <a16:creationId xmlns:a16="http://schemas.microsoft.com/office/drawing/2014/main" id="{8276635E-9CBC-4D93-9FA4-A19F383359CD}"/>
                </a:ext>
              </a:extLst>
            </p:cNvPr>
            <p:cNvSpPr/>
            <p:nvPr/>
          </p:nvSpPr>
          <p:spPr>
            <a:xfrm>
              <a:off x="5964011" y="784465"/>
              <a:ext cx="144016" cy="144016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  <a:sp3d>
              <a:bevelT w="82550" h="6350"/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87" name="Ovaal 3586">
              <a:extLst>
                <a:ext uri="{FF2B5EF4-FFF2-40B4-BE49-F238E27FC236}">
                  <a16:creationId xmlns:a16="http://schemas.microsoft.com/office/drawing/2014/main" id="{6F4684D5-5A01-46FD-9719-213759F6E871}"/>
                </a:ext>
              </a:extLst>
            </p:cNvPr>
            <p:cNvSpPr/>
            <p:nvPr/>
          </p:nvSpPr>
          <p:spPr>
            <a:xfrm>
              <a:off x="6170856" y="784465"/>
              <a:ext cx="144016" cy="144016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  <a:sp3d>
              <a:bevelT w="82550" h="6350"/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88" name="Ovaal 3587">
              <a:extLst>
                <a:ext uri="{FF2B5EF4-FFF2-40B4-BE49-F238E27FC236}">
                  <a16:creationId xmlns:a16="http://schemas.microsoft.com/office/drawing/2014/main" id="{8BC79C61-72CF-4B74-A137-7DF327D8D031}"/>
                </a:ext>
              </a:extLst>
            </p:cNvPr>
            <p:cNvSpPr/>
            <p:nvPr/>
          </p:nvSpPr>
          <p:spPr>
            <a:xfrm>
              <a:off x="6377701" y="784465"/>
              <a:ext cx="144016" cy="144016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  <a:sp3d>
              <a:bevelT w="82550" h="6350"/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89" name="Ovaal 3588">
              <a:extLst>
                <a:ext uri="{FF2B5EF4-FFF2-40B4-BE49-F238E27FC236}">
                  <a16:creationId xmlns:a16="http://schemas.microsoft.com/office/drawing/2014/main" id="{354C7618-490D-4C0C-BB07-1E9D4A40520B}"/>
                </a:ext>
              </a:extLst>
            </p:cNvPr>
            <p:cNvSpPr/>
            <p:nvPr/>
          </p:nvSpPr>
          <p:spPr>
            <a:xfrm>
              <a:off x="6584546" y="784465"/>
              <a:ext cx="144016" cy="144016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  <a:sp3d>
              <a:bevelT w="82550" h="6350"/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90" name="Ovaal 3589">
              <a:extLst>
                <a:ext uri="{FF2B5EF4-FFF2-40B4-BE49-F238E27FC236}">
                  <a16:creationId xmlns:a16="http://schemas.microsoft.com/office/drawing/2014/main" id="{4F544FB1-2674-4624-A129-9C0C43F12015}"/>
                </a:ext>
              </a:extLst>
            </p:cNvPr>
            <p:cNvSpPr/>
            <p:nvPr/>
          </p:nvSpPr>
          <p:spPr>
            <a:xfrm>
              <a:off x="6791391" y="784465"/>
              <a:ext cx="144016" cy="144016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  <a:sp3d>
              <a:bevelT w="82550" h="6350"/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91" name="Ovaal 3590">
              <a:extLst>
                <a:ext uri="{FF2B5EF4-FFF2-40B4-BE49-F238E27FC236}">
                  <a16:creationId xmlns:a16="http://schemas.microsoft.com/office/drawing/2014/main" id="{C5FE356A-3CCE-4C14-B9A3-8FDD4689336F}"/>
                </a:ext>
              </a:extLst>
            </p:cNvPr>
            <p:cNvSpPr/>
            <p:nvPr/>
          </p:nvSpPr>
          <p:spPr>
            <a:xfrm>
              <a:off x="6998236" y="784465"/>
              <a:ext cx="144016" cy="144016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  <a:sp3d>
              <a:bevelT w="82550" h="6350"/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92" name="Ovaal 3591">
              <a:extLst>
                <a:ext uri="{FF2B5EF4-FFF2-40B4-BE49-F238E27FC236}">
                  <a16:creationId xmlns:a16="http://schemas.microsoft.com/office/drawing/2014/main" id="{D74B0D7D-7E77-47C4-B330-834405655548}"/>
                </a:ext>
              </a:extLst>
            </p:cNvPr>
            <p:cNvSpPr/>
            <p:nvPr/>
          </p:nvSpPr>
          <p:spPr>
            <a:xfrm>
              <a:off x="7205081" y="784465"/>
              <a:ext cx="144016" cy="144016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  <a:sp3d>
              <a:bevelT w="82550" h="6350"/>
              <a:bevelB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601" name="Vrije vorm: vorm 3600">
            <a:extLst>
              <a:ext uri="{FF2B5EF4-FFF2-40B4-BE49-F238E27FC236}">
                <a16:creationId xmlns:a16="http://schemas.microsoft.com/office/drawing/2014/main" id="{06E31566-663C-412B-A27D-E743611894F8}"/>
              </a:ext>
            </a:extLst>
          </p:cNvPr>
          <p:cNvSpPr/>
          <p:nvPr/>
        </p:nvSpPr>
        <p:spPr>
          <a:xfrm>
            <a:off x="6829425" y="1962150"/>
            <a:ext cx="3719513" cy="2419350"/>
          </a:xfrm>
          <a:custGeom>
            <a:avLst/>
            <a:gdLst>
              <a:gd name="connsiteX0" fmla="*/ 3657600 w 3719513"/>
              <a:gd name="connsiteY0" fmla="*/ 1557338 h 2419350"/>
              <a:gd name="connsiteX1" fmla="*/ 1362075 w 3719513"/>
              <a:gd name="connsiteY1" fmla="*/ 2419350 h 2419350"/>
              <a:gd name="connsiteX2" fmla="*/ 19050 w 3719513"/>
              <a:gd name="connsiteY2" fmla="*/ 1571625 h 2419350"/>
              <a:gd name="connsiteX3" fmla="*/ 0 w 3719513"/>
              <a:gd name="connsiteY3" fmla="*/ 0 h 2419350"/>
              <a:gd name="connsiteX4" fmla="*/ 2790825 w 3719513"/>
              <a:gd name="connsiteY4" fmla="*/ 928688 h 2419350"/>
              <a:gd name="connsiteX5" fmla="*/ 3719513 w 3719513"/>
              <a:gd name="connsiteY5" fmla="*/ 1566863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9513" h="2419350">
                <a:moveTo>
                  <a:pt x="3657600" y="1557338"/>
                </a:moveTo>
                <a:lnTo>
                  <a:pt x="1362075" y="2419350"/>
                </a:lnTo>
                <a:lnTo>
                  <a:pt x="19050" y="1571625"/>
                </a:lnTo>
                <a:lnTo>
                  <a:pt x="0" y="0"/>
                </a:lnTo>
                <a:lnTo>
                  <a:pt x="2790825" y="928688"/>
                </a:lnTo>
                <a:lnTo>
                  <a:pt x="3719513" y="1566863"/>
                </a:lnTo>
              </a:path>
            </a:pathLst>
          </a:custGeom>
          <a:solidFill>
            <a:srgbClr val="B6D4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3602" name="Groep 3601">
            <a:extLst>
              <a:ext uri="{FF2B5EF4-FFF2-40B4-BE49-F238E27FC236}">
                <a16:creationId xmlns:a16="http://schemas.microsoft.com/office/drawing/2014/main" id="{A59F3B5F-BB5F-4AA7-815F-48393A03B64F}"/>
              </a:ext>
            </a:extLst>
          </p:cNvPr>
          <p:cNvGrpSpPr/>
          <p:nvPr/>
        </p:nvGrpSpPr>
        <p:grpSpPr>
          <a:xfrm>
            <a:off x="5951984" y="2348880"/>
            <a:ext cx="3039846" cy="1656184"/>
            <a:chOff x="5951984" y="2348880"/>
            <a:chExt cx="3039846" cy="1656184"/>
          </a:xfrm>
        </p:grpSpPr>
        <p:grpSp>
          <p:nvGrpSpPr>
            <p:cNvPr id="2658" name="Groep 2657">
              <a:extLst>
                <a:ext uri="{FF2B5EF4-FFF2-40B4-BE49-F238E27FC236}">
                  <a16:creationId xmlns:a16="http://schemas.microsoft.com/office/drawing/2014/main" id="{7C548626-E75A-4C83-9567-3B238ACFE130}"/>
                </a:ext>
              </a:extLst>
            </p:cNvPr>
            <p:cNvGrpSpPr/>
            <p:nvPr/>
          </p:nvGrpSpPr>
          <p:grpSpPr>
            <a:xfrm>
              <a:off x="5951984" y="2348880"/>
              <a:ext cx="3039846" cy="144016"/>
              <a:chOff x="5343476" y="784465"/>
              <a:chExt cx="3039846" cy="144016"/>
            </a:xfrm>
            <a:scene3d>
              <a:camera prst="isometricOffAxis1Left">
                <a:rot lat="1080000" lon="3840000" rev="0"/>
              </a:camera>
              <a:lightRig rig="balanced" dir="t"/>
            </a:scene3d>
          </p:grpSpPr>
          <p:sp>
            <p:nvSpPr>
              <p:cNvPr id="3442" name="Ovaal 3441">
                <a:extLst>
                  <a:ext uri="{FF2B5EF4-FFF2-40B4-BE49-F238E27FC236}">
                    <a16:creationId xmlns:a16="http://schemas.microsoft.com/office/drawing/2014/main" id="{8C42DE58-1C18-4696-971B-CBEEEE23DB75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43" name="Ovaal 3442">
                <a:extLst>
                  <a:ext uri="{FF2B5EF4-FFF2-40B4-BE49-F238E27FC236}">
                    <a16:creationId xmlns:a16="http://schemas.microsoft.com/office/drawing/2014/main" id="{00BBA7D9-AAFA-43CA-ACA9-5BAA4E136924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44" name="Ovaal 3443">
                <a:extLst>
                  <a:ext uri="{FF2B5EF4-FFF2-40B4-BE49-F238E27FC236}">
                    <a16:creationId xmlns:a16="http://schemas.microsoft.com/office/drawing/2014/main" id="{7AF2E750-555C-465A-A7B3-7660C2DA0D47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45" name="Ovaal 3444">
                <a:extLst>
                  <a:ext uri="{FF2B5EF4-FFF2-40B4-BE49-F238E27FC236}">
                    <a16:creationId xmlns:a16="http://schemas.microsoft.com/office/drawing/2014/main" id="{5193DB96-7A49-40B9-A480-3E8BA646805D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46" name="Ovaal 3445">
                <a:extLst>
                  <a:ext uri="{FF2B5EF4-FFF2-40B4-BE49-F238E27FC236}">
                    <a16:creationId xmlns:a16="http://schemas.microsoft.com/office/drawing/2014/main" id="{ACF9CAF9-8739-43F3-A19B-F0DF8F40820B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47" name="Ovaal 3446">
                <a:extLst>
                  <a:ext uri="{FF2B5EF4-FFF2-40B4-BE49-F238E27FC236}">
                    <a16:creationId xmlns:a16="http://schemas.microsoft.com/office/drawing/2014/main" id="{A7C1BF83-847A-42DD-83F1-595480C326A5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48" name="Ovaal 3447">
                <a:extLst>
                  <a:ext uri="{FF2B5EF4-FFF2-40B4-BE49-F238E27FC236}">
                    <a16:creationId xmlns:a16="http://schemas.microsoft.com/office/drawing/2014/main" id="{941790E9-A1D6-4FDA-8DC6-359B331B18B6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49" name="Ovaal 3448">
                <a:extLst>
                  <a:ext uri="{FF2B5EF4-FFF2-40B4-BE49-F238E27FC236}">
                    <a16:creationId xmlns:a16="http://schemas.microsoft.com/office/drawing/2014/main" id="{5D7D9F29-8721-4500-BCC8-88FD82D8C274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50" name="Ovaal 3449">
                <a:extLst>
                  <a:ext uri="{FF2B5EF4-FFF2-40B4-BE49-F238E27FC236}">
                    <a16:creationId xmlns:a16="http://schemas.microsoft.com/office/drawing/2014/main" id="{13504CE9-338D-4183-928A-C6BFA2BCC160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51" name="Ovaal 3450">
                <a:extLst>
                  <a:ext uri="{FF2B5EF4-FFF2-40B4-BE49-F238E27FC236}">
                    <a16:creationId xmlns:a16="http://schemas.microsoft.com/office/drawing/2014/main" id="{3BE3E08D-1002-4D63-A34C-190D4C45CF1F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52" name="Ovaal 3451">
                <a:extLst>
                  <a:ext uri="{FF2B5EF4-FFF2-40B4-BE49-F238E27FC236}">
                    <a16:creationId xmlns:a16="http://schemas.microsoft.com/office/drawing/2014/main" id="{ACCD5381-AA17-439F-95C4-90DBA28F1890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53" name="Ovaal 3452">
                <a:extLst>
                  <a:ext uri="{FF2B5EF4-FFF2-40B4-BE49-F238E27FC236}">
                    <a16:creationId xmlns:a16="http://schemas.microsoft.com/office/drawing/2014/main" id="{82901DC9-362E-460C-A1A2-BA5503415F03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54" name="Ovaal 3453">
                <a:extLst>
                  <a:ext uri="{FF2B5EF4-FFF2-40B4-BE49-F238E27FC236}">
                    <a16:creationId xmlns:a16="http://schemas.microsoft.com/office/drawing/2014/main" id="{77C31329-9E9C-40CB-817B-130C628BB70C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55" name="Ovaal 3454">
                <a:extLst>
                  <a:ext uri="{FF2B5EF4-FFF2-40B4-BE49-F238E27FC236}">
                    <a16:creationId xmlns:a16="http://schemas.microsoft.com/office/drawing/2014/main" id="{83E1BDA9-4EFB-4DD2-A611-5ABECD2385B3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56" name="Ovaal 3455">
                <a:extLst>
                  <a:ext uri="{FF2B5EF4-FFF2-40B4-BE49-F238E27FC236}">
                    <a16:creationId xmlns:a16="http://schemas.microsoft.com/office/drawing/2014/main" id="{D15C1997-48C6-4931-8A75-CDEAAB6049BF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3470" name="Groep 3469">
              <a:extLst>
                <a:ext uri="{FF2B5EF4-FFF2-40B4-BE49-F238E27FC236}">
                  <a16:creationId xmlns:a16="http://schemas.microsoft.com/office/drawing/2014/main" id="{548EBEEA-69DC-45EE-897E-265AD673A4D1}"/>
                </a:ext>
              </a:extLst>
            </p:cNvPr>
            <p:cNvGrpSpPr/>
            <p:nvPr/>
          </p:nvGrpSpPr>
          <p:grpSpPr>
            <a:xfrm>
              <a:off x="5951984" y="2564904"/>
              <a:ext cx="3039846" cy="144016"/>
              <a:chOff x="5343476" y="784465"/>
              <a:chExt cx="3039846" cy="144016"/>
            </a:xfrm>
            <a:scene3d>
              <a:camera prst="isometricOffAxis1Left">
                <a:rot lat="1080000" lon="3840000" rev="0"/>
              </a:camera>
              <a:lightRig rig="balanced" dir="t"/>
            </a:scene3d>
          </p:grpSpPr>
          <p:sp>
            <p:nvSpPr>
              <p:cNvPr id="3471" name="Ovaal 3470">
                <a:extLst>
                  <a:ext uri="{FF2B5EF4-FFF2-40B4-BE49-F238E27FC236}">
                    <a16:creationId xmlns:a16="http://schemas.microsoft.com/office/drawing/2014/main" id="{F261012C-05E8-43AC-971E-30FE4D92A3FB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72" name="Ovaal 3471">
                <a:extLst>
                  <a:ext uri="{FF2B5EF4-FFF2-40B4-BE49-F238E27FC236}">
                    <a16:creationId xmlns:a16="http://schemas.microsoft.com/office/drawing/2014/main" id="{CFB99739-AF6C-4447-9A1A-A4A34D4B936A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73" name="Ovaal 3472">
                <a:extLst>
                  <a:ext uri="{FF2B5EF4-FFF2-40B4-BE49-F238E27FC236}">
                    <a16:creationId xmlns:a16="http://schemas.microsoft.com/office/drawing/2014/main" id="{29F1AFD3-DF32-4B3F-BD25-2040AABCE6DF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74" name="Ovaal 3473">
                <a:extLst>
                  <a:ext uri="{FF2B5EF4-FFF2-40B4-BE49-F238E27FC236}">
                    <a16:creationId xmlns:a16="http://schemas.microsoft.com/office/drawing/2014/main" id="{D1D99C32-233A-4890-99EF-A81C240A44A4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75" name="Ovaal 3474">
                <a:extLst>
                  <a:ext uri="{FF2B5EF4-FFF2-40B4-BE49-F238E27FC236}">
                    <a16:creationId xmlns:a16="http://schemas.microsoft.com/office/drawing/2014/main" id="{E75DC5AA-300D-4545-AB8D-E1C90229A56A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76" name="Ovaal 3475">
                <a:extLst>
                  <a:ext uri="{FF2B5EF4-FFF2-40B4-BE49-F238E27FC236}">
                    <a16:creationId xmlns:a16="http://schemas.microsoft.com/office/drawing/2014/main" id="{5EB16889-D0BF-4AA8-887C-83B789FA5BCD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77" name="Ovaal 3476">
                <a:extLst>
                  <a:ext uri="{FF2B5EF4-FFF2-40B4-BE49-F238E27FC236}">
                    <a16:creationId xmlns:a16="http://schemas.microsoft.com/office/drawing/2014/main" id="{906AB2D4-7D8B-46ED-A519-60829C86CE79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78" name="Ovaal 3477">
                <a:extLst>
                  <a:ext uri="{FF2B5EF4-FFF2-40B4-BE49-F238E27FC236}">
                    <a16:creationId xmlns:a16="http://schemas.microsoft.com/office/drawing/2014/main" id="{0A5FF851-7BBC-4BE1-9398-D9F5A2CDCBAA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79" name="Ovaal 3478">
                <a:extLst>
                  <a:ext uri="{FF2B5EF4-FFF2-40B4-BE49-F238E27FC236}">
                    <a16:creationId xmlns:a16="http://schemas.microsoft.com/office/drawing/2014/main" id="{41E8D784-12E9-4488-97C5-1A6E793EC6E3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80" name="Ovaal 3479">
                <a:extLst>
                  <a:ext uri="{FF2B5EF4-FFF2-40B4-BE49-F238E27FC236}">
                    <a16:creationId xmlns:a16="http://schemas.microsoft.com/office/drawing/2014/main" id="{13B74474-12B8-4429-B897-DD6062857784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81" name="Ovaal 3480">
                <a:extLst>
                  <a:ext uri="{FF2B5EF4-FFF2-40B4-BE49-F238E27FC236}">
                    <a16:creationId xmlns:a16="http://schemas.microsoft.com/office/drawing/2014/main" id="{401F8830-D198-4C7A-B78F-84BA2249B853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82" name="Ovaal 3481">
                <a:extLst>
                  <a:ext uri="{FF2B5EF4-FFF2-40B4-BE49-F238E27FC236}">
                    <a16:creationId xmlns:a16="http://schemas.microsoft.com/office/drawing/2014/main" id="{363291E4-D235-41C3-A7E2-C25B9B4A1876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83" name="Ovaal 3482">
                <a:extLst>
                  <a:ext uri="{FF2B5EF4-FFF2-40B4-BE49-F238E27FC236}">
                    <a16:creationId xmlns:a16="http://schemas.microsoft.com/office/drawing/2014/main" id="{727102D5-6AB8-4000-860C-E0859DF45E03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84" name="Ovaal 3483">
                <a:extLst>
                  <a:ext uri="{FF2B5EF4-FFF2-40B4-BE49-F238E27FC236}">
                    <a16:creationId xmlns:a16="http://schemas.microsoft.com/office/drawing/2014/main" id="{981DB049-D7CC-47DA-9586-6A98C4B2D3A9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85" name="Ovaal 3484">
                <a:extLst>
                  <a:ext uri="{FF2B5EF4-FFF2-40B4-BE49-F238E27FC236}">
                    <a16:creationId xmlns:a16="http://schemas.microsoft.com/office/drawing/2014/main" id="{BE3CC9D5-1360-4BE6-943B-3BE50569C616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3486" name="Groep 3485">
              <a:extLst>
                <a:ext uri="{FF2B5EF4-FFF2-40B4-BE49-F238E27FC236}">
                  <a16:creationId xmlns:a16="http://schemas.microsoft.com/office/drawing/2014/main" id="{660DF2DD-FFE1-4CDF-8640-68DCA802BF2D}"/>
                </a:ext>
              </a:extLst>
            </p:cNvPr>
            <p:cNvGrpSpPr/>
            <p:nvPr/>
          </p:nvGrpSpPr>
          <p:grpSpPr>
            <a:xfrm>
              <a:off x="5951984" y="2780928"/>
              <a:ext cx="3039846" cy="144016"/>
              <a:chOff x="5343476" y="784465"/>
              <a:chExt cx="3039846" cy="144016"/>
            </a:xfrm>
            <a:scene3d>
              <a:camera prst="isometricOffAxis1Left">
                <a:rot lat="1080000" lon="3840000" rev="0"/>
              </a:camera>
              <a:lightRig rig="balanced" dir="t"/>
            </a:scene3d>
          </p:grpSpPr>
          <p:sp>
            <p:nvSpPr>
              <p:cNvPr id="3487" name="Ovaal 3486">
                <a:extLst>
                  <a:ext uri="{FF2B5EF4-FFF2-40B4-BE49-F238E27FC236}">
                    <a16:creationId xmlns:a16="http://schemas.microsoft.com/office/drawing/2014/main" id="{B9A5EB03-1D9B-4EFD-B37D-F3D68AABCF4A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88" name="Ovaal 3487">
                <a:extLst>
                  <a:ext uri="{FF2B5EF4-FFF2-40B4-BE49-F238E27FC236}">
                    <a16:creationId xmlns:a16="http://schemas.microsoft.com/office/drawing/2014/main" id="{F0EE9560-C3BD-4107-A34E-ACB209C3928A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89" name="Ovaal 3488">
                <a:extLst>
                  <a:ext uri="{FF2B5EF4-FFF2-40B4-BE49-F238E27FC236}">
                    <a16:creationId xmlns:a16="http://schemas.microsoft.com/office/drawing/2014/main" id="{9B3B576A-363C-4B46-A11D-434A2385CBE3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0" name="Ovaal 3489">
                <a:extLst>
                  <a:ext uri="{FF2B5EF4-FFF2-40B4-BE49-F238E27FC236}">
                    <a16:creationId xmlns:a16="http://schemas.microsoft.com/office/drawing/2014/main" id="{93ED6BA6-05F9-49F1-87BB-94934C6EB425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1" name="Ovaal 3490">
                <a:extLst>
                  <a:ext uri="{FF2B5EF4-FFF2-40B4-BE49-F238E27FC236}">
                    <a16:creationId xmlns:a16="http://schemas.microsoft.com/office/drawing/2014/main" id="{D77F96CC-EF3A-432A-BB97-6007D417E1B3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2" name="Ovaal 3491">
                <a:extLst>
                  <a:ext uri="{FF2B5EF4-FFF2-40B4-BE49-F238E27FC236}">
                    <a16:creationId xmlns:a16="http://schemas.microsoft.com/office/drawing/2014/main" id="{E49481CF-6559-4DEB-99C4-C6396211B423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3" name="Ovaal 3492">
                <a:extLst>
                  <a:ext uri="{FF2B5EF4-FFF2-40B4-BE49-F238E27FC236}">
                    <a16:creationId xmlns:a16="http://schemas.microsoft.com/office/drawing/2014/main" id="{049AA394-2193-4522-A680-BF6FE7759512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4" name="Ovaal 3493">
                <a:extLst>
                  <a:ext uri="{FF2B5EF4-FFF2-40B4-BE49-F238E27FC236}">
                    <a16:creationId xmlns:a16="http://schemas.microsoft.com/office/drawing/2014/main" id="{27B8BE68-75CC-4D49-A0B4-49D30EA88370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5" name="Ovaal 3494">
                <a:extLst>
                  <a:ext uri="{FF2B5EF4-FFF2-40B4-BE49-F238E27FC236}">
                    <a16:creationId xmlns:a16="http://schemas.microsoft.com/office/drawing/2014/main" id="{AFC8D4B2-A888-4A10-9CB4-21F79660E907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6" name="Ovaal 3495">
                <a:extLst>
                  <a:ext uri="{FF2B5EF4-FFF2-40B4-BE49-F238E27FC236}">
                    <a16:creationId xmlns:a16="http://schemas.microsoft.com/office/drawing/2014/main" id="{56C93DDE-F8EC-4F1C-8762-05BFDDD94CC1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7" name="Ovaal 3496">
                <a:extLst>
                  <a:ext uri="{FF2B5EF4-FFF2-40B4-BE49-F238E27FC236}">
                    <a16:creationId xmlns:a16="http://schemas.microsoft.com/office/drawing/2014/main" id="{7120AB47-575E-4CCF-89EE-CE45C87B8681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8" name="Ovaal 3497">
                <a:extLst>
                  <a:ext uri="{FF2B5EF4-FFF2-40B4-BE49-F238E27FC236}">
                    <a16:creationId xmlns:a16="http://schemas.microsoft.com/office/drawing/2014/main" id="{BF6FA674-F53D-40FC-93FC-C1EBC7C40061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9" name="Ovaal 3498">
                <a:extLst>
                  <a:ext uri="{FF2B5EF4-FFF2-40B4-BE49-F238E27FC236}">
                    <a16:creationId xmlns:a16="http://schemas.microsoft.com/office/drawing/2014/main" id="{1B494298-BF48-42D1-BEFC-9A35EB9A623E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00" name="Ovaal 3499">
                <a:extLst>
                  <a:ext uri="{FF2B5EF4-FFF2-40B4-BE49-F238E27FC236}">
                    <a16:creationId xmlns:a16="http://schemas.microsoft.com/office/drawing/2014/main" id="{C5C1F803-E7E1-4E41-A931-65CFF4F4A84D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01" name="Ovaal 3500">
                <a:extLst>
                  <a:ext uri="{FF2B5EF4-FFF2-40B4-BE49-F238E27FC236}">
                    <a16:creationId xmlns:a16="http://schemas.microsoft.com/office/drawing/2014/main" id="{1B518695-1ED4-49E8-8C31-50481D73C8D4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3502" name="Groep 3501">
              <a:extLst>
                <a:ext uri="{FF2B5EF4-FFF2-40B4-BE49-F238E27FC236}">
                  <a16:creationId xmlns:a16="http://schemas.microsoft.com/office/drawing/2014/main" id="{DF0727AF-FD08-4497-B795-86D859F87A4B}"/>
                </a:ext>
              </a:extLst>
            </p:cNvPr>
            <p:cNvGrpSpPr/>
            <p:nvPr/>
          </p:nvGrpSpPr>
          <p:grpSpPr>
            <a:xfrm>
              <a:off x="5951984" y="2996952"/>
              <a:ext cx="3039846" cy="144016"/>
              <a:chOff x="5343476" y="784465"/>
              <a:chExt cx="3039846" cy="144016"/>
            </a:xfrm>
            <a:scene3d>
              <a:camera prst="isometricOffAxis1Left">
                <a:rot lat="1080000" lon="3840000" rev="0"/>
              </a:camera>
              <a:lightRig rig="balanced" dir="t"/>
            </a:scene3d>
          </p:grpSpPr>
          <p:sp>
            <p:nvSpPr>
              <p:cNvPr id="3503" name="Ovaal 3502">
                <a:extLst>
                  <a:ext uri="{FF2B5EF4-FFF2-40B4-BE49-F238E27FC236}">
                    <a16:creationId xmlns:a16="http://schemas.microsoft.com/office/drawing/2014/main" id="{FE491BA5-8576-4004-8849-CF875F691F8C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04" name="Ovaal 3503">
                <a:extLst>
                  <a:ext uri="{FF2B5EF4-FFF2-40B4-BE49-F238E27FC236}">
                    <a16:creationId xmlns:a16="http://schemas.microsoft.com/office/drawing/2014/main" id="{5A0BB721-1F76-4BA7-AD0D-7FF78F5D9200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05" name="Ovaal 3504">
                <a:extLst>
                  <a:ext uri="{FF2B5EF4-FFF2-40B4-BE49-F238E27FC236}">
                    <a16:creationId xmlns:a16="http://schemas.microsoft.com/office/drawing/2014/main" id="{72056D72-C4F6-4D83-8986-B9210F2D7E4F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06" name="Ovaal 3505">
                <a:extLst>
                  <a:ext uri="{FF2B5EF4-FFF2-40B4-BE49-F238E27FC236}">
                    <a16:creationId xmlns:a16="http://schemas.microsoft.com/office/drawing/2014/main" id="{42709AB5-EC36-4739-9354-C183530869AD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07" name="Ovaal 3506">
                <a:extLst>
                  <a:ext uri="{FF2B5EF4-FFF2-40B4-BE49-F238E27FC236}">
                    <a16:creationId xmlns:a16="http://schemas.microsoft.com/office/drawing/2014/main" id="{23508708-F323-412F-8E6E-00A1F6E61E6E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08" name="Ovaal 3507">
                <a:extLst>
                  <a:ext uri="{FF2B5EF4-FFF2-40B4-BE49-F238E27FC236}">
                    <a16:creationId xmlns:a16="http://schemas.microsoft.com/office/drawing/2014/main" id="{833A370C-F81B-422E-B448-4059DAABD6DD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09" name="Ovaal 3508">
                <a:extLst>
                  <a:ext uri="{FF2B5EF4-FFF2-40B4-BE49-F238E27FC236}">
                    <a16:creationId xmlns:a16="http://schemas.microsoft.com/office/drawing/2014/main" id="{669FD716-784B-4606-BEFA-5091B87D1EEA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0" name="Ovaal 3509">
                <a:extLst>
                  <a:ext uri="{FF2B5EF4-FFF2-40B4-BE49-F238E27FC236}">
                    <a16:creationId xmlns:a16="http://schemas.microsoft.com/office/drawing/2014/main" id="{93408B90-E596-47BA-AA5A-967906F22628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1" name="Ovaal 3510">
                <a:extLst>
                  <a:ext uri="{FF2B5EF4-FFF2-40B4-BE49-F238E27FC236}">
                    <a16:creationId xmlns:a16="http://schemas.microsoft.com/office/drawing/2014/main" id="{9D670848-3D67-4C93-9FF1-AB995338E74F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2" name="Ovaal 3511">
                <a:extLst>
                  <a:ext uri="{FF2B5EF4-FFF2-40B4-BE49-F238E27FC236}">
                    <a16:creationId xmlns:a16="http://schemas.microsoft.com/office/drawing/2014/main" id="{BA96564F-87C1-4733-A471-CAE74B56700A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3" name="Ovaal 3512">
                <a:extLst>
                  <a:ext uri="{FF2B5EF4-FFF2-40B4-BE49-F238E27FC236}">
                    <a16:creationId xmlns:a16="http://schemas.microsoft.com/office/drawing/2014/main" id="{E86C8AFF-0488-4256-829A-6D48C6EE4CEE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4" name="Ovaal 3513">
                <a:extLst>
                  <a:ext uri="{FF2B5EF4-FFF2-40B4-BE49-F238E27FC236}">
                    <a16:creationId xmlns:a16="http://schemas.microsoft.com/office/drawing/2014/main" id="{AB627134-290D-4AE4-AD7B-5CDCA165C2FC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5" name="Ovaal 3514">
                <a:extLst>
                  <a:ext uri="{FF2B5EF4-FFF2-40B4-BE49-F238E27FC236}">
                    <a16:creationId xmlns:a16="http://schemas.microsoft.com/office/drawing/2014/main" id="{07377AC9-F905-4D1F-BBCE-851FA89657A9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6" name="Ovaal 3515">
                <a:extLst>
                  <a:ext uri="{FF2B5EF4-FFF2-40B4-BE49-F238E27FC236}">
                    <a16:creationId xmlns:a16="http://schemas.microsoft.com/office/drawing/2014/main" id="{06818AFA-DC98-4BC1-B4B7-6735FC6F48FF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7" name="Ovaal 3516">
                <a:extLst>
                  <a:ext uri="{FF2B5EF4-FFF2-40B4-BE49-F238E27FC236}">
                    <a16:creationId xmlns:a16="http://schemas.microsoft.com/office/drawing/2014/main" id="{115D2C27-71AA-4D29-AD9F-CB23EF35D737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3518" name="Groep 3517">
              <a:extLst>
                <a:ext uri="{FF2B5EF4-FFF2-40B4-BE49-F238E27FC236}">
                  <a16:creationId xmlns:a16="http://schemas.microsoft.com/office/drawing/2014/main" id="{52B385CA-E830-431F-8A30-96E76A6634C3}"/>
                </a:ext>
              </a:extLst>
            </p:cNvPr>
            <p:cNvGrpSpPr/>
            <p:nvPr/>
          </p:nvGrpSpPr>
          <p:grpSpPr>
            <a:xfrm>
              <a:off x="5951984" y="3212976"/>
              <a:ext cx="3039846" cy="144016"/>
              <a:chOff x="5343476" y="784465"/>
              <a:chExt cx="3039846" cy="144016"/>
            </a:xfrm>
            <a:scene3d>
              <a:camera prst="isometricOffAxis1Left">
                <a:rot lat="1080000" lon="3840000" rev="0"/>
              </a:camera>
              <a:lightRig rig="balanced" dir="t"/>
            </a:scene3d>
          </p:grpSpPr>
          <p:sp>
            <p:nvSpPr>
              <p:cNvPr id="3519" name="Ovaal 3518">
                <a:extLst>
                  <a:ext uri="{FF2B5EF4-FFF2-40B4-BE49-F238E27FC236}">
                    <a16:creationId xmlns:a16="http://schemas.microsoft.com/office/drawing/2014/main" id="{405A467C-31EA-4F69-9CD5-0BF53443965B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20" name="Ovaal 3519">
                <a:extLst>
                  <a:ext uri="{FF2B5EF4-FFF2-40B4-BE49-F238E27FC236}">
                    <a16:creationId xmlns:a16="http://schemas.microsoft.com/office/drawing/2014/main" id="{A43263DD-795B-4414-86D6-2396DCC3436B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21" name="Ovaal 3520">
                <a:extLst>
                  <a:ext uri="{FF2B5EF4-FFF2-40B4-BE49-F238E27FC236}">
                    <a16:creationId xmlns:a16="http://schemas.microsoft.com/office/drawing/2014/main" id="{2BBFA1C8-89D5-41DD-BD73-19907F49BD2D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22" name="Ovaal 3521">
                <a:extLst>
                  <a:ext uri="{FF2B5EF4-FFF2-40B4-BE49-F238E27FC236}">
                    <a16:creationId xmlns:a16="http://schemas.microsoft.com/office/drawing/2014/main" id="{BDE247F6-1B75-45D4-AA60-31A0310A155D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23" name="Ovaal 3522">
                <a:extLst>
                  <a:ext uri="{FF2B5EF4-FFF2-40B4-BE49-F238E27FC236}">
                    <a16:creationId xmlns:a16="http://schemas.microsoft.com/office/drawing/2014/main" id="{AB3FF827-6A37-40E1-9813-6078A66DEFF3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24" name="Ovaal 3523">
                <a:extLst>
                  <a:ext uri="{FF2B5EF4-FFF2-40B4-BE49-F238E27FC236}">
                    <a16:creationId xmlns:a16="http://schemas.microsoft.com/office/drawing/2014/main" id="{B57CF280-5FA8-43F7-8A76-8F184B114CDE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25" name="Ovaal 3524">
                <a:extLst>
                  <a:ext uri="{FF2B5EF4-FFF2-40B4-BE49-F238E27FC236}">
                    <a16:creationId xmlns:a16="http://schemas.microsoft.com/office/drawing/2014/main" id="{51B01084-AF4E-4476-B262-44CF2CC9E009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26" name="Ovaal 3525">
                <a:extLst>
                  <a:ext uri="{FF2B5EF4-FFF2-40B4-BE49-F238E27FC236}">
                    <a16:creationId xmlns:a16="http://schemas.microsoft.com/office/drawing/2014/main" id="{8D003737-D967-41EA-8EAD-E878458CD68A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27" name="Ovaal 3526">
                <a:extLst>
                  <a:ext uri="{FF2B5EF4-FFF2-40B4-BE49-F238E27FC236}">
                    <a16:creationId xmlns:a16="http://schemas.microsoft.com/office/drawing/2014/main" id="{86AF9BD4-88FF-440A-A386-A6DC93ADA8FD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28" name="Ovaal 3527">
                <a:extLst>
                  <a:ext uri="{FF2B5EF4-FFF2-40B4-BE49-F238E27FC236}">
                    <a16:creationId xmlns:a16="http://schemas.microsoft.com/office/drawing/2014/main" id="{EABAE622-A254-4485-A563-7CC35349E6AA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29" name="Ovaal 3528">
                <a:extLst>
                  <a:ext uri="{FF2B5EF4-FFF2-40B4-BE49-F238E27FC236}">
                    <a16:creationId xmlns:a16="http://schemas.microsoft.com/office/drawing/2014/main" id="{22F3CCC6-34EB-4BEE-ACD4-34B0EB576FA1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30" name="Ovaal 3529">
                <a:extLst>
                  <a:ext uri="{FF2B5EF4-FFF2-40B4-BE49-F238E27FC236}">
                    <a16:creationId xmlns:a16="http://schemas.microsoft.com/office/drawing/2014/main" id="{58B93E51-138F-4DD1-9F3D-FDE0640A8D79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31" name="Ovaal 3530">
                <a:extLst>
                  <a:ext uri="{FF2B5EF4-FFF2-40B4-BE49-F238E27FC236}">
                    <a16:creationId xmlns:a16="http://schemas.microsoft.com/office/drawing/2014/main" id="{E608353C-EAA9-42BB-9787-2D8B62D06BC0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32" name="Ovaal 3531">
                <a:extLst>
                  <a:ext uri="{FF2B5EF4-FFF2-40B4-BE49-F238E27FC236}">
                    <a16:creationId xmlns:a16="http://schemas.microsoft.com/office/drawing/2014/main" id="{8A7E72AE-C2CD-4B83-BA22-626BAA394415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33" name="Ovaal 3532">
                <a:extLst>
                  <a:ext uri="{FF2B5EF4-FFF2-40B4-BE49-F238E27FC236}">
                    <a16:creationId xmlns:a16="http://schemas.microsoft.com/office/drawing/2014/main" id="{2DC113BB-A89B-41EC-A5F9-302EE9885537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3534" name="Groep 3533">
              <a:extLst>
                <a:ext uri="{FF2B5EF4-FFF2-40B4-BE49-F238E27FC236}">
                  <a16:creationId xmlns:a16="http://schemas.microsoft.com/office/drawing/2014/main" id="{1AABC703-077D-4165-A8D3-BA44FE993D3B}"/>
                </a:ext>
              </a:extLst>
            </p:cNvPr>
            <p:cNvGrpSpPr/>
            <p:nvPr/>
          </p:nvGrpSpPr>
          <p:grpSpPr>
            <a:xfrm>
              <a:off x="5951984" y="3429000"/>
              <a:ext cx="3039846" cy="144016"/>
              <a:chOff x="5343476" y="784465"/>
              <a:chExt cx="3039846" cy="144016"/>
            </a:xfrm>
            <a:scene3d>
              <a:camera prst="isometricOffAxis1Left">
                <a:rot lat="1080000" lon="3840000" rev="0"/>
              </a:camera>
              <a:lightRig rig="balanced" dir="t"/>
            </a:scene3d>
          </p:grpSpPr>
          <p:sp>
            <p:nvSpPr>
              <p:cNvPr id="3535" name="Ovaal 3534">
                <a:extLst>
                  <a:ext uri="{FF2B5EF4-FFF2-40B4-BE49-F238E27FC236}">
                    <a16:creationId xmlns:a16="http://schemas.microsoft.com/office/drawing/2014/main" id="{A94922F8-F734-470C-B843-582BAD626EDC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36" name="Ovaal 3535">
                <a:extLst>
                  <a:ext uri="{FF2B5EF4-FFF2-40B4-BE49-F238E27FC236}">
                    <a16:creationId xmlns:a16="http://schemas.microsoft.com/office/drawing/2014/main" id="{8AEBC673-D303-42BE-9218-8FB0FD7F0316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37" name="Ovaal 3536">
                <a:extLst>
                  <a:ext uri="{FF2B5EF4-FFF2-40B4-BE49-F238E27FC236}">
                    <a16:creationId xmlns:a16="http://schemas.microsoft.com/office/drawing/2014/main" id="{B79E7FB7-BD4B-4B20-8895-DFA15B777235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38" name="Ovaal 3537">
                <a:extLst>
                  <a:ext uri="{FF2B5EF4-FFF2-40B4-BE49-F238E27FC236}">
                    <a16:creationId xmlns:a16="http://schemas.microsoft.com/office/drawing/2014/main" id="{8C65ADE3-4129-4BD4-BCFE-E79A9C6D2E8C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39" name="Ovaal 3538">
                <a:extLst>
                  <a:ext uri="{FF2B5EF4-FFF2-40B4-BE49-F238E27FC236}">
                    <a16:creationId xmlns:a16="http://schemas.microsoft.com/office/drawing/2014/main" id="{B95D4AFC-C25E-4A97-9683-04AB8128DC20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40" name="Ovaal 3539">
                <a:extLst>
                  <a:ext uri="{FF2B5EF4-FFF2-40B4-BE49-F238E27FC236}">
                    <a16:creationId xmlns:a16="http://schemas.microsoft.com/office/drawing/2014/main" id="{7CCBCF0D-8D19-44D9-8069-D4CD9CF22D99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41" name="Ovaal 3540">
                <a:extLst>
                  <a:ext uri="{FF2B5EF4-FFF2-40B4-BE49-F238E27FC236}">
                    <a16:creationId xmlns:a16="http://schemas.microsoft.com/office/drawing/2014/main" id="{A6C309B6-3549-47DE-A0E1-B44FFB8793D9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42" name="Ovaal 3541">
                <a:extLst>
                  <a:ext uri="{FF2B5EF4-FFF2-40B4-BE49-F238E27FC236}">
                    <a16:creationId xmlns:a16="http://schemas.microsoft.com/office/drawing/2014/main" id="{58408E70-D501-40B9-B840-DB6478959A4C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43" name="Ovaal 3542">
                <a:extLst>
                  <a:ext uri="{FF2B5EF4-FFF2-40B4-BE49-F238E27FC236}">
                    <a16:creationId xmlns:a16="http://schemas.microsoft.com/office/drawing/2014/main" id="{849F4BEE-5EF2-44B7-A6F3-C59647875406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44" name="Ovaal 3543">
                <a:extLst>
                  <a:ext uri="{FF2B5EF4-FFF2-40B4-BE49-F238E27FC236}">
                    <a16:creationId xmlns:a16="http://schemas.microsoft.com/office/drawing/2014/main" id="{1D6444D6-22E5-45FF-9399-B7C14294AC8D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45" name="Ovaal 3544">
                <a:extLst>
                  <a:ext uri="{FF2B5EF4-FFF2-40B4-BE49-F238E27FC236}">
                    <a16:creationId xmlns:a16="http://schemas.microsoft.com/office/drawing/2014/main" id="{538B3B05-448F-42D9-B919-CCA694C7FEED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46" name="Ovaal 3545">
                <a:extLst>
                  <a:ext uri="{FF2B5EF4-FFF2-40B4-BE49-F238E27FC236}">
                    <a16:creationId xmlns:a16="http://schemas.microsoft.com/office/drawing/2014/main" id="{F63285B6-D582-4273-9C31-C3A426C7FE13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47" name="Ovaal 3546">
                <a:extLst>
                  <a:ext uri="{FF2B5EF4-FFF2-40B4-BE49-F238E27FC236}">
                    <a16:creationId xmlns:a16="http://schemas.microsoft.com/office/drawing/2014/main" id="{2AFA8EF7-0D38-4EFA-BA0E-6C52278DFBCE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48" name="Ovaal 3547">
                <a:extLst>
                  <a:ext uri="{FF2B5EF4-FFF2-40B4-BE49-F238E27FC236}">
                    <a16:creationId xmlns:a16="http://schemas.microsoft.com/office/drawing/2014/main" id="{13DB1390-F24F-4C27-9B66-ED20CB5BD4AB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49" name="Ovaal 3548">
                <a:extLst>
                  <a:ext uri="{FF2B5EF4-FFF2-40B4-BE49-F238E27FC236}">
                    <a16:creationId xmlns:a16="http://schemas.microsoft.com/office/drawing/2014/main" id="{7F8A7EB9-E575-4588-B3BD-D26CCD216074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3550" name="Groep 3549">
              <a:extLst>
                <a:ext uri="{FF2B5EF4-FFF2-40B4-BE49-F238E27FC236}">
                  <a16:creationId xmlns:a16="http://schemas.microsoft.com/office/drawing/2014/main" id="{1E8D6D49-4226-406A-B1B6-83DE7DE37EC5}"/>
                </a:ext>
              </a:extLst>
            </p:cNvPr>
            <p:cNvGrpSpPr/>
            <p:nvPr/>
          </p:nvGrpSpPr>
          <p:grpSpPr>
            <a:xfrm>
              <a:off x="5951984" y="3645024"/>
              <a:ext cx="3039846" cy="144016"/>
              <a:chOff x="5343476" y="784465"/>
              <a:chExt cx="3039846" cy="144016"/>
            </a:xfrm>
            <a:scene3d>
              <a:camera prst="isometricOffAxis1Left">
                <a:rot lat="1080000" lon="3840000" rev="0"/>
              </a:camera>
              <a:lightRig rig="balanced" dir="t"/>
            </a:scene3d>
          </p:grpSpPr>
          <p:sp>
            <p:nvSpPr>
              <p:cNvPr id="3551" name="Ovaal 3550">
                <a:extLst>
                  <a:ext uri="{FF2B5EF4-FFF2-40B4-BE49-F238E27FC236}">
                    <a16:creationId xmlns:a16="http://schemas.microsoft.com/office/drawing/2014/main" id="{27D94E5F-56C0-4ACB-BB4B-D8B2BF1EFB29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52" name="Ovaal 3551">
                <a:extLst>
                  <a:ext uri="{FF2B5EF4-FFF2-40B4-BE49-F238E27FC236}">
                    <a16:creationId xmlns:a16="http://schemas.microsoft.com/office/drawing/2014/main" id="{B5573A5B-17B2-41FC-94B3-2A5546E95E19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53" name="Ovaal 3552">
                <a:extLst>
                  <a:ext uri="{FF2B5EF4-FFF2-40B4-BE49-F238E27FC236}">
                    <a16:creationId xmlns:a16="http://schemas.microsoft.com/office/drawing/2014/main" id="{3D0A4CC0-EE8E-4406-A323-620607F7DF38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54" name="Ovaal 3553">
                <a:extLst>
                  <a:ext uri="{FF2B5EF4-FFF2-40B4-BE49-F238E27FC236}">
                    <a16:creationId xmlns:a16="http://schemas.microsoft.com/office/drawing/2014/main" id="{9FF7A1B0-55D9-407C-B96E-C4BDC5259169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55" name="Ovaal 3554">
                <a:extLst>
                  <a:ext uri="{FF2B5EF4-FFF2-40B4-BE49-F238E27FC236}">
                    <a16:creationId xmlns:a16="http://schemas.microsoft.com/office/drawing/2014/main" id="{194B9CD6-305D-454D-853E-64949E847009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56" name="Ovaal 3555">
                <a:extLst>
                  <a:ext uri="{FF2B5EF4-FFF2-40B4-BE49-F238E27FC236}">
                    <a16:creationId xmlns:a16="http://schemas.microsoft.com/office/drawing/2014/main" id="{A993E383-42BE-430E-AD7E-BD388B5B4805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57" name="Ovaal 3556">
                <a:extLst>
                  <a:ext uri="{FF2B5EF4-FFF2-40B4-BE49-F238E27FC236}">
                    <a16:creationId xmlns:a16="http://schemas.microsoft.com/office/drawing/2014/main" id="{17C3C8EE-DE7B-4EAC-9ED5-629A8CB6F422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58" name="Ovaal 3557">
                <a:extLst>
                  <a:ext uri="{FF2B5EF4-FFF2-40B4-BE49-F238E27FC236}">
                    <a16:creationId xmlns:a16="http://schemas.microsoft.com/office/drawing/2014/main" id="{182541DB-545E-4F57-9A3A-5A6A5E86B502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59" name="Ovaal 3558">
                <a:extLst>
                  <a:ext uri="{FF2B5EF4-FFF2-40B4-BE49-F238E27FC236}">
                    <a16:creationId xmlns:a16="http://schemas.microsoft.com/office/drawing/2014/main" id="{30A248F2-276C-48D4-A2C9-E28825E52CE7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60" name="Ovaal 3559">
                <a:extLst>
                  <a:ext uri="{FF2B5EF4-FFF2-40B4-BE49-F238E27FC236}">
                    <a16:creationId xmlns:a16="http://schemas.microsoft.com/office/drawing/2014/main" id="{32D8A5FA-08D0-4B33-983B-F4E4F4B3F0B9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61" name="Ovaal 3560">
                <a:extLst>
                  <a:ext uri="{FF2B5EF4-FFF2-40B4-BE49-F238E27FC236}">
                    <a16:creationId xmlns:a16="http://schemas.microsoft.com/office/drawing/2014/main" id="{A4B55204-6D84-45A0-AC36-9E5042540A6F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62" name="Ovaal 3561">
                <a:extLst>
                  <a:ext uri="{FF2B5EF4-FFF2-40B4-BE49-F238E27FC236}">
                    <a16:creationId xmlns:a16="http://schemas.microsoft.com/office/drawing/2014/main" id="{9DC12626-05B3-4C92-B33D-636E5C81D1E7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63" name="Ovaal 3562">
                <a:extLst>
                  <a:ext uri="{FF2B5EF4-FFF2-40B4-BE49-F238E27FC236}">
                    <a16:creationId xmlns:a16="http://schemas.microsoft.com/office/drawing/2014/main" id="{CB9E0217-9973-4C4D-A23F-A540FB1DB54B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64" name="Ovaal 3563">
                <a:extLst>
                  <a:ext uri="{FF2B5EF4-FFF2-40B4-BE49-F238E27FC236}">
                    <a16:creationId xmlns:a16="http://schemas.microsoft.com/office/drawing/2014/main" id="{E67E5152-8218-43A2-A471-D3AF6F13DC3C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65" name="Ovaal 3564">
                <a:extLst>
                  <a:ext uri="{FF2B5EF4-FFF2-40B4-BE49-F238E27FC236}">
                    <a16:creationId xmlns:a16="http://schemas.microsoft.com/office/drawing/2014/main" id="{07F00198-9293-4B8A-AF81-109907D10D57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3566" name="Groep 3565">
              <a:extLst>
                <a:ext uri="{FF2B5EF4-FFF2-40B4-BE49-F238E27FC236}">
                  <a16:creationId xmlns:a16="http://schemas.microsoft.com/office/drawing/2014/main" id="{7821F058-7228-4394-A2E6-413F1B73F300}"/>
                </a:ext>
              </a:extLst>
            </p:cNvPr>
            <p:cNvGrpSpPr/>
            <p:nvPr/>
          </p:nvGrpSpPr>
          <p:grpSpPr>
            <a:xfrm>
              <a:off x="5951984" y="3861048"/>
              <a:ext cx="3039846" cy="144016"/>
              <a:chOff x="5343476" y="784465"/>
              <a:chExt cx="3039846" cy="144016"/>
            </a:xfrm>
            <a:scene3d>
              <a:camera prst="isometricOffAxis1Left">
                <a:rot lat="1080000" lon="3840000" rev="0"/>
              </a:camera>
              <a:lightRig rig="balanced" dir="t"/>
            </a:scene3d>
          </p:grpSpPr>
          <p:sp>
            <p:nvSpPr>
              <p:cNvPr id="3567" name="Ovaal 3566">
                <a:extLst>
                  <a:ext uri="{FF2B5EF4-FFF2-40B4-BE49-F238E27FC236}">
                    <a16:creationId xmlns:a16="http://schemas.microsoft.com/office/drawing/2014/main" id="{B99C60A3-CC48-496A-A09A-5837B99F2056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68" name="Ovaal 3567">
                <a:extLst>
                  <a:ext uri="{FF2B5EF4-FFF2-40B4-BE49-F238E27FC236}">
                    <a16:creationId xmlns:a16="http://schemas.microsoft.com/office/drawing/2014/main" id="{F383D0C1-39F6-48CC-B0B5-C498D434DF52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69" name="Ovaal 3568">
                <a:extLst>
                  <a:ext uri="{FF2B5EF4-FFF2-40B4-BE49-F238E27FC236}">
                    <a16:creationId xmlns:a16="http://schemas.microsoft.com/office/drawing/2014/main" id="{F264AFAA-D6B2-434A-B93C-E0B5316A9B60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70" name="Ovaal 3569">
                <a:extLst>
                  <a:ext uri="{FF2B5EF4-FFF2-40B4-BE49-F238E27FC236}">
                    <a16:creationId xmlns:a16="http://schemas.microsoft.com/office/drawing/2014/main" id="{BF52C1C5-2C95-4047-8552-6A2248629CB8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71" name="Ovaal 3570">
                <a:extLst>
                  <a:ext uri="{FF2B5EF4-FFF2-40B4-BE49-F238E27FC236}">
                    <a16:creationId xmlns:a16="http://schemas.microsoft.com/office/drawing/2014/main" id="{CF7E9A87-5137-4712-BB1D-D0D245525640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72" name="Ovaal 3571">
                <a:extLst>
                  <a:ext uri="{FF2B5EF4-FFF2-40B4-BE49-F238E27FC236}">
                    <a16:creationId xmlns:a16="http://schemas.microsoft.com/office/drawing/2014/main" id="{9E848CDC-CD79-4998-87FC-248AEA873B83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73" name="Ovaal 3572">
                <a:extLst>
                  <a:ext uri="{FF2B5EF4-FFF2-40B4-BE49-F238E27FC236}">
                    <a16:creationId xmlns:a16="http://schemas.microsoft.com/office/drawing/2014/main" id="{86480F17-5C61-4B19-8ADC-0BF7FA20CBBB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74" name="Ovaal 3573">
                <a:extLst>
                  <a:ext uri="{FF2B5EF4-FFF2-40B4-BE49-F238E27FC236}">
                    <a16:creationId xmlns:a16="http://schemas.microsoft.com/office/drawing/2014/main" id="{EAAF718B-4652-4DBF-9EDB-F58DACB70ABE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75" name="Ovaal 3574">
                <a:extLst>
                  <a:ext uri="{FF2B5EF4-FFF2-40B4-BE49-F238E27FC236}">
                    <a16:creationId xmlns:a16="http://schemas.microsoft.com/office/drawing/2014/main" id="{E3693007-77F5-4A1F-8BCA-2A567AEA2BD6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76" name="Ovaal 3575">
                <a:extLst>
                  <a:ext uri="{FF2B5EF4-FFF2-40B4-BE49-F238E27FC236}">
                    <a16:creationId xmlns:a16="http://schemas.microsoft.com/office/drawing/2014/main" id="{6E818039-ED7C-47C8-939D-9F41DF0DFAE1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77" name="Ovaal 3576">
                <a:extLst>
                  <a:ext uri="{FF2B5EF4-FFF2-40B4-BE49-F238E27FC236}">
                    <a16:creationId xmlns:a16="http://schemas.microsoft.com/office/drawing/2014/main" id="{DDE9E439-34F2-4F8F-8747-5FF620E855F9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78" name="Ovaal 3577">
                <a:extLst>
                  <a:ext uri="{FF2B5EF4-FFF2-40B4-BE49-F238E27FC236}">
                    <a16:creationId xmlns:a16="http://schemas.microsoft.com/office/drawing/2014/main" id="{01D056E9-CF23-404C-BFF5-DE73B97F41AF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79" name="Ovaal 3578">
                <a:extLst>
                  <a:ext uri="{FF2B5EF4-FFF2-40B4-BE49-F238E27FC236}">
                    <a16:creationId xmlns:a16="http://schemas.microsoft.com/office/drawing/2014/main" id="{4E2F9A58-51C5-4A92-B192-888EB1A0828D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80" name="Ovaal 3579">
                <a:extLst>
                  <a:ext uri="{FF2B5EF4-FFF2-40B4-BE49-F238E27FC236}">
                    <a16:creationId xmlns:a16="http://schemas.microsoft.com/office/drawing/2014/main" id="{479F4341-BB86-4D7D-B319-5CA40AB37428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81" name="Ovaal 3580">
                <a:extLst>
                  <a:ext uri="{FF2B5EF4-FFF2-40B4-BE49-F238E27FC236}">
                    <a16:creationId xmlns:a16="http://schemas.microsoft.com/office/drawing/2014/main" id="{13C8731B-5F84-4BA4-BEF6-3604DD18123F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3600" name="Vrije vorm: vorm 3599">
            <a:extLst>
              <a:ext uri="{FF2B5EF4-FFF2-40B4-BE49-F238E27FC236}">
                <a16:creationId xmlns:a16="http://schemas.microsoft.com/office/drawing/2014/main" id="{608D9100-870E-4AD5-AFE5-9C538F70BCC8}"/>
              </a:ext>
            </a:extLst>
          </p:cNvPr>
          <p:cNvSpPr/>
          <p:nvPr/>
        </p:nvSpPr>
        <p:spPr>
          <a:xfrm>
            <a:off x="2676525" y="57150"/>
            <a:ext cx="5505450" cy="6381750"/>
          </a:xfrm>
          <a:custGeom>
            <a:avLst/>
            <a:gdLst>
              <a:gd name="connsiteX0" fmla="*/ 0 w 5505450"/>
              <a:gd name="connsiteY0" fmla="*/ 0 h 6381750"/>
              <a:gd name="connsiteX1" fmla="*/ 9525 w 5505450"/>
              <a:gd name="connsiteY1" fmla="*/ 4833938 h 6381750"/>
              <a:gd name="connsiteX2" fmla="*/ 2528888 w 5505450"/>
              <a:gd name="connsiteY2" fmla="*/ 6381750 h 6381750"/>
              <a:gd name="connsiteX3" fmla="*/ 5505450 w 5505450"/>
              <a:gd name="connsiteY3" fmla="*/ 4324350 h 6381750"/>
              <a:gd name="connsiteX4" fmla="*/ 5495925 w 5505450"/>
              <a:gd name="connsiteY4" fmla="*/ 2743200 h 6381750"/>
              <a:gd name="connsiteX5" fmla="*/ 4162425 w 5505450"/>
              <a:gd name="connsiteY5" fmla="*/ 1881188 h 6381750"/>
              <a:gd name="connsiteX6" fmla="*/ 66675 w 5505450"/>
              <a:gd name="connsiteY6" fmla="*/ 0 h 638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5450" h="6381750">
                <a:moveTo>
                  <a:pt x="0" y="0"/>
                </a:moveTo>
                <a:lnTo>
                  <a:pt x="9525" y="4833938"/>
                </a:lnTo>
                <a:lnTo>
                  <a:pt x="2528888" y="6381750"/>
                </a:lnTo>
                <a:lnTo>
                  <a:pt x="5505450" y="4324350"/>
                </a:lnTo>
                <a:lnTo>
                  <a:pt x="5495925" y="2743200"/>
                </a:lnTo>
                <a:lnTo>
                  <a:pt x="4162425" y="1881188"/>
                </a:lnTo>
                <a:lnTo>
                  <a:pt x="66675" y="0"/>
                </a:lnTo>
              </a:path>
            </a:pathLst>
          </a:custGeom>
          <a:solidFill>
            <a:srgbClr val="B6D4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0BB29EA7-8A2A-4E77-9B01-7D4ABDA1FC62}"/>
              </a:ext>
            </a:extLst>
          </p:cNvPr>
          <p:cNvGrpSpPr/>
          <p:nvPr/>
        </p:nvGrpSpPr>
        <p:grpSpPr>
          <a:xfrm>
            <a:off x="1055440" y="692696"/>
            <a:ext cx="5728839" cy="5131874"/>
            <a:chOff x="5343476" y="784465"/>
            <a:chExt cx="5728839" cy="5131874"/>
          </a:xfrm>
          <a:scene3d>
            <a:camera prst="isometricOffAxis1Left">
              <a:rot lat="1080000" lon="3840000" rev="0"/>
            </a:camera>
            <a:lightRig rig="balanced" dir="t"/>
          </a:scene3d>
        </p:grpSpPr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B9E64449-FCAE-463B-A409-DA6D271D6ECC}"/>
                </a:ext>
              </a:extLst>
            </p:cNvPr>
            <p:cNvGrpSpPr/>
            <p:nvPr/>
          </p:nvGrpSpPr>
          <p:grpSpPr>
            <a:xfrm>
              <a:off x="5343476" y="784465"/>
              <a:ext cx="5728839" cy="144016"/>
              <a:chOff x="5343476" y="784465"/>
              <a:chExt cx="5728839" cy="144016"/>
            </a:xfrm>
          </p:grpSpPr>
          <p:sp>
            <p:nvSpPr>
              <p:cNvPr id="2" name="Ovaal 1">
                <a:extLst>
                  <a:ext uri="{FF2B5EF4-FFF2-40B4-BE49-F238E27FC236}">
                    <a16:creationId xmlns:a16="http://schemas.microsoft.com/office/drawing/2014/main" id="{1AA91299-EE02-4BC3-A876-F5E96FF6525D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Ovaal 12">
                <a:extLst>
                  <a:ext uri="{FF2B5EF4-FFF2-40B4-BE49-F238E27FC236}">
                    <a16:creationId xmlns:a16="http://schemas.microsoft.com/office/drawing/2014/main" id="{D1638F6B-214F-47BA-8E81-CB5D2063E2EC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Ovaal 14">
                <a:extLst>
                  <a:ext uri="{FF2B5EF4-FFF2-40B4-BE49-F238E27FC236}">
                    <a16:creationId xmlns:a16="http://schemas.microsoft.com/office/drawing/2014/main" id="{0B984F9B-319A-439E-AFDA-95E2B52B683B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" name="Ovaal 15">
                <a:extLst>
                  <a:ext uri="{FF2B5EF4-FFF2-40B4-BE49-F238E27FC236}">
                    <a16:creationId xmlns:a16="http://schemas.microsoft.com/office/drawing/2014/main" id="{EAB2D5D2-30B0-4C9F-A3D8-A517A7B4EB46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" name="Ovaal 16">
                <a:extLst>
                  <a:ext uri="{FF2B5EF4-FFF2-40B4-BE49-F238E27FC236}">
                    <a16:creationId xmlns:a16="http://schemas.microsoft.com/office/drawing/2014/main" id="{6CDCFFD8-731B-45D9-8523-C9EB1BDF05C8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Ovaal 17">
                <a:extLst>
                  <a:ext uri="{FF2B5EF4-FFF2-40B4-BE49-F238E27FC236}">
                    <a16:creationId xmlns:a16="http://schemas.microsoft.com/office/drawing/2014/main" id="{6ADCAA01-CF28-46C3-8266-AB97A2BBF2FB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Ovaal 18">
                <a:extLst>
                  <a:ext uri="{FF2B5EF4-FFF2-40B4-BE49-F238E27FC236}">
                    <a16:creationId xmlns:a16="http://schemas.microsoft.com/office/drawing/2014/main" id="{F1606AF5-F67B-46FD-8C7E-82EF8008B914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1" name="Ovaal 20">
                <a:extLst>
                  <a:ext uri="{FF2B5EF4-FFF2-40B4-BE49-F238E27FC236}">
                    <a16:creationId xmlns:a16="http://schemas.microsoft.com/office/drawing/2014/main" id="{E4B8EB7A-C323-4E73-AA9E-A09CA7914B2D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2" name="Ovaal 21">
                <a:extLst>
                  <a:ext uri="{FF2B5EF4-FFF2-40B4-BE49-F238E27FC236}">
                    <a16:creationId xmlns:a16="http://schemas.microsoft.com/office/drawing/2014/main" id="{0231ECCA-18A6-4C5F-8FEF-7D34811C6DDD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Ovaal 22">
                <a:extLst>
                  <a:ext uri="{FF2B5EF4-FFF2-40B4-BE49-F238E27FC236}">
                    <a16:creationId xmlns:a16="http://schemas.microsoft.com/office/drawing/2014/main" id="{DBCF4E8F-F7A5-4A65-AF47-ACFCAB73DF13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" name="Ovaal 23">
                <a:extLst>
                  <a:ext uri="{FF2B5EF4-FFF2-40B4-BE49-F238E27FC236}">
                    <a16:creationId xmlns:a16="http://schemas.microsoft.com/office/drawing/2014/main" id="{6016F2A4-5CD7-444A-A8AE-228D3E4430D0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5" name="Ovaal 24">
                <a:extLst>
                  <a:ext uri="{FF2B5EF4-FFF2-40B4-BE49-F238E27FC236}">
                    <a16:creationId xmlns:a16="http://schemas.microsoft.com/office/drawing/2014/main" id="{CC819FEA-73C7-477C-BF50-9560CD742E0A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FCDB8BD1-2A83-4405-94E4-CA233E55EDE9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37B3DDD9-E0E0-414E-B83C-EB29E0FE8305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Ovaal 27">
                <a:extLst>
                  <a:ext uri="{FF2B5EF4-FFF2-40B4-BE49-F238E27FC236}">
                    <a16:creationId xmlns:a16="http://schemas.microsoft.com/office/drawing/2014/main" id="{2DE24150-D791-47F0-BC65-247440EE7229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Ovaal 28">
                <a:extLst>
                  <a:ext uri="{FF2B5EF4-FFF2-40B4-BE49-F238E27FC236}">
                    <a16:creationId xmlns:a16="http://schemas.microsoft.com/office/drawing/2014/main" id="{46E6728E-6D8E-48AB-96AB-411FFFB9DA36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0" name="Ovaal 29">
                <a:extLst>
                  <a:ext uri="{FF2B5EF4-FFF2-40B4-BE49-F238E27FC236}">
                    <a16:creationId xmlns:a16="http://schemas.microsoft.com/office/drawing/2014/main" id="{3E193DDA-2B60-484C-B330-ED2BB84662E8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1" name="Ovaal 30">
                <a:extLst>
                  <a:ext uri="{FF2B5EF4-FFF2-40B4-BE49-F238E27FC236}">
                    <a16:creationId xmlns:a16="http://schemas.microsoft.com/office/drawing/2014/main" id="{D8542F70-84B5-4D08-9B26-ADB844208483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B5EE2CA6-AF7D-428E-BAEB-52A70262C2B3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C420591A-D5FD-4CF1-A165-1F0B84EC27FF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Ovaal 33">
                <a:extLst>
                  <a:ext uri="{FF2B5EF4-FFF2-40B4-BE49-F238E27FC236}">
                    <a16:creationId xmlns:a16="http://schemas.microsoft.com/office/drawing/2014/main" id="{5D16AFD9-372D-4F40-86DE-7307833A1B51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" name="Ovaal 34">
                <a:extLst>
                  <a:ext uri="{FF2B5EF4-FFF2-40B4-BE49-F238E27FC236}">
                    <a16:creationId xmlns:a16="http://schemas.microsoft.com/office/drawing/2014/main" id="{B1583CBA-1413-497E-9DB2-9A77FED8219E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6" name="Ovaal 35">
                <a:extLst>
                  <a:ext uri="{FF2B5EF4-FFF2-40B4-BE49-F238E27FC236}">
                    <a16:creationId xmlns:a16="http://schemas.microsoft.com/office/drawing/2014/main" id="{9E1E82C6-064E-40CD-8699-3CF2035470E2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7" name="Ovaal 36">
                <a:extLst>
                  <a:ext uri="{FF2B5EF4-FFF2-40B4-BE49-F238E27FC236}">
                    <a16:creationId xmlns:a16="http://schemas.microsoft.com/office/drawing/2014/main" id="{4BD93839-1862-4ED5-909F-5655D557A23C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8" name="Ovaal 37">
                <a:extLst>
                  <a:ext uri="{FF2B5EF4-FFF2-40B4-BE49-F238E27FC236}">
                    <a16:creationId xmlns:a16="http://schemas.microsoft.com/office/drawing/2014/main" id="{290F8C3D-5559-485B-8191-55C59F23B03B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9" name="Ovaal 38">
                <a:extLst>
                  <a:ext uri="{FF2B5EF4-FFF2-40B4-BE49-F238E27FC236}">
                    <a16:creationId xmlns:a16="http://schemas.microsoft.com/office/drawing/2014/main" id="{85E83AB9-FC66-427E-BBFE-ACC227A5C025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0" name="Ovaal 39">
                <a:extLst>
                  <a:ext uri="{FF2B5EF4-FFF2-40B4-BE49-F238E27FC236}">
                    <a16:creationId xmlns:a16="http://schemas.microsoft.com/office/drawing/2014/main" id="{3873C430-981F-4D4F-AD53-7F43F02AD654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1" name="Ovaal 40">
                <a:extLst>
                  <a:ext uri="{FF2B5EF4-FFF2-40B4-BE49-F238E27FC236}">
                    <a16:creationId xmlns:a16="http://schemas.microsoft.com/office/drawing/2014/main" id="{2A772644-EBD2-4214-A005-B82B3F6B7F27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CBE3D5BD-4FEA-4C79-9DB4-0B54E382682C}"/>
                </a:ext>
              </a:extLst>
            </p:cNvPr>
            <p:cNvGrpSpPr/>
            <p:nvPr/>
          </p:nvGrpSpPr>
          <p:grpSpPr>
            <a:xfrm>
              <a:off x="5343476" y="969200"/>
              <a:ext cx="5728839" cy="144016"/>
              <a:chOff x="5343476" y="784465"/>
              <a:chExt cx="5728839" cy="144016"/>
            </a:xfrm>
          </p:grpSpPr>
          <p:sp>
            <p:nvSpPr>
              <p:cNvPr id="47" name="Ovaal 46">
                <a:extLst>
                  <a:ext uri="{FF2B5EF4-FFF2-40B4-BE49-F238E27FC236}">
                    <a16:creationId xmlns:a16="http://schemas.microsoft.com/office/drawing/2014/main" id="{7EEFB55D-5051-4B54-889A-2AAD7B7CEFF1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8" name="Ovaal 47">
                <a:extLst>
                  <a:ext uri="{FF2B5EF4-FFF2-40B4-BE49-F238E27FC236}">
                    <a16:creationId xmlns:a16="http://schemas.microsoft.com/office/drawing/2014/main" id="{26D77AEB-C952-41CB-A6C4-C081EA080029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9" name="Ovaal 48">
                <a:extLst>
                  <a:ext uri="{FF2B5EF4-FFF2-40B4-BE49-F238E27FC236}">
                    <a16:creationId xmlns:a16="http://schemas.microsoft.com/office/drawing/2014/main" id="{B2D2D203-D12E-474A-B802-0E375B2744DD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0" name="Ovaal 49">
                <a:extLst>
                  <a:ext uri="{FF2B5EF4-FFF2-40B4-BE49-F238E27FC236}">
                    <a16:creationId xmlns:a16="http://schemas.microsoft.com/office/drawing/2014/main" id="{94F22454-77F4-4A96-A7C8-88575B9CAB1C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1" name="Ovaal 50">
                <a:extLst>
                  <a:ext uri="{FF2B5EF4-FFF2-40B4-BE49-F238E27FC236}">
                    <a16:creationId xmlns:a16="http://schemas.microsoft.com/office/drawing/2014/main" id="{7AD8D1B1-5D35-461F-8813-DE9A9DE6958D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2" name="Ovaal 51">
                <a:extLst>
                  <a:ext uri="{FF2B5EF4-FFF2-40B4-BE49-F238E27FC236}">
                    <a16:creationId xmlns:a16="http://schemas.microsoft.com/office/drawing/2014/main" id="{4425380B-E369-4CAD-AF58-7C258EB928E4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3" name="Ovaal 52">
                <a:extLst>
                  <a:ext uri="{FF2B5EF4-FFF2-40B4-BE49-F238E27FC236}">
                    <a16:creationId xmlns:a16="http://schemas.microsoft.com/office/drawing/2014/main" id="{DAB08C37-2849-45D6-8C71-C502747E59BD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4" name="Ovaal 53">
                <a:extLst>
                  <a:ext uri="{FF2B5EF4-FFF2-40B4-BE49-F238E27FC236}">
                    <a16:creationId xmlns:a16="http://schemas.microsoft.com/office/drawing/2014/main" id="{63FB6B62-F4CF-407D-B1E9-962096F36FC6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5" name="Ovaal 54">
                <a:extLst>
                  <a:ext uri="{FF2B5EF4-FFF2-40B4-BE49-F238E27FC236}">
                    <a16:creationId xmlns:a16="http://schemas.microsoft.com/office/drawing/2014/main" id="{4700B386-E015-4BEB-9BAD-B67EFDC72394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6" name="Ovaal 55">
                <a:extLst>
                  <a:ext uri="{FF2B5EF4-FFF2-40B4-BE49-F238E27FC236}">
                    <a16:creationId xmlns:a16="http://schemas.microsoft.com/office/drawing/2014/main" id="{A77870C8-A43C-4679-BA01-48006A653A8C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7" name="Ovaal 56">
                <a:extLst>
                  <a:ext uri="{FF2B5EF4-FFF2-40B4-BE49-F238E27FC236}">
                    <a16:creationId xmlns:a16="http://schemas.microsoft.com/office/drawing/2014/main" id="{3B3F253C-9D52-4509-8788-68DAB42780F6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8" name="Ovaal 57">
                <a:extLst>
                  <a:ext uri="{FF2B5EF4-FFF2-40B4-BE49-F238E27FC236}">
                    <a16:creationId xmlns:a16="http://schemas.microsoft.com/office/drawing/2014/main" id="{139C39D8-EAB6-4336-B79C-170DDD8678BF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9" name="Ovaal 58">
                <a:extLst>
                  <a:ext uri="{FF2B5EF4-FFF2-40B4-BE49-F238E27FC236}">
                    <a16:creationId xmlns:a16="http://schemas.microsoft.com/office/drawing/2014/main" id="{F28102A0-323C-46D9-9FAC-6CF57719ACA1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0" name="Ovaal 59">
                <a:extLst>
                  <a:ext uri="{FF2B5EF4-FFF2-40B4-BE49-F238E27FC236}">
                    <a16:creationId xmlns:a16="http://schemas.microsoft.com/office/drawing/2014/main" id="{73D217AB-06E1-4403-ADD3-8B95F963D9E7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1" name="Ovaal 60">
                <a:extLst>
                  <a:ext uri="{FF2B5EF4-FFF2-40B4-BE49-F238E27FC236}">
                    <a16:creationId xmlns:a16="http://schemas.microsoft.com/office/drawing/2014/main" id="{26C39A94-D952-47BA-BD60-768C892804C2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2" name="Ovaal 61">
                <a:extLst>
                  <a:ext uri="{FF2B5EF4-FFF2-40B4-BE49-F238E27FC236}">
                    <a16:creationId xmlns:a16="http://schemas.microsoft.com/office/drawing/2014/main" id="{D1C68789-1335-42C0-9ACC-7FD000F8099E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3" name="Ovaal 62">
                <a:extLst>
                  <a:ext uri="{FF2B5EF4-FFF2-40B4-BE49-F238E27FC236}">
                    <a16:creationId xmlns:a16="http://schemas.microsoft.com/office/drawing/2014/main" id="{41778646-650E-47F6-9B4A-4A97B8E5408B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4" name="Ovaal 63">
                <a:extLst>
                  <a:ext uri="{FF2B5EF4-FFF2-40B4-BE49-F238E27FC236}">
                    <a16:creationId xmlns:a16="http://schemas.microsoft.com/office/drawing/2014/main" id="{B3672E0F-8135-4711-9D7B-F714981D3E1F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5" name="Ovaal 64">
                <a:extLst>
                  <a:ext uri="{FF2B5EF4-FFF2-40B4-BE49-F238E27FC236}">
                    <a16:creationId xmlns:a16="http://schemas.microsoft.com/office/drawing/2014/main" id="{55BF2BA6-12F3-4FFC-B7A5-29864A373A97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FBDF8380-7B5D-425B-9BE6-BDBBC04E6738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7" name="Ovaal 66">
                <a:extLst>
                  <a:ext uri="{FF2B5EF4-FFF2-40B4-BE49-F238E27FC236}">
                    <a16:creationId xmlns:a16="http://schemas.microsoft.com/office/drawing/2014/main" id="{ADE31B87-FD2B-44F1-9A23-4776E056BFE8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8" name="Ovaal 67">
                <a:extLst>
                  <a:ext uri="{FF2B5EF4-FFF2-40B4-BE49-F238E27FC236}">
                    <a16:creationId xmlns:a16="http://schemas.microsoft.com/office/drawing/2014/main" id="{B330CF90-9999-4E4F-B28D-6D89CA69ACFF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9" name="Ovaal 68">
                <a:extLst>
                  <a:ext uri="{FF2B5EF4-FFF2-40B4-BE49-F238E27FC236}">
                    <a16:creationId xmlns:a16="http://schemas.microsoft.com/office/drawing/2014/main" id="{919B4679-A062-4FE6-A06A-C5E2011EEAAB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0" name="Ovaal 69">
                <a:extLst>
                  <a:ext uri="{FF2B5EF4-FFF2-40B4-BE49-F238E27FC236}">
                    <a16:creationId xmlns:a16="http://schemas.microsoft.com/office/drawing/2014/main" id="{45C1148C-6222-471F-9C4B-E109818BBCF1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1" name="Ovaal 70">
                <a:extLst>
                  <a:ext uri="{FF2B5EF4-FFF2-40B4-BE49-F238E27FC236}">
                    <a16:creationId xmlns:a16="http://schemas.microsoft.com/office/drawing/2014/main" id="{DD1A678D-121E-4002-96CB-4A97742AED7B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1732763-807C-4877-BE42-7AEA54D2A8F9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3" name="Ovaal 72">
                <a:extLst>
                  <a:ext uri="{FF2B5EF4-FFF2-40B4-BE49-F238E27FC236}">
                    <a16:creationId xmlns:a16="http://schemas.microsoft.com/office/drawing/2014/main" id="{CE5DD44D-EBD8-409D-BE51-BF06EF5FFF81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4" name="Ovaal 73">
                <a:extLst>
                  <a:ext uri="{FF2B5EF4-FFF2-40B4-BE49-F238E27FC236}">
                    <a16:creationId xmlns:a16="http://schemas.microsoft.com/office/drawing/2014/main" id="{A6A6D33D-CF83-45E9-9D02-3E739E639E85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75" name="Groep 74">
              <a:extLst>
                <a:ext uri="{FF2B5EF4-FFF2-40B4-BE49-F238E27FC236}">
                  <a16:creationId xmlns:a16="http://schemas.microsoft.com/office/drawing/2014/main" id="{5A9F63FF-5DA6-40AC-A3D1-1F1A70BED16F}"/>
                </a:ext>
              </a:extLst>
            </p:cNvPr>
            <p:cNvGrpSpPr/>
            <p:nvPr/>
          </p:nvGrpSpPr>
          <p:grpSpPr>
            <a:xfrm>
              <a:off x="5343476" y="1153935"/>
              <a:ext cx="5728839" cy="144016"/>
              <a:chOff x="5343476" y="784465"/>
              <a:chExt cx="5728839" cy="144016"/>
            </a:xfrm>
          </p:grpSpPr>
          <p:sp>
            <p:nvSpPr>
              <p:cNvPr id="76" name="Ovaal 75">
                <a:extLst>
                  <a:ext uri="{FF2B5EF4-FFF2-40B4-BE49-F238E27FC236}">
                    <a16:creationId xmlns:a16="http://schemas.microsoft.com/office/drawing/2014/main" id="{0376B3B3-5E5F-48EB-A2F0-B47FC24F6BD3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BCD2EC3D-2FA9-4EA7-B328-87550FCC130C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8" name="Ovaal 77">
                <a:extLst>
                  <a:ext uri="{FF2B5EF4-FFF2-40B4-BE49-F238E27FC236}">
                    <a16:creationId xmlns:a16="http://schemas.microsoft.com/office/drawing/2014/main" id="{E02CBB12-8E37-4C58-AA9B-273706A5BE15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9" name="Ovaal 78">
                <a:extLst>
                  <a:ext uri="{FF2B5EF4-FFF2-40B4-BE49-F238E27FC236}">
                    <a16:creationId xmlns:a16="http://schemas.microsoft.com/office/drawing/2014/main" id="{CC482233-32F8-40E3-BD0D-2A9682E2A165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A8BA3090-7FE1-4B81-B337-1208C48BAC08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672AC52A-A31E-4DDB-968F-260076433497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2" name="Ovaal 81">
                <a:extLst>
                  <a:ext uri="{FF2B5EF4-FFF2-40B4-BE49-F238E27FC236}">
                    <a16:creationId xmlns:a16="http://schemas.microsoft.com/office/drawing/2014/main" id="{216A8A9A-4DEC-4AF3-9C05-F0D891AC48EE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3" name="Ovaal 82">
                <a:extLst>
                  <a:ext uri="{FF2B5EF4-FFF2-40B4-BE49-F238E27FC236}">
                    <a16:creationId xmlns:a16="http://schemas.microsoft.com/office/drawing/2014/main" id="{022137D6-322F-4385-9E73-C00A008C3897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2BC78664-5756-4A15-A5A3-04EEF79AFD9F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5" name="Ovaal 84">
                <a:extLst>
                  <a:ext uri="{FF2B5EF4-FFF2-40B4-BE49-F238E27FC236}">
                    <a16:creationId xmlns:a16="http://schemas.microsoft.com/office/drawing/2014/main" id="{04FD0A99-272B-41BE-9FBF-BE268DBF4A75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6" name="Ovaal 85">
                <a:extLst>
                  <a:ext uri="{FF2B5EF4-FFF2-40B4-BE49-F238E27FC236}">
                    <a16:creationId xmlns:a16="http://schemas.microsoft.com/office/drawing/2014/main" id="{EAB8D3B5-A919-4126-8B9D-B09D827F4040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7" name="Ovaal 86">
                <a:extLst>
                  <a:ext uri="{FF2B5EF4-FFF2-40B4-BE49-F238E27FC236}">
                    <a16:creationId xmlns:a16="http://schemas.microsoft.com/office/drawing/2014/main" id="{B73FFDA8-F43B-4B72-8C3F-6AF07B9B363A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80F847D4-A9F9-43E4-9ABD-79CEEEC4131B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9" name="Ovaal 88">
                <a:extLst>
                  <a:ext uri="{FF2B5EF4-FFF2-40B4-BE49-F238E27FC236}">
                    <a16:creationId xmlns:a16="http://schemas.microsoft.com/office/drawing/2014/main" id="{653A3A26-11F9-4219-8B8C-0F06ECACDAC1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0" name="Ovaal 89">
                <a:extLst>
                  <a:ext uri="{FF2B5EF4-FFF2-40B4-BE49-F238E27FC236}">
                    <a16:creationId xmlns:a16="http://schemas.microsoft.com/office/drawing/2014/main" id="{97E042C8-5FDF-45F6-B5E1-CCF2C0D34028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1" name="Ovaal 90">
                <a:extLst>
                  <a:ext uri="{FF2B5EF4-FFF2-40B4-BE49-F238E27FC236}">
                    <a16:creationId xmlns:a16="http://schemas.microsoft.com/office/drawing/2014/main" id="{9527A851-C56E-410D-8EDC-BB6DE038BEB8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2" name="Ovaal 91">
                <a:extLst>
                  <a:ext uri="{FF2B5EF4-FFF2-40B4-BE49-F238E27FC236}">
                    <a16:creationId xmlns:a16="http://schemas.microsoft.com/office/drawing/2014/main" id="{E54A66CC-58ED-4712-A946-D07D14D6968F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3" name="Ovaal 92">
                <a:extLst>
                  <a:ext uri="{FF2B5EF4-FFF2-40B4-BE49-F238E27FC236}">
                    <a16:creationId xmlns:a16="http://schemas.microsoft.com/office/drawing/2014/main" id="{DD002C00-10AD-43ED-9FA3-2AF3AE41C4CE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4" name="Ovaal 93">
                <a:extLst>
                  <a:ext uri="{FF2B5EF4-FFF2-40B4-BE49-F238E27FC236}">
                    <a16:creationId xmlns:a16="http://schemas.microsoft.com/office/drawing/2014/main" id="{5F73C33B-A344-4919-A644-96331849D395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3F5D43C6-ACB8-4BD5-A00B-80FB5996BC4D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6" name="Ovaal 95">
                <a:extLst>
                  <a:ext uri="{FF2B5EF4-FFF2-40B4-BE49-F238E27FC236}">
                    <a16:creationId xmlns:a16="http://schemas.microsoft.com/office/drawing/2014/main" id="{1DD953A2-5AF4-4721-A528-02472ED91768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7" name="Ovaal 96">
                <a:extLst>
                  <a:ext uri="{FF2B5EF4-FFF2-40B4-BE49-F238E27FC236}">
                    <a16:creationId xmlns:a16="http://schemas.microsoft.com/office/drawing/2014/main" id="{37679B93-5DBB-40D3-95CB-62CB95619D36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8" name="Ovaal 97">
                <a:extLst>
                  <a:ext uri="{FF2B5EF4-FFF2-40B4-BE49-F238E27FC236}">
                    <a16:creationId xmlns:a16="http://schemas.microsoft.com/office/drawing/2014/main" id="{CE67C9B7-E341-4620-9B1D-F49EBB0A0FE3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9" name="Ovaal 98">
                <a:extLst>
                  <a:ext uri="{FF2B5EF4-FFF2-40B4-BE49-F238E27FC236}">
                    <a16:creationId xmlns:a16="http://schemas.microsoft.com/office/drawing/2014/main" id="{127B1D6C-513C-4E4C-B0B1-823FC67B13EA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0" name="Ovaal 99">
                <a:extLst>
                  <a:ext uri="{FF2B5EF4-FFF2-40B4-BE49-F238E27FC236}">
                    <a16:creationId xmlns:a16="http://schemas.microsoft.com/office/drawing/2014/main" id="{E72E2280-D85D-4A4C-97FA-25D73AEDD1BB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1" name="Ovaal 100">
                <a:extLst>
                  <a:ext uri="{FF2B5EF4-FFF2-40B4-BE49-F238E27FC236}">
                    <a16:creationId xmlns:a16="http://schemas.microsoft.com/office/drawing/2014/main" id="{40ED4A95-5DB4-4F0D-9B72-82AF7CC61220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Ovaal 101">
                <a:extLst>
                  <a:ext uri="{FF2B5EF4-FFF2-40B4-BE49-F238E27FC236}">
                    <a16:creationId xmlns:a16="http://schemas.microsoft.com/office/drawing/2014/main" id="{55C2782E-1579-4BB7-8D94-8D1B3D290723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3" name="Ovaal 102">
                <a:extLst>
                  <a:ext uri="{FF2B5EF4-FFF2-40B4-BE49-F238E27FC236}">
                    <a16:creationId xmlns:a16="http://schemas.microsoft.com/office/drawing/2014/main" id="{00164B34-880E-4561-8033-AF693A1CF21C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8A263C8-2043-4A8D-9802-609C50D83446}"/>
                </a:ext>
              </a:extLst>
            </p:cNvPr>
            <p:cNvGrpSpPr/>
            <p:nvPr/>
          </p:nvGrpSpPr>
          <p:grpSpPr>
            <a:xfrm>
              <a:off x="5343476" y="1338670"/>
              <a:ext cx="5728839" cy="144016"/>
              <a:chOff x="5343476" y="784465"/>
              <a:chExt cx="5728839" cy="144016"/>
            </a:xfrm>
          </p:grpSpPr>
          <p:sp>
            <p:nvSpPr>
              <p:cNvPr id="105" name="Ovaal 104">
                <a:extLst>
                  <a:ext uri="{FF2B5EF4-FFF2-40B4-BE49-F238E27FC236}">
                    <a16:creationId xmlns:a16="http://schemas.microsoft.com/office/drawing/2014/main" id="{3F5E93E8-8F09-43A5-8500-DC39A1902D97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6" name="Ovaal 105">
                <a:extLst>
                  <a:ext uri="{FF2B5EF4-FFF2-40B4-BE49-F238E27FC236}">
                    <a16:creationId xmlns:a16="http://schemas.microsoft.com/office/drawing/2014/main" id="{7E564CC6-E53B-4792-8A65-70DBDC747F3C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7" name="Ovaal 106">
                <a:extLst>
                  <a:ext uri="{FF2B5EF4-FFF2-40B4-BE49-F238E27FC236}">
                    <a16:creationId xmlns:a16="http://schemas.microsoft.com/office/drawing/2014/main" id="{8E5D0D27-6E12-459C-9B12-B44AA4115A95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8" name="Ovaal 107">
                <a:extLst>
                  <a:ext uri="{FF2B5EF4-FFF2-40B4-BE49-F238E27FC236}">
                    <a16:creationId xmlns:a16="http://schemas.microsoft.com/office/drawing/2014/main" id="{2AD3CA3B-9EA7-4E4E-8A90-F84A4C33B4F8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9" name="Ovaal 108">
                <a:extLst>
                  <a:ext uri="{FF2B5EF4-FFF2-40B4-BE49-F238E27FC236}">
                    <a16:creationId xmlns:a16="http://schemas.microsoft.com/office/drawing/2014/main" id="{1E7B5F4A-F543-4BE6-867D-FF5A60046BEE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0E3C5B28-7FFE-431D-A3FF-A6C42296AA21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1" name="Ovaal 110">
                <a:extLst>
                  <a:ext uri="{FF2B5EF4-FFF2-40B4-BE49-F238E27FC236}">
                    <a16:creationId xmlns:a16="http://schemas.microsoft.com/office/drawing/2014/main" id="{D4664FF5-D034-493F-9A92-A0810925D04B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2" name="Ovaal 111">
                <a:extLst>
                  <a:ext uri="{FF2B5EF4-FFF2-40B4-BE49-F238E27FC236}">
                    <a16:creationId xmlns:a16="http://schemas.microsoft.com/office/drawing/2014/main" id="{50B6C360-75E8-44EB-B8F4-0129AE549483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3" name="Ovaal 112">
                <a:extLst>
                  <a:ext uri="{FF2B5EF4-FFF2-40B4-BE49-F238E27FC236}">
                    <a16:creationId xmlns:a16="http://schemas.microsoft.com/office/drawing/2014/main" id="{CB9FB3F2-FA7C-455A-9B89-B0F6C78413B1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4" name="Ovaal 113">
                <a:extLst>
                  <a:ext uri="{FF2B5EF4-FFF2-40B4-BE49-F238E27FC236}">
                    <a16:creationId xmlns:a16="http://schemas.microsoft.com/office/drawing/2014/main" id="{A3035B56-EB59-4DEF-995B-A40F8E90B57A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5" name="Ovaal 114">
                <a:extLst>
                  <a:ext uri="{FF2B5EF4-FFF2-40B4-BE49-F238E27FC236}">
                    <a16:creationId xmlns:a16="http://schemas.microsoft.com/office/drawing/2014/main" id="{2F651BDD-CE09-4DBF-9AAA-ED627C2B3B79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6" name="Ovaal 115">
                <a:extLst>
                  <a:ext uri="{FF2B5EF4-FFF2-40B4-BE49-F238E27FC236}">
                    <a16:creationId xmlns:a16="http://schemas.microsoft.com/office/drawing/2014/main" id="{C146A98D-1A25-46F4-B07F-D7F949CBA7EE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2B69B965-0D4D-4A7A-9396-C1AE7B98CD2A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8" name="Ovaal 117">
                <a:extLst>
                  <a:ext uri="{FF2B5EF4-FFF2-40B4-BE49-F238E27FC236}">
                    <a16:creationId xmlns:a16="http://schemas.microsoft.com/office/drawing/2014/main" id="{9A6C6EAC-50FC-43E4-8B92-23D54DF8F71F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9" name="Ovaal 118">
                <a:extLst>
                  <a:ext uri="{FF2B5EF4-FFF2-40B4-BE49-F238E27FC236}">
                    <a16:creationId xmlns:a16="http://schemas.microsoft.com/office/drawing/2014/main" id="{6EAFC739-84E8-41B7-ACE0-95F7EB8E62A7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0" name="Ovaal 119">
                <a:extLst>
                  <a:ext uri="{FF2B5EF4-FFF2-40B4-BE49-F238E27FC236}">
                    <a16:creationId xmlns:a16="http://schemas.microsoft.com/office/drawing/2014/main" id="{7976FE0E-8435-41B7-B2BA-37FBC1DC9B12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1" name="Ovaal 120">
                <a:extLst>
                  <a:ext uri="{FF2B5EF4-FFF2-40B4-BE49-F238E27FC236}">
                    <a16:creationId xmlns:a16="http://schemas.microsoft.com/office/drawing/2014/main" id="{87083976-F5FF-4DC2-A812-E06E319FBD77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2" name="Ovaal 121">
                <a:extLst>
                  <a:ext uri="{FF2B5EF4-FFF2-40B4-BE49-F238E27FC236}">
                    <a16:creationId xmlns:a16="http://schemas.microsoft.com/office/drawing/2014/main" id="{7F359BFE-A0BB-4617-8900-1364EAA287D1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3" name="Ovaal 122">
                <a:extLst>
                  <a:ext uri="{FF2B5EF4-FFF2-40B4-BE49-F238E27FC236}">
                    <a16:creationId xmlns:a16="http://schemas.microsoft.com/office/drawing/2014/main" id="{7AEBFA9E-07FD-4A35-8621-290BA77D0487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4" name="Ovaal 123">
                <a:extLst>
                  <a:ext uri="{FF2B5EF4-FFF2-40B4-BE49-F238E27FC236}">
                    <a16:creationId xmlns:a16="http://schemas.microsoft.com/office/drawing/2014/main" id="{625929F9-508A-4130-AAA7-E921A38A82EC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5" name="Ovaal 124">
                <a:extLst>
                  <a:ext uri="{FF2B5EF4-FFF2-40B4-BE49-F238E27FC236}">
                    <a16:creationId xmlns:a16="http://schemas.microsoft.com/office/drawing/2014/main" id="{AA63D6BB-9FC9-4A05-84C2-829903356B2F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6" name="Ovaal 125">
                <a:extLst>
                  <a:ext uri="{FF2B5EF4-FFF2-40B4-BE49-F238E27FC236}">
                    <a16:creationId xmlns:a16="http://schemas.microsoft.com/office/drawing/2014/main" id="{4A94FFD3-38E1-4F3B-A892-397DA39FBF34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7" name="Ovaal 126">
                <a:extLst>
                  <a:ext uri="{FF2B5EF4-FFF2-40B4-BE49-F238E27FC236}">
                    <a16:creationId xmlns:a16="http://schemas.microsoft.com/office/drawing/2014/main" id="{0889CC89-513A-4AB0-83E1-9951B79C56B1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8" name="Ovaal 127">
                <a:extLst>
                  <a:ext uri="{FF2B5EF4-FFF2-40B4-BE49-F238E27FC236}">
                    <a16:creationId xmlns:a16="http://schemas.microsoft.com/office/drawing/2014/main" id="{E5CA1C06-E51F-44DD-90B7-6063506996F6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9" name="Ovaal 128">
                <a:extLst>
                  <a:ext uri="{FF2B5EF4-FFF2-40B4-BE49-F238E27FC236}">
                    <a16:creationId xmlns:a16="http://schemas.microsoft.com/office/drawing/2014/main" id="{5C6A14AB-930D-4ABA-9048-094626329F84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0" name="Ovaal 129">
                <a:extLst>
                  <a:ext uri="{FF2B5EF4-FFF2-40B4-BE49-F238E27FC236}">
                    <a16:creationId xmlns:a16="http://schemas.microsoft.com/office/drawing/2014/main" id="{C037D091-6C22-40B0-8792-896C14C884C3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1" name="Ovaal 130">
                <a:extLst>
                  <a:ext uri="{FF2B5EF4-FFF2-40B4-BE49-F238E27FC236}">
                    <a16:creationId xmlns:a16="http://schemas.microsoft.com/office/drawing/2014/main" id="{AB8C5ACE-E847-4EDE-9786-E85EDE19C407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2" name="Ovaal 131">
                <a:extLst>
                  <a:ext uri="{FF2B5EF4-FFF2-40B4-BE49-F238E27FC236}">
                    <a16:creationId xmlns:a16="http://schemas.microsoft.com/office/drawing/2014/main" id="{36F3540B-8435-4EA3-B0DC-228AFF072762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F094D02B-AA62-4681-AAC7-6336EA3D6250}"/>
                </a:ext>
              </a:extLst>
            </p:cNvPr>
            <p:cNvGrpSpPr/>
            <p:nvPr/>
          </p:nvGrpSpPr>
          <p:grpSpPr>
            <a:xfrm>
              <a:off x="5343476" y="1523405"/>
              <a:ext cx="5728839" cy="144016"/>
              <a:chOff x="5343476" y="784465"/>
              <a:chExt cx="5728839" cy="144016"/>
            </a:xfrm>
          </p:grpSpPr>
          <p:sp>
            <p:nvSpPr>
              <p:cNvPr id="134" name="Ovaal 133">
                <a:extLst>
                  <a:ext uri="{FF2B5EF4-FFF2-40B4-BE49-F238E27FC236}">
                    <a16:creationId xmlns:a16="http://schemas.microsoft.com/office/drawing/2014/main" id="{02E02BA0-02FE-44EC-9A76-146C99D2F5D0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5" name="Ovaal 134">
                <a:extLst>
                  <a:ext uri="{FF2B5EF4-FFF2-40B4-BE49-F238E27FC236}">
                    <a16:creationId xmlns:a16="http://schemas.microsoft.com/office/drawing/2014/main" id="{1A413491-D0E3-494A-A90C-7514E25D1D70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6" name="Ovaal 135">
                <a:extLst>
                  <a:ext uri="{FF2B5EF4-FFF2-40B4-BE49-F238E27FC236}">
                    <a16:creationId xmlns:a16="http://schemas.microsoft.com/office/drawing/2014/main" id="{9E9FFC3E-0B08-4C74-A8C2-80E238C1CCC1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7" name="Ovaal 136">
                <a:extLst>
                  <a:ext uri="{FF2B5EF4-FFF2-40B4-BE49-F238E27FC236}">
                    <a16:creationId xmlns:a16="http://schemas.microsoft.com/office/drawing/2014/main" id="{7DFFE523-8070-4B76-9648-B13308389CEC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8" name="Ovaal 137">
                <a:extLst>
                  <a:ext uri="{FF2B5EF4-FFF2-40B4-BE49-F238E27FC236}">
                    <a16:creationId xmlns:a16="http://schemas.microsoft.com/office/drawing/2014/main" id="{6853CEB5-249E-4706-BF6F-3D15E5D434F8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9" name="Ovaal 138">
                <a:extLst>
                  <a:ext uri="{FF2B5EF4-FFF2-40B4-BE49-F238E27FC236}">
                    <a16:creationId xmlns:a16="http://schemas.microsoft.com/office/drawing/2014/main" id="{6AD44519-BA62-4907-96E1-7066852B4649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0" name="Ovaal 139">
                <a:extLst>
                  <a:ext uri="{FF2B5EF4-FFF2-40B4-BE49-F238E27FC236}">
                    <a16:creationId xmlns:a16="http://schemas.microsoft.com/office/drawing/2014/main" id="{F1754962-C167-4CEA-A08F-F9A65D9BA76B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1" name="Ovaal 140">
                <a:extLst>
                  <a:ext uri="{FF2B5EF4-FFF2-40B4-BE49-F238E27FC236}">
                    <a16:creationId xmlns:a16="http://schemas.microsoft.com/office/drawing/2014/main" id="{41A51218-AA6A-49E7-BF5A-7633E92A43FE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2" name="Ovaal 141">
                <a:extLst>
                  <a:ext uri="{FF2B5EF4-FFF2-40B4-BE49-F238E27FC236}">
                    <a16:creationId xmlns:a16="http://schemas.microsoft.com/office/drawing/2014/main" id="{B7596B73-0236-4E72-BF63-2C1562F1A217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3" name="Ovaal 142">
                <a:extLst>
                  <a:ext uri="{FF2B5EF4-FFF2-40B4-BE49-F238E27FC236}">
                    <a16:creationId xmlns:a16="http://schemas.microsoft.com/office/drawing/2014/main" id="{4E4B9D05-ECFD-4B4F-93AF-3E326DE91EFA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4" name="Ovaal 143">
                <a:extLst>
                  <a:ext uri="{FF2B5EF4-FFF2-40B4-BE49-F238E27FC236}">
                    <a16:creationId xmlns:a16="http://schemas.microsoft.com/office/drawing/2014/main" id="{7116E036-5401-4BC1-8947-F73733B3BF13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5" name="Ovaal 144">
                <a:extLst>
                  <a:ext uri="{FF2B5EF4-FFF2-40B4-BE49-F238E27FC236}">
                    <a16:creationId xmlns:a16="http://schemas.microsoft.com/office/drawing/2014/main" id="{E2D0DD51-AE09-4474-8BAA-0381C3F31537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23ECAA57-7DF9-4011-B641-743707494675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7" name="Ovaal 146">
                <a:extLst>
                  <a:ext uri="{FF2B5EF4-FFF2-40B4-BE49-F238E27FC236}">
                    <a16:creationId xmlns:a16="http://schemas.microsoft.com/office/drawing/2014/main" id="{24FEBAEB-632A-4701-B486-67ADFCDD05F7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8" name="Ovaal 147">
                <a:extLst>
                  <a:ext uri="{FF2B5EF4-FFF2-40B4-BE49-F238E27FC236}">
                    <a16:creationId xmlns:a16="http://schemas.microsoft.com/office/drawing/2014/main" id="{2FEBFCDE-858B-4A96-BE07-51B9EC5027E3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9" name="Ovaal 148">
                <a:extLst>
                  <a:ext uri="{FF2B5EF4-FFF2-40B4-BE49-F238E27FC236}">
                    <a16:creationId xmlns:a16="http://schemas.microsoft.com/office/drawing/2014/main" id="{3233816F-A351-4608-BD28-B589B2F6C07C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0" name="Ovaal 149">
                <a:extLst>
                  <a:ext uri="{FF2B5EF4-FFF2-40B4-BE49-F238E27FC236}">
                    <a16:creationId xmlns:a16="http://schemas.microsoft.com/office/drawing/2014/main" id="{C58408A4-80C8-4E50-8970-9B75C789105F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1" name="Ovaal 150">
                <a:extLst>
                  <a:ext uri="{FF2B5EF4-FFF2-40B4-BE49-F238E27FC236}">
                    <a16:creationId xmlns:a16="http://schemas.microsoft.com/office/drawing/2014/main" id="{A8C223C1-B305-44C0-8B6E-EC7E0D56CE94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90085811-3F79-49CE-8F4C-C8696B108FFF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3" name="Ovaal 152">
                <a:extLst>
                  <a:ext uri="{FF2B5EF4-FFF2-40B4-BE49-F238E27FC236}">
                    <a16:creationId xmlns:a16="http://schemas.microsoft.com/office/drawing/2014/main" id="{2FF1B37C-3237-4F08-A584-9F24B5C77109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4" name="Ovaal 153">
                <a:extLst>
                  <a:ext uri="{FF2B5EF4-FFF2-40B4-BE49-F238E27FC236}">
                    <a16:creationId xmlns:a16="http://schemas.microsoft.com/office/drawing/2014/main" id="{09D34631-5F9B-4A6E-95B4-3EE6D5D80B16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5" name="Ovaal 154">
                <a:extLst>
                  <a:ext uri="{FF2B5EF4-FFF2-40B4-BE49-F238E27FC236}">
                    <a16:creationId xmlns:a16="http://schemas.microsoft.com/office/drawing/2014/main" id="{762B6EF1-D1A9-46CD-95FC-ADB8D7109187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6" name="Ovaal 155">
                <a:extLst>
                  <a:ext uri="{FF2B5EF4-FFF2-40B4-BE49-F238E27FC236}">
                    <a16:creationId xmlns:a16="http://schemas.microsoft.com/office/drawing/2014/main" id="{A037E1F1-FCC8-45BD-9995-ACE5572A9DE9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7" name="Ovaal 156">
                <a:extLst>
                  <a:ext uri="{FF2B5EF4-FFF2-40B4-BE49-F238E27FC236}">
                    <a16:creationId xmlns:a16="http://schemas.microsoft.com/office/drawing/2014/main" id="{A7125247-3050-425F-812B-A98C2CEFAE58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8" name="Ovaal 157">
                <a:extLst>
                  <a:ext uri="{FF2B5EF4-FFF2-40B4-BE49-F238E27FC236}">
                    <a16:creationId xmlns:a16="http://schemas.microsoft.com/office/drawing/2014/main" id="{3F704B0A-BD1D-48BF-BFEC-E3715E21FF01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9" name="Ovaal 158">
                <a:extLst>
                  <a:ext uri="{FF2B5EF4-FFF2-40B4-BE49-F238E27FC236}">
                    <a16:creationId xmlns:a16="http://schemas.microsoft.com/office/drawing/2014/main" id="{B519AD9C-04DD-4CAD-A069-AADA89477540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0" name="Ovaal 159">
                <a:extLst>
                  <a:ext uri="{FF2B5EF4-FFF2-40B4-BE49-F238E27FC236}">
                    <a16:creationId xmlns:a16="http://schemas.microsoft.com/office/drawing/2014/main" id="{35247CD9-03F2-4A9F-9C77-BF9E10AD30FA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1" name="Ovaal 160">
                <a:extLst>
                  <a:ext uri="{FF2B5EF4-FFF2-40B4-BE49-F238E27FC236}">
                    <a16:creationId xmlns:a16="http://schemas.microsoft.com/office/drawing/2014/main" id="{DE464AC0-EFAE-4197-801B-D5EEB079D95B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421D04BD-3A0E-4D8C-9047-6CFD72694EE1}"/>
                </a:ext>
              </a:extLst>
            </p:cNvPr>
            <p:cNvGrpSpPr/>
            <p:nvPr/>
          </p:nvGrpSpPr>
          <p:grpSpPr>
            <a:xfrm>
              <a:off x="5343476" y="1708140"/>
              <a:ext cx="5728839" cy="144016"/>
              <a:chOff x="5343476" y="784465"/>
              <a:chExt cx="5728839" cy="144016"/>
            </a:xfrm>
          </p:grpSpPr>
          <p:sp>
            <p:nvSpPr>
              <p:cNvPr id="163" name="Ovaal 162">
                <a:extLst>
                  <a:ext uri="{FF2B5EF4-FFF2-40B4-BE49-F238E27FC236}">
                    <a16:creationId xmlns:a16="http://schemas.microsoft.com/office/drawing/2014/main" id="{1C647201-38AE-4F76-B936-14EF7927615E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4" name="Ovaal 163">
                <a:extLst>
                  <a:ext uri="{FF2B5EF4-FFF2-40B4-BE49-F238E27FC236}">
                    <a16:creationId xmlns:a16="http://schemas.microsoft.com/office/drawing/2014/main" id="{691E14F5-1A8F-4EBE-9FD1-D3183A63010D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5" name="Ovaal 164">
                <a:extLst>
                  <a:ext uri="{FF2B5EF4-FFF2-40B4-BE49-F238E27FC236}">
                    <a16:creationId xmlns:a16="http://schemas.microsoft.com/office/drawing/2014/main" id="{77D73994-A4CC-4258-BA36-57AB35271F95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6" name="Ovaal 165">
                <a:extLst>
                  <a:ext uri="{FF2B5EF4-FFF2-40B4-BE49-F238E27FC236}">
                    <a16:creationId xmlns:a16="http://schemas.microsoft.com/office/drawing/2014/main" id="{82D9CA92-FFF5-424F-99AE-E9C6002B8BC6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7" name="Ovaal 166">
                <a:extLst>
                  <a:ext uri="{FF2B5EF4-FFF2-40B4-BE49-F238E27FC236}">
                    <a16:creationId xmlns:a16="http://schemas.microsoft.com/office/drawing/2014/main" id="{385CB9C1-4109-4274-B467-1844B2B81EC0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8" name="Ovaal 167">
                <a:extLst>
                  <a:ext uri="{FF2B5EF4-FFF2-40B4-BE49-F238E27FC236}">
                    <a16:creationId xmlns:a16="http://schemas.microsoft.com/office/drawing/2014/main" id="{A00A7181-3176-43A9-9FEA-8084F198222F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9" name="Ovaal 168">
                <a:extLst>
                  <a:ext uri="{FF2B5EF4-FFF2-40B4-BE49-F238E27FC236}">
                    <a16:creationId xmlns:a16="http://schemas.microsoft.com/office/drawing/2014/main" id="{4EB318A1-F420-415F-8396-BE55854A77B1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7A4A3EAF-972F-4731-994B-710F6428FB9E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1" name="Ovaal 170">
                <a:extLst>
                  <a:ext uri="{FF2B5EF4-FFF2-40B4-BE49-F238E27FC236}">
                    <a16:creationId xmlns:a16="http://schemas.microsoft.com/office/drawing/2014/main" id="{CB71BAD5-76BE-4A7B-B3EB-F87390FC0588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2" name="Ovaal 171">
                <a:extLst>
                  <a:ext uri="{FF2B5EF4-FFF2-40B4-BE49-F238E27FC236}">
                    <a16:creationId xmlns:a16="http://schemas.microsoft.com/office/drawing/2014/main" id="{5F8D470C-ACCB-4257-9011-6DE2E72ECFC3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3" name="Ovaal 172">
                <a:extLst>
                  <a:ext uri="{FF2B5EF4-FFF2-40B4-BE49-F238E27FC236}">
                    <a16:creationId xmlns:a16="http://schemas.microsoft.com/office/drawing/2014/main" id="{8C949D84-C632-4313-9F91-A1CEBC0EB546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4" name="Ovaal 173">
                <a:extLst>
                  <a:ext uri="{FF2B5EF4-FFF2-40B4-BE49-F238E27FC236}">
                    <a16:creationId xmlns:a16="http://schemas.microsoft.com/office/drawing/2014/main" id="{160573D6-C8F8-4451-975C-168F86D7276A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5" name="Ovaal 174">
                <a:extLst>
                  <a:ext uri="{FF2B5EF4-FFF2-40B4-BE49-F238E27FC236}">
                    <a16:creationId xmlns:a16="http://schemas.microsoft.com/office/drawing/2014/main" id="{1097DBA0-618F-40F0-B06F-8D10C3EDF8F8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6" name="Ovaal 175">
                <a:extLst>
                  <a:ext uri="{FF2B5EF4-FFF2-40B4-BE49-F238E27FC236}">
                    <a16:creationId xmlns:a16="http://schemas.microsoft.com/office/drawing/2014/main" id="{A5AE7358-EE8B-429A-89EC-64BDC6BA2D3B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7" name="Ovaal 176">
                <a:extLst>
                  <a:ext uri="{FF2B5EF4-FFF2-40B4-BE49-F238E27FC236}">
                    <a16:creationId xmlns:a16="http://schemas.microsoft.com/office/drawing/2014/main" id="{1229CC23-3BD9-44D9-B5DF-368C1F85825B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8" name="Ovaal 177">
                <a:extLst>
                  <a:ext uri="{FF2B5EF4-FFF2-40B4-BE49-F238E27FC236}">
                    <a16:creationId xmlns:a16="http://schemas.microsoft.com/office/drawing/2014/main" id="{2C481152-DB9B-431F-82EB-876392AA6668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9" name="Ovaal 178">
                <a:extLst>
                  <a:ext uri="{FF2B5EF4-FFF2-40B4-BE49-F238E27FC236}">
                    <a16:creationId xmlns:a16="http://schemas.microsoft.com/office/drawing/2014/main" id="{C990AAB9-63A3-4AF4-8C19-2C5143DFF495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0" name="Ovaal 179">
                <a:extLst>
                  <a:ext uri="{FF2B5EF4-FFF2-40B4-BE49-F238E27FC236}">
                    <a16:creationId xmlns:a16="http://schemas.microsoft.com/office/drawing/2014/main" id="{5D265765-C243-4D9F-B0A3-21D87E22A762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1" name="Ovaal 180">
                <a:extLst>
                  <a:ext uri="{FF2B5EF4-FFF2-40B4-BE49-F238E27FC236}">
                    <a16:creationId xmlns:a16="http://schemas.microsoft.com/office/drawing/2014/main" id="{EF3F015C-E4B5-45F1-B9F9-5E218881D3A0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2" name="Ovaal 181">
                <a:extLst>
                  <a:ext uri="{FF2B5EF4-FFF2-40B4-BE49-F238E27FC236}">
                    <a16:creationId xmlns:a16="http://schemas.microsoft.com/office/drawing/2014/main" id="{99CFACD1-9BD8-42E8-A56E-2F86C0A28702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3" name="Ovaal 182">
                <a:extLst>
                  <a:ext uri="{FF2B5EF4-FFF2-40B4-BE49-F238E27FC236}">
                    <a16:creationId xmlns:a16="http://schemas.microsoft.com/office/drawing/2014/main" id="{6B3CC2AC-FE4B-458D-BAEB-78A07AF974E2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0005321-1839-4D36-914C-CCD7AC0629F5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5" name="Ovaal 184">
                <a:extLst>
                  <a:ext uri="{FF2B5EF4-FFF2-40B4-BE49-F238E27FC236}">
                    <a16:creationId xmlns:a16="http://schemas.microsoft.com/office/drawing/2014/main" id="{3345CBF6-9B25-402F-B2CF-BA82ECCF8F76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6" name="Ovaal 185">
                <a:extLst>
                  <a:ext uri="{FF2B5EF4-FFF2-40B4-BE49-F238E27FC236}">
                    <a16:creationId xmlns:a16="http://schemas.microsoft.com/office/drawing/2014/main" id="{D3BDA49B-6617-49CE-8AB7-D80CE515C38C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7" name="Ovaal 186">
                <a:extLst>
                  <a:ext uri="{FF2B5EF4-FFF2-40B4-BE49-F238E27FC236}">
                    <a16:creationId xmlns:a16="http://schemas.microsoft.com/office/drawing/2014/main" id="{6ED3AB99-E8D0-4C22-9DD0-280793EA1885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8" name="Ovaal 187">
                <a:extLst>
                  <a:ext uri="{FF2B5EF4-FFF2-40B4-BE49-F238E27FC236}">
                    <a16:creationId xmlns:a16="http://schemas.microsoft.com/office/drawing/2014/main" id="{196E3A7F-F235-4D0C-83EF-C8A45E9721BC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9" name="Ovaal 188">
                <a:extLst>
                  <a:ext uri="{FF2B5EF4-FFF2-40B4-BE49-F238E27FC236}">
                    <a16:creationId xmlns:a16="http://schemas.microsoft.com/office/drawing/2014/main" id="{A5B29A93-D155-4D07-92E5-C6BBABE019A3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0" name="Ovaal 189">
                <a:extLst>
                  <a:ext uri="{FF2B5EF4-FFF2-40B4-BE49-F238E27FC236}">
                    <a16:creationId xmlns:a16="http://schemas.microsoft.com/office/drawing/2014/main" id="{0C9BCE12-C50A-44FF-9ACF-10742BC7AE7F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A59F5718-2190-4FB0-8DC0-4DC093347026}"/>
                </a:ext>
              </a:extLst>
            </p:cNvPr>
            <p:cNvGrpSpPr/>
            <p:nvPr/>
          </p:nvGrpSpPr>
          <p:grpSpPr>
            <a:xfrm>
              <a:off x="5343476" y="1892875"/>
              <a:ext cx="5728839" cy="144016"/>
              <a:chOff x="5343476" y="784465"/>
              <a:chExt cx="5728839" cy="144016"/>
            </a:xfrm>
          </p:grpSpPr>
          <p:sp>
            <p:nvSpPr>
              <p:cNvPr id="192" name="Ovaal 191">
                <a:extLst>
                  <a:ext uri="{FF2B5EF4-FFF2-40B4-BE49-F238E27FC236}">
                    <a16:creationId xmlns:a16="http://schemas.microsoft.com/office/drawing/2014/main" id="{65DE2947-168E-462A-A13E-44CF85F8B81D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3" name="Ovaal 192">
                <a:extLst>
                  <a:ext uri="{FF2B5EF4-FFF2-40B4-BE49-F238E27FC236}">
                    <a16:creationId xmlns:a16="http://schemas.microsoft.com/office/drawing/2014/main" id="{978571AF-7F75-4E18-8953-B9AB942CB3E4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4" name="Ovaal 193">
                <a:extLst>
                  <a:ext uri="{FF2B5EF4-FFF2-40B4-BE49-F238E27FC236}">
                    <a16:creationId xmlns:a16="http://schemas.microsoft.com/office/drawing/2014/main" id="{DE4489A1-AA9A-403F-8531-C645F6F26489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5" name="Ovaal 194">
                <a:extLst>
                  <a:ext uri="{FF2B5EF4-FFF2-40B4-BE49-F238E27FC236}">
                    <a16:creationId xmlns:a16="http://schemas.microsoft.com/office/drawing/2014/main" id="{0BEB1499-7BB7-499E-80D2-578BDFDC652C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6" name="Ovaal 195">
                <a:extLst>
                  <a:ext uri="{FF2B5EF4-FFF2-40B4-BE49-F238E27FC236}">
                    <a16:creationId xmlns:a16="http://schemas.microsoft.com/office/drawing/2014/main" id="{FEB90524-6BB4-4B84-A129-B0E28A50B414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7" name="Ovaal 196">
                <a:extLst>
                  <a:ext uri="{FF2B5EF4-FFF2-40B4-BE49-F238E27FC236}">
                    <a16:creationId xmlns:a16="http://schemas.microsoft.com/office/drawing/2014/main" id="{52E2EF71-68CE-48E5-B7B2-986E2EE03108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8" name="Ovaal 197">
                <a:extLst>
                  <a:ext uri="{FF2B5EF4-FFF2-40B4-BE49-F238E27FC236}">
                    <a16:creationId xmlns:a16="http://schemas.microsoft.com/office/drawing/2014/main" id="{DB8916DF-1813-41FB-A15F-A121E593D4B3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9" name="Ovaal 198">
                <a:extLst>
                  <a:ext uri="{FF2B5EF4-FFF2-40B4-BE49-F238E27FC236}">
                    <a16:creationId xmlns:a16="http://schemas.microsoft.com/office/drawing/2014/main" id="{96EED31C-0E86-4DA0-916A-F7532831980F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0" name="Ovaal 199">
                <a:extLst>
                  <a:ext uri="{FF2B5EF4-FFF2-40B4-BE49-F238E27FC236}">
                    <a16:creationId xmlns:a16="http://schemas.microsoft.com/office/drawing/2014/main" id="{44E408EA-5456-453A-ACBB-B778F4873E23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1" name="Ovaal 200">
                <a:extLst>
                  <a:ext uri="{FF2B5EF4-FFF2-40B4-BE49-F238E27FC236}">
                    <a16:creationId xmlns:a16="http://schemas.microsoft.com/office/drawing/2014/main" id="{E9FABC8B-E651-4FB7-A237-04FACCB4BC83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2" name="Ovaal 201">
                <a:extLst>
                  <a:ext uri="{FF2B5EF4-FFF2-40B4-BE49-F238E27FC236}">
                    <a16:creationId xmlns:a16="http://schemas.microsoft.com/office/drawing/2014/main" id="{B2FEA24A-F065-4A4C-88C5-BFEDB50DE912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3" name="Ovaal 202">
                <a:extLst>
                  <a:ext uri="{FF2B5EF4-FFF2-40B4-BE49-F238E27FC236}">
                    <a16:creationId xmlns:a16="http://schemas.microsoft.com/office/drawing/2014/main" id="{ABE61EB1-2D5A-4651-B830-07FE886701B7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4" name="Ovaal 203">
                <a:extLst>
                  <a:ext uri="{FF2B5EF4-FFF2-40B4-BE49-F238E27FC236}">
                    <a16:creationId xmlns:a16="http://schemas.microsoft.com/office/drawing/2014/main" id="{1366A0FF-BCCF-4959-B03A-0080681ED82B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5" name="Ovaal 204">
                <a:extLst>
                  <a:ext uri="{FF2B5EF4-FFF2-40B4-BE49-F238E27FC236}">
                    <a16:creationId xmlns:a16="http://schemas.microsoft.com/office/drawing/2014/main" id="{65E0036C-3C0B-4FFE-96E1-AA4BF37CC9EC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6" name="Ovaal 205">
                <a:extLst>
                  <a:ext uri="{FF2B5EF4-FFF2-40B4-BE49-F238E27FC236}">
                    <a16:creationId xmlns:a16="http://schemas.microsoft.com/office/drawing/2014/main" id="{56BC0AD2-DDBB-4CAB-86C9-2C3B0C98B79B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7" name="Ovaal 206">
                <a:extLst>
                  <a:ext uri="{FF2B5EF4-FFF2-40B4-BE49-F238E27FC236}">
                    <a16:creationId xmlns:a16="http://schemas.microsoft.com/office/drawing/2014/main" id="{334D15E0-EA87-42B9-A983-150EB7C81962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8" name="Ovaal 207">
                <a:extLst>
                  <a:ext uri="{FF2B5EF4-FFF2-40B4-BE49-F238E27FC236}">
                    <a16:creationId xmlns:a16="http://schemas.microsoft.com/office/drawing/2014/main" id="{932B35F1-F028-48D6-B871-3E1B4E2156D8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9" name="Ovaal 208">
                <a:extLst>
                  <a:ext uri="{FF2B5EF4-FFF2-40B4-BE49-F238E27FC236}">
                    <a16:creationId xmlns:a16="http://schemas.microsoft.com/office/drawing/2014/main" id="{45BF3FD4-8610-4748-95FA-6C047424827A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10" name="Ovaal 209">
                <a:extLst>
                  <a:ext uri="{FF2B5EF4-FFF2-40B4-BE49-F238E27FC236}">
                    <a16:creationId xmlns:a16="http://schemas.microsoft.com/office/drawing/2014/main" id="{A65D64A2-FA98-487F-8700-00006AA2E85E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11" name="Ovaal 210">
                <a:extLst>
                  <a:ext uri="{FF2B5EF4-FFF2-40B4-BE49-F238E27FC236}">
                    <a16:creationId xmlns:a16="http://schemas.microsoft.com/office/drawing/2014/main" id="{A8DB74D7-C338-473A-A458-CB0092EE718B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12" name="Ovaal 211">
                <a:extLst>
                  <a:ext uri="{FF2B5EF4-FFF2-40B4-BE49-F238E27FC236}">
                    <a16:creationId xmlns:a16="http://schemas.microsoft.com/office/drawing/2014/main" id="{ED17380D-27AD-486F-BE32-24F5A608D88B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13" name="Ovaal 212">
                <a:extLst>
                  <a:ext uri="{FF2B5EF4-FFF2-40B4-BE49-F238E27FC236}">
                    <a16:creationId xmlns:a16="http://schemas.microsoft.com/office/drawing/2014/main" id="{B6C1574C-5914-4AC3-86C2-E60D6AECCF4E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14" name="Ovaal 213">
                <a:extLst>
                  <a:ext uri="{FF2B5EF4-FFF2-40B4-BE49-F238E27FC236}">
                    <a16:creationId xmlns:a16="http://schemas.microsoft.com/office/drawing/2014/main" id="{CFE7BA6F-AEC0-4995-B708-5D6FA63F1F9B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15" name="Ovaal 214">
                <a:extLst>
                  <a:ext uri="{FF2B5EF4-FFF2-40B4-BE49-F238E27FC236}">
                    <a16:creationId xmlns:a16="http://schemas.microsoft.com/office/drawing/2014/main" id="{C46F7E95-FD08-4061-8F09-3B1664909689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16" name="Ovaal 215">
                <a:extLst>
                  <a:ext uri="{FF2B5EF4-FFF2-40B4-BE49-F238E27FC236}">
                    <a16:creationId xmlns:a16="http://schemas.microsoft.com/office/drawing/2014/main" id="{2F99419E-0AE8-49B0-835C-9C66E7A9C7C3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17" name="Ovaal 216">
                <a:extLst>
                  <a:ext uri="{FF2B5EF4-FFF2-40B4-BE49-F238E27FC236}">
                    <a16:creationId xmlns:a16="http://schemas.microsoft.com/office/drawing/2014/main" id="{501942F1-A3D2-4BBF-AAC4-ADC4A639C00B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18" name="Ovaal 217">
                <a:extLst>
                  <a:ext uri="{FF2B5EF4-FFF2-40B4-BE49-F238E27FC236}">
                    <a16:creationId xmlns:a16="http://schemas.microsoft.com/office/drawing/2014/main" id="{799B2C24-67C8-4DB2-B5F1-BF32AC567528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19" name="Ovaal 218">
                <a:extLst>
                  <a:ext uri="{FF2B5EF4-FFF2-40B4-BE49-F238E27FC236}">
                    <a16:creationId xmlns:a16="http://schemas.microsoft.com/office/drawing/2014/main" id="{3F02B581-D840-4057-97D5-DE457157EAB2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20" name="Groep 219">
              <a:extLst>
                <a:ext uri="{FF2B5EF4-FFF2-40B4-BE49-F238E27FC236}">
                  <a16:creationId xmlns:a16="http://schemas.microsoft.com/office/drawing/2014/main" id="{B97FC920-8A7A-4F1C-8A30-BDFAA6A78615}"/>
                </a:ext>
              </a:extLst>
            </p:cNvPr>
            <p:cNvGrpSpPr/>
            <p:nvPr/>
          </p:nvGrpSpPr>
          <p:grpSpPr>
            <a:xfrm>
              <a:off x="5343476" y="2077610"/>
              <a:ext cx="5728839" cy="144016"/>
              <a:chOff x="5343476" y="784465"/>
              <a:chExt cx="5728839" cy="144016"/>
            </a:xfrm>
          </p:grpSpPr>
          <p:sp>
            <p:nvSpPr>
              <p:cNvPr id="221" name="Ovaal 220">
                <a:extLst>
                  <a:ext uri="{FF2B5EF4-FFF2-40B4-BE49-F238E27FC236}">
                    <a16:creationId xmlns:a16="http://schemas.microsoft.com/office/drawing/2014/main" id="{C281810A-2420-458D-8DA9-91D2328CB952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22" name="Ovaal 221">
                <a:extLst>
                  <a:ext uri="{FF2B5EF4-FFF2-40B4-BE49-F238E27FC236}">
                    <a16:creationId xmlns:a16="http://schemas.microsoft.com/office/drawing/2014/main" id="{DEAFEDEA-8ECE-408C-AD92-ABF7E61932E1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23" name="Ovaal 222">
                <a:extLst>
                  <a:ext uri="{FF2B5EF4-FFF2-40B4-BE49-F238E27FC236}">
                    <a16:creationId xmlns:a16="http://schemas.microsoft.com/office/drawing/2014/main" id="{586DD664-16B6-4A67-8330-81646FDCC299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24" name="Ovaal 223">
                <a:extLst>
                  <a:ext uri="{FF2B5EF4-FFF2-40B4-BE49-F238E27FC236}">
                    <a16:creationId xmlns:a16="http://schemas.microsoft.com/office/drawing/2014/main" id="{10CDD6B8-8FF2-4AB7-AC67-24A9052A5473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25" name="Ovaal 224">
                <a:extLst>
                  <a:ext uri="{FF2B5EF4-FFF2-40B4-BE49-F238E27FC236}">
                    <a16:creationId xmlns:a16="http://schemas.microsoft.com/office/drawing/2014/main" id="{356AD999-4B52-49D0-A22A-001DFC3AD8A8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26" name="Ovaal 225">
                <a:extLst>
                  <a:ext uri="{FF2B5EF4-FFF2-40B4-BE49-F238E27FC236}">
                    <a16:creationId xmlns:a16="http://schemas.microsoft.com/office/drawing/2014/main" id="{C8E5AC91-A353-40EA-91A0-5C55A62F4DCD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27" name="Ovaal 226">
                <a:extLst>
                  <a:ext uri="{FF2B5EF4-FFF2-40B4-BE49-F238E27FC236}">
                    <a16:creationId xmlns:a16="http://schemas.microsoft.com/office/drawing/2014/main" id="{40170E49-7783-49A6-B87F-868EEB783869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28" name="Ovaal 227">
                <a:extLst>
                  <a:ext uri="{FF2B5EF4-FFF2-40B4-BE49-F238E27FC236}">
                    <a16:creationId xmlns:a16="http://schemas.microsoft.com/office/drawing/2014/main" id="{95AD9DA0-0321-4B3B-B872-62D2C56038DD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29" name="Ovaal 228">
                <a:extLst>
                  <a:ext uri="{FF2B5EF4-FFF2-40B4-BE49-F238E27FC236}">
                    <a16:creationId xmlns:a16="http://schemas.microsoft.com/office/drawing/2014/main" id="{BA48C068-9FFE-4F55-A169-474E6DB59918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0" name="Ovaal 229">
                <a:extLst>
                  <a:ext uri="{FF2B5EF4-FFF2-40B4-BE49-F238E27FC236}">
                    <a16:creationId xmlns:a16="http://schemas.microsoft.com/office/drawing/2014/main" id="{6853A173-D827-429A-B4B5-B723113A10E8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1" name="Ovaal 230">
                <a:extLst>
                  <a:ext uri="{FF2B5EF4-FFF2-40B4-BE49-F238E27FC236}">
                    <a16:creationId xmlns:a16="http://schemas.microsoft.com/office/drawing/2014/main" id="{092F62FC-4E35-4979-8679-AF1D538909E2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2" name="Ovaal 231">
                <a:extLst>
                  <a:ext uri="{FF2B5EF4-FFF2-40B4-BE49-F238E27FC236}">
                    <a16:creationId xmlns:a16="http://schemas.microsoft.com/office/drawing/2014/main" id="{500CA74F-F23E-4DB9-9C4D-EA21B9AECB5C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3" name="Ovaal 232">
                <a:extLst>
                  <a:ext uri="{FF2B5EF4-FFF2-40B4-BE49-F238E27FC236}">
                    <a16:creationId xmlns:a16="http://schemas.microsoft.com/office/drawing/2014/main" id="{F8AD4A46-C671-4B45-A38A-528A5BC320E2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4" name="Ovaal 233">
                <a:extLst>
                  <a:ext uri="{FF2B5EF4-FFF2-40B4-BE49-F238E27FC236}">
                    <a16:creationId xmlns:a16="http://schemas.microsoft.com/office/drawing/2014/main" id="{630A0CE6-2812-40F5-BBEB-01FCB5198BD1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5" name="Ovaal 234">
                <a:extLst>
                  <a:ext uri="{FF2B5EF4-FFF2-40B4-BE49-F238E27FC236}">
                    <a16:creationId xmlns:a16="http://schemas.microsoft.com/office/drawing/2014/main" id="{579BED82-343B-457F-8259-192EB48ADB6C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6" name="Ovaal 235">
                <a:extLst>
                  <a:ext uri="{FF2B5EF4-FFF2-40B4-BE49-F238E27FC236}">
                    <a16:creationId xmlns:a16="http://schemas.microsoft.com/office/drawing/2014/main" id="{72F570B3-58FC-418F-B690-A9BB12514798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7" name="Ovaal 236">
                <a:extLst>
                  <a:ext uri="{FF2B5EF4-FFF2-40B4-BE49-F238E27FC236}">
                    <a16:creationId xmlns:a16="http://schemas.microsoft.com/office/drawing/2014/main" id="{064190BA-FF32-4FF9-AA02-4AEDC7843616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8" name="Ovaal 237">
                <a:extLst>
                  <a:ext uri="{FF2B5EF4-FFF2-40B4-BE49-F238E27FC236}">
                    <a16:creationId xmlns:a16="http://schemas.microsoft.com/office/drawing/2014/main" id="{641C7F9B-14C3-476A-AC6F-A8898B894341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9" name="Ovaal 238">
                <a:extLst>
                  <a:ext uri="{FF2B5EF4-FFF2-40B4-BE49-F238E27FC236}">
                    <a16:creationId xmlns:a16="http://schemas.microsoft.com/office/drawing/2014/main" id="{EC4EF6F8-1143-4A8B-8703-AF864FD4E860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0" name="Ovaal 239">
                <a:extLst>
                  <a:ext uri="{FF2B5EF4-FFF2-40B4-BE49-F238E27FC236}">
                    <a16:creationId xmlns:a16="http://schemas.microsoft.com/office/drawing/2014/main" id="{B9ADF504-6E95-44EA-A4E4-50B352D1B911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1" name="Ovaal 240">
                <a:extLst>
                  <a:ext uri="{FF2B5EF4-FFF2-40B4-BE49-F238E27FC236}">
                    <a16:creationId xmlns:a16="http://schemas.microsoft.com/office/drawing/2014/main" id="{FB9757DC-F67F-4A56-A96A-01EF4A32952C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2" name="Ovaal 241">
                <a:extLst>
                  <a:ext uri="{FF2B5EF4-FFF2-40B4-BE49-F238E27FC236}">
                    <a16:creationId xmlns:a16="http://schemas.microsoft.com/office/drawing/2014/main" id="{316D294C-6519-49B9-BFEA-EEAE0F3A1479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3" name="Ovaal 242">
                <a:extLst>
                  <a:ext uri="{FF2B5EF4-FFF2-40B4-BE49-F238E27FC236}">
                    <a16:creationId xmlns:a16="http://schemas.microsoft.com/office/drawing/2014/main" id="{A72EA9FE-F611-4BB4-B2D8-5C78E3524BF0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4" name="Ovaal 243">
                <a:extLst>
                  <a:ext uri="{FF2B5EF4-FFF2-40B4-BE49-F238E27FC236}">
                    <a16:creationId xmlns:a16="http://schemas.microsoft.com/office/drawing/2014/main" id="{AAAE8101-8B10-48E7-9B50-D19A932F7D57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5" name="Ovaal 244">
                <a:extLst>
                  <a:ext uri="{FF2B5EF4-FFF2-40B4-BE49-F238E27FC236}">
                    <a16:creationId xmlns:a16="http://schemas.microsoft.com/office/drawing/2014/main" id="{2B8FDDA5-457F-4D68-BF0D-3AC3A3D75BF5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6" name="Ovaal 245">
                <a:extLst>
                  <a:ext uri="{FF2B5EF4-FFF2-40B4-BE49-F238E27FC236}">
                    <a16:creationId xmlns:a16="http://schemas.microsoft.com/office/drawing/2014/main" id="{D214C1D7-7A8F-4344-9B43-6FC1FC8E8067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7" name="Ovaal 246">
                <a:extLst>
                  <a:ext uri="{FF2B5EF4-FFF2-40B4-BE49-F238E27FC236}">
                    <a16:creationId xmlns:a16="http://schemas.microsoft.com/office/drawing/2014/main" id="{0D21B3FB-656B-46F8-AF96-453BA7D393E2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8" name="Ovaal 247">
                <a:extLst>
                  <a:ext uri="{FF2B5EF4-FFF2-40B4-BE49-F238E27FC236}">
                    <a16:creationId xmlns:a16="http://schemas.microsoft.com/office/drawing/2014/main" id="{908022F8-7A08-44A1-B0CE-C3E30BC5C27E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49" name="Groep 248">
              <a:extLst>
                <a:ext uri="{FF2B5EF4-FFF2-40B4-BE49-F238E27FC236}">
                  <a16:creationId xmlns:a16="http://schemas.microsoft.com/office/drawing/2014/main" id="{519C34AF-D7BB-4292-AFFF-EFF20E0A1D64}"/>
                </a:ext>
              </a:extLst>
            </p:cNvPr>
            <p:cNvGrpSpPr/>
            <p:nvPr/>
          </p:nvGrpSpPr>
          <p:grpSpPr>
            <a:xfrm>
              <a:off x="5343476" y="2262345"/>
              <a:ext cx="5728839" cy="144016"/>
              <a:chOff x="5343476" y="784465"/>
              <a:chExt cx="5728839" cy="144016"/>
            </a:xfrm>
          </p:grpSpPr>
          <p:sp>
            <p:nvSpPr>
              <p:cNvPr id="250" name="Ovaal 249">
                <a:extLst>
                  <a:ext uri="{FF2B5EF4-FFF2-40B4-BE49-F238E27FC236}">
                    <a16:creationId xmlns:a16="http://schemas.microsoft.com/office/drawing/2014/main" id="{1DAAF534-4F9D-407E-8841-AC36F3A98B55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51" name="Ovaal 250">
                <a:extLst>
                  <a:ext uri="{FF2B5EF4-FFF2-40B4-BE49-F238E27FC236}">
                    <a16:creationId xmlns:a16="http://schemas.microsoft.com/office/drawing/2014/main" id="{8DA74F67-33A4-47E1-8868-46907C46DDB6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52" name="Ovaal 251">
                <a:extLst>
                  <a:ext uri="{FF2B5EF4-FFF2-40B4-BE49-F238E27FC236}">
                    <a16:creationId xmlns:a16="http://schemas.microsoft.com/office/drawing/2014/main" id="{6822EB2E-F54C-4D05-A973-27359F4449F5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53" name="Ovaal 252">
                <a:extLst>
                  <a:ext uri="{FF2B5EF4-FFF2-40B4-BE49-F238E27FC236}">
                    <a16:creationId xmlns:a16="http://schemas.microsoft.com/office/drawing/2014/main" id="{C5AE9DD8-83BD-4C21-A0AE-887BDDF43F4D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54" name="Ovaal 253">
                <a:extLst>
                  <a:ext uri="{FF2B5EF4-FFF2-40B4-BE49-F238E27FC236}">
                    <a16:creationId xmlns:a16="http://schemas.microsoft.com/office/drawing/2014/main" id="{1B6066D3-B285-4052-BC7E-2AF6D533E5E0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55" name="Ovaal 254">
                <a:extLst>
                  <a:ext uri="{FF2B5EF4-FFF2-40B4-BE49-F238E27FC236}">
                    <a16:creationId xmlns:a16="http://schemas.microsoft.com/office/drawing/2014/main" id="{634C7456-65B5-4F75-8106-ACF43F1D335D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56" name="Ovaal 255">
                <a:extLst>
                  <a:ext uri="{FF2B5EF4-FFF2-40B4-BE49-F238E27FC236}">
                    <a16:creationId xmlns:a16="http://schemas.microsoft.com/office/drawing/2014/main" id="{693626C5-579E-4BA8-BD37-61AE38AA8C6E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57" name="Ovaal 256">
                <a:extLst>
                  <a:ext uri="{FF2B5EF4-FFF2-40B4-BE49-F238E27FC236}">
                    <a16:creationId xmlns:a16="http://schemas.microsoft.com/office/drawing/2014/main" id="{B7B571FE-4377-425B-BF4F-B3E9B4451D38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58" name="Ovaal 257">
                <a:extLst>
                  <a:ext uri="{FF2B5EF4-FFF2-40B4-BE49-F238E27FC236}">
                    <a16:creationId xmlns:a16="http://schemas.microsoft.com/office/drawing/2014/main" id="{B389AF37-70E1-4CA5-86FB-53D14C107AEB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59" name="Ovaal 258">
                <a:extLst>
                  <a:ext uri="{FF2B5EF4-FFF2-40B4-BE49-F238E27FC236}">
                    <a16:creationId xmlns:a16="http://schemas.microsoft.com/office/drawing/2014/main" id="{0BEBF81B-C0AB-443F-B2DD-197E6A1A894E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60" name="Ovaal 259">
                <a:extLst>
                  <a:ext uri="{FF2B5EF4-FFF2-40B4-BE49-F238E27FC236}">
                    <a16:creationId xmlns:a16="http://schemas.microsoft.com/office/drawing/2014/main" id="{313903B3-2BAC-4BBD-9062-90DB422CA987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61" name="Ovaal 260">
                <a:extLst>
                  <a:ext uri="{FF2B5EF4-FFF2-40B4-BE49-F238E27FC236}">
                    <a16:creationId xmlns:a16="http://schemas.microsoft.com/office/drawing/2014/main" id="{989E5464-6B7C-42A1-A41D-8A05C06C8B92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62" name="Ovaal 261">
                <a:extLst>
                  <a:ext uri="{FF2B5EF4-FFF2-40B4-BE49-F238E27FC236}">
                    <a16:creationId xmlns:a16="http://schemas.microsoft.com/office/drawing/2014/main" id="{0399C51D-E5F4-426D-B019-6E5DBEAD06D1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63" name="Ovaal 262">
                <a:extLst>
                  <a:ext uri="{FF2B5EF4-FFF2-40B4-BE49-F238E27FC236}">
                    <a16:creationId xmlns:a16="http://schemas.microsoft.com/office/drawing/2014/main" id="{3D19EACA-20CE-44C1-BAC5-7EE443675FC2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64" name="Ovaal 263">
                <a:extLst>
                  <a:ext uri="{FF2B5EF4-FFF2-40B4-BE49-F238E27FC236}">
                    <a16:creationId xmlns:a16="http://schemas.microsoft.com/office/drawing/2014/main" id="{D32E93DE-2C8C-4910-A812-D0DC2D2A4764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65" name="Ovaal 264">
                <a:extLst>
                  <a:ext uri="{FF2B5EF4-FFF2-40B4-BE49-F238E27FC236}">
                    <a16:creationId xmlns:a16="http://schemas.microsoft.com/office/drawing/2014/main" id="{395D9C9E-C58B-4874-A0DC-CC3480A1F0EF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66" name="Ovaal 265">
                <a:extLst>
                  <a:ext uri="{FF2B5EF4-FFF2-40B4-BE49-F238E27FC236}">
                    <a16:creationId xmlns:a16="http://schemas.microsoft.com/office/drawing/2014/main" id="{5D5637ED-0755-4429-AD23-0FDA986A3891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67" name="Ovaal 266">
                <a:extLst>
                  <a:ext uri="{FF2B5EF4-FFF2-40B4-BE49-F238E27FC236}">
                    <a16:creationId xmlns:a16="http://schemas.microsoft.com/office/drawing/2014/main" id="{40C62239-1CC3-4B72-BD34-FC93A55B9168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68" name="Ovaal 267">
                <a:extLst>
                  <a:ext uri="{FF2B5EF4-FFF2-40B4-BE49-F238E27FC236}">
                    <a16:creationId xmlns:a16="http://schemas.microsoft.com/office/drawing/2014/main" id="{E292D4FA-FB15-4DE8-A263-C90C90C25F49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69" name="Ovaal 268">
                <a:extLst>
                  <a:ext uri="{FF2B5EF4-FFF2-40B4-BE49-F238E27FC236}">
                    <a16:creationId xmlns:a16="http://schemas.microsoft.com/office/drawing/2014/main" id="{58170AA2-BD96-4293-AFCA-DE831ADDD90F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70" name="Ovaal 269">
                <a:extLst>
                  <a:ext uri="{FF2B5EF4-FFF2-40B4-BE49-F238E27FC236}">
                    <a16:creationId xmlns:a16="http://schemas.microsoft.com/office/drawing/2014/main" id="{FF4059AB-033E-421D-94B4-1B868CC0278F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71" name="Ovaal 270">
                <a:extLst>
                  <a:ext uri="{FF2B5EF4-FFF2-40B4-BE49-F238E27FC236}">
                    <a16:creationId xmlns:a16="http://schemas.microsoft.com/office/drawing/2014/main" id="{79E24A48-51B5-4F14-9F7E-F7E138549393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72" name="Ovaal 271">
                <a:extLst>
                  <a:ext uri="{FF2B5EF4-FFF2-40B4-BE49-F238E27FC236}">
                    <a16:creationId xmlns:a16="http://schemas.microsoft.com/office/drawing/2014/main" id="{3D0C1E9D-A106-4BC2-AC0B-8A1FCC6AD042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73" name="Ovaal 272">
                <a:extLst>
                  <a:ext uri="{FF2B5EF4-FFF2-40B4-BE49-F238E27FC236}">
                    <a16:creationId xmlns:a16="http://schemas.microsoft.com/office/drawing/2014/main" id="{C27FE684-2326-4100-8B77-DD3B74B3D8EF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74" name="Ovaal 273">
                <a:extLst>
                  <a:ext uri="{FF2B5EF4-FFF2-40B4-BE49-F238E27FC236}">
                    <a16:creationId xmlns:a16="http://schemas.microsoft.com/office/drawing/2014/main" id="{ED7E9899-84F2-420E-83FA-8E34A3D979C1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75" name="Ovaal 274">
                <a:extLst>
                  <a:ext uri="{FF2B5EF4-FFF2-40B4-BE49-F238E27FC236}">
                    <a16:creationId xmlns:a16="http://schemas.microsoft.com/office/drawing/2014/main" id="{5BE56CB4-05A4-45B3-B90B-FC19806552C6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76" name="Ovaal 275">
                <a:extLst>
                  <a:ext uri="{FF2B5EF4-FFF2-40B4-BE49-F238E27FC236}">
                    <a16:creationId xmlns:a16="http://schemas.microsoft.com/office/drawing/2014/main" id="{97EA115D-6FD5-45C7-BD4A-4D450C792EEA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77" name="Ovaal 276">
                <a:extLst>
                  <a:ext uri="{FF2B5EF4-FFF2-40B4-BE49-F238E27FC236}">
                    <a16:creationId xmlns:a16="http://schemas.microsoft.com/office/drawing/2014/main" id="{31907889-DB07-480E-B4D5-4475A795A7F3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78" name="Groep 277">
              <a:extLst>
                <a:ext uri="{FF2B5EF4-FFF2-40B4-BE49-F238E27FC236}">
                  <a16:creationId xmlns:a16="http://schemas.microsoft.com/office/drawing/2014/main" id="{21C6FB5C-C4D1-4C73-8641-2F6F927A3589}"/>
                </a:ext>
              </a:extLst>
            </p:cNvPr>
            <p:cNvGrpSpPr/>
            <p:nvPr/>
          </p:nvGrpSpPr>
          <p:grpSpPr>
            <a:xfrm>
              <a:off x="5343476" y="2447080"/>
              <a:ext cx="5728839" cy="144016"/>
              <a:chOff x="5343476" y="784465"/>
              <a:chExt cx="5728839" cy="144016"/>
            </a:xfrm>
          </p:grpSpPr>
          <p:sp>
            <p:nvSpPr>
              <p:cNvPr id="279" name="Ovaal 278">
                <a:extLst>
                  <a:ext uri="{FF2B5EF4-FFF2-40B4-BE49-F238E27FC236}">
                    <a16:creationId xmlns:a16="http://schemas.microsoft.com/office/drawing/2014/main" id="{63CC2A15-4058-4B1F-8F6F-FED1CFCDCEAB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0" name="Ovaal 279">
                <a:extLst>
                  <a:ext uri="{FF2B5EF4-FFF2-40B4-BE49-F238E27FC236}">
                    <a16:creationId xmlns:a16="http://schemas.microsoft.com/office/drawing/2014/main" id="{6E1B3DD4-0A0E-409F-A481-D639C4FCC96C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1" name="Ovaal 280">
                <a:extLst>
                  <a:ext uri="{FF2B5EF4-FFF2-40B4-BE49-F238E27FC236}">
                    <a16:creationId xmlns:a16="http://schemas.microsoft.com/office/drawing/2014/main" id="{ABA11B24-403F-4CB1-B127-C0ADF7DD5E48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2" name="Ovaal 281">
                <a:extLst>
                  <a:ext uri="{FF2B5EF4-FFF2-40B4-BE49-F238E27FC236}">
                    <a16:creationId xmlns:a16="http://schemas.microsoft.com/office/drawing/2014/main" id="{00D867E1-6F87-423D-85C5-BE0F280DEDA4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3" name="Ovaal 282">
                <a:extLst>
                  <a:ext uri="{FF2B5EF4-FFF2-40B4-BE49-F238E27FC236}">
                    <a16:creationId xmlns:a16="http://schemas.microsoft.com/office/drawing/2014/main" id="{04F17EA4-506D-4975-A06E-0F5297C294E9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4" name="Ovaal 283">
                <a:extLst>
                  <a:ext uri="{FF2B5EF4-FFF2-40B4-BE49-F238E27FC236}">
                    <a16:creationId xmlns:a16="http://schemas.microsoft.com/office/drawing/2014/main" id="{AB783751-317C-47C8-A140-29821107057B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5" name="Ovaal 284">
                <a:extLst>
                  <a:ext uri="{FF2B5EF4-FFF2-40B4-BE49-F238E27FC236}">
                    <a16:creationId xmlns:a16="http://schemas.microsoft.com/office/drawing/2014/main" id="{D28B3039-ACF7-42E2-AF26-07098F4F56D3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6" name="Ovaal 285">
                <a:extLst>
                  <a:ext uri="{FF2B5EF4-FFF2-40B4-BE49-F238E27FC236}">
                    <a16:creationId xmlns:a16="http://schemas.microsoft.com/office/drawing/2014/main" id="{C5F508BB-44CD-40B8-A253-CB2D90A7DBB0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7" name="Ovaal 286">
                <a:extLst>
                  <a:ext uri="{FF2B5EF4-FFF2-40B4-BE49-F238E27FC236}">
                    <a16:creationId xmlns:a16="http://schemas.microsoft.com/office/drawing/2014/main" id="{D5515058-3447-4A70-83B5-3D16BA654D5F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8" name="Ovaal 287">
                <a:extLst>
                  <a:ext uri="{FF2B5EF4-FFF2-40B4-BE49-F238E27FC236}">
                    <a16:creationId xmlns:a16="http://schemas.microsoft.com/office/drawing/2014/main" id="{6A78820F-7320-4D26-AC80-2C8492E02ADA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9" name="Ovaal 288">
                <a:extLst>
                  <a:ext uri="{FF2B5EF4-FFF2-40B4-BE49-F238E27FC236}">
                    <a16:creationId xmlns:a16="http://schemas.microsoft.com/office/drawing/2014/main" id="{B61777E9-9BE2-46A6-81ED-5FA1544A3E8A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0" name="Ovaal 289">
                <a:extLst>
                  <a:ext uri="{FF2B5EF4-FFF2-40B4-BE49-F238E27FC236}">
                    <a16:creationId xmlns:a16="http://schemas.microsoft.com/office/drawing/2014/main" id="{176A32C8-3B6C-4AED-B8EB-E30AA8DA57FC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1" name="Ovaal 290">
                <a:extLst>
                  <a:ext uri="{FF2B5EF4-FFF2-40B4-BE49-F238E27FC236}">
                    <a16:creationId xmlns:a16="http://schemas.microsoft.com/office/drawing/2014/main" id="{C25C5CA1-1D35-49F4-803B-9B7AC49EA7B1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2" name="Ovaal 291">
                <a:extLst>
                  <a:ext uri="{FF2B5EF4-FFF2-40B4-BE49-F238E27FC236}">
                    <a16:creationId xmlns:a16="http://schemas.microsoft.com/office/drawing/2014/main" id="{FF5F571C-E0AE-420A-A942-26C743D6D9AC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3" name="Ovaal 292">
                <a:extLst>
                  <a:ext uri="{FF2B5EF4-FFF2-40B4-BE49-F238E27FC236}">
                    <a16:creationId xmlns:a16="http://schemas.microsoft.com/office/drawing/2014/main" id="{814C124A-0002-40F9-97D0-CB2EA6451F47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4" name="Ovaal 293">
                <a:extLst>
                  <a:ext uri="{FF2B5EF4-FFF2-40B4-BE49-F238E27FC236}">
                    <a16:creationId xmlns:a16="http://schemas.microsoft.com/office/drawing/2014/main" id="{2BCAFD1A-DDA2-4466-8424-DF1B6847F0FE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5" name="Ovaal 294">
                <a:extLst>
                  <a:ext uri="{FF2B5EF4-FFF2-40B4-BE49-F238E27FC236}">
                    <a16:creationId xmlns:a16="http://schemas.microsoft.com/office/drawing/2014/main" id="{F84DDF82-BE56-4D7F-921E-D822EBB437C7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6" name="Ovaal 295">
                <a:extLst>
                  <a:ext uri="{FF2B5EF4-FFF2-40B4-BE49-F238E27FC236}">
                    <a16:creationId xmlns:a16="http://schemas.microsoft.com/office/drawing/2014/main" id="{0DADB52A-FCC8-4EFF-BDBB-AF27AF46E8C9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7" name="Ovaal 296">
                <a:extLst>
                  <a:ext uri="{FF2B5EF4-FFF2-40B4-BE49-F238E27FC236}">
                    <a16:creationId xmlns:a16="http://schemas.microsoft.com/office/drawing/2014/main" id="{2ACA94D1-B709-40D4-ABAD-37F45A434D0A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8" name="Ovaal 297">
                <a:extLst>
                  <a:ext uri="{FF2B5EF4-FFF2-40B4-BE49-F238E27FC236}">
                    <a16:creationId xmlns:a16="http://schemas.microsoft.com/office/drawing/2014/main" id="{306C2151-1B3D-466F-B064-176EC19F821F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9" name="Ovaal 298">
                <a:extLst>
                  <a:ext uri="{FF2B5EF4-FFF2-40B4-BE49-F238E27FC236}">
                    <a16:creationId xmlns:a16="http://schemas.microsoft.com/office/drawing/2014/main" id="{97110D35-9ADD-42DA-B066-F575454F2258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00" name="Ovaal 299">
                <a:extLst>
                  <a:ext uri="{FF2B5EF4-FFF2-40B4-BE49-F238E27FC236}">
                    <a16:creationId xmlns:a16="http://schemas.microsoft.com/office/drawing/2014/main" id="{7812E6F3-A45A-4DFB-8677-592CFB7A93DD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01" name="Ovaal 300">
                <a:extLst>
                  <a:ext uri="{FF2B5EF4-FFF2-40B4-BE49-F238E27FC236}">
                    <a16:creationId xmlns:a16="http://schemas.microsoft.com/office/drawing/2014/main" id="{7720B472-01D8-4825-AC59-9A134CA270F5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02" name="Ovaal 301">
                <a:extLst>
                  <a:ext uri="{FF2B5EF4-FFF2-40B4-BE49-F238E27FC236}">
                    <a16:creationId xmlns:a16="http://schemas.microsoft.com/office/drawing/2014/main" id="{B1BECD7D-6D16-4B9D-9F52-98463E3AF6CA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03" name="Ovaal 302">
                <a:extLst>
                  <a:ext uri="{FF2B5EF4-FFF2-40B4-BE49-F238E27FC236}">
                    <a16:creationId xmlns:a16="http://schemas.microsoft.com/office/drawing/2014/main" id="{333521DE-9479-415A-A204-8ADD749A78FA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04" name="Ovaal 303">
                <a:extLst>
                  <a:ext uri="{FF2B5EF4-FFF2-40B4-BE49-F238E27FC236}">
                    <a16:creationId xmlns:a16="http://schemas.microsoft.com/office/drawing/2014/main" id="{6761FE64-D2BA-4438-9577-ADBA248E3200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05" name="Ovaal 304">
                <a:extLst>
                  <a:ext uri="{FF2B5EF4-FFF2-40B4-BE49-F238E27FC236}">
                    <a16:creationId xmlns:a16="http://schemas.microsoft.com/office/drawing/2014/main" id="{F377374F-E7E7-4F79-ADC2-0EFE291608F2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06" name="Ovaal 305">
                <a:extLst>
                  <a:ext uri="{FF2B5EF4-FFF2-40B4-BE49-F238E27FC236}">
                    <a16:creationId xmlns:a16="http://schemas.microsoft.com/office/drawing/2014/main" id="{6819DE13-180D-4D8F-A35F-F3D7CFD970B4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307" name="Groep 306">
              <a:extLst>
                <a:ext uri="{FF2B5EF4-FFF2-40B4-BE49-F238E27FC236}">
                  <a16:creationId xmlns:a16="http://schemas.microsoft.com/office/drawing/2014/main" id="{D30177A3-C2F2-4FFF-B754-4DBAC80B4551}"/>
                </a:ext>
              </a:extLst>
            </p:cNvPr>
            <p:cNvGrpSpPr/>
            <p:nvPr/>
          </p:nvGrpSpPr>
          <p:grpSpPr>
            <a:xfrm>
              <a:off x="5343476" y="2631815"/>
              <a:ext cx="5728839" cy="144016"/>
              <a:chOff x="5343476" y="784465"/>
              <a:chExt cx="5728839" cy="144016"/>
            </a:xfrm>
          </p:grpSpPr>
          <p:sp>
            <p:nvSpPr>
              <p:cNvPr id="308" name="Ovaal 307">
                <a:extLst>
                  <a:ext uri="{FF2B5EF4-FFF2-40B4-BE49-F238E27FC236}">
                    <a16:creationId xmlns:a16="http://schemas.microsoft.com/office/drawing/2014/main" id="{AD070153-FAD7-433B-A950-23A0AF2C3E0C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09" name="Ovaal 308">
                <a:extLst>
                  <a:ext uri="{FF2B5EF4-FFF2-40B4-BE49-F238E27FC236}">
                    <a16:creationId xmlns:a16="http://schemas.microsoft.com/office/drawing/2014/main" id="{EFCF08A7-F9E6-4030-AB26-D183C529E643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10" name="Ovaal 309">
                <a:extLst>
                  <a:ext uri="{FF2B5EF4-FFF2-40B4-BE49-F238E27FC236}">
                    <a16:creationId xmlns:a16="http://schemas.microsoft.com/office/drawing/2014/main" id="{D696C857-0F22-473C-AFC7-4ACA0D48A572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11" name="Ovaal 310">
                <a:extLst>
                  <a:ext uri="{FF2B5EF4-FFF2-40B4-BE49-F238E27FC236}">
                    <a16:creationId xmlns:a16="http://schemas.microsoft.com/office/drawing/2014/main" id="{A6B74F54-AF83-468F-8758-50C9ACE0D881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12" name="Ovaal 311">
                <a:extLst>
                  <a:ext uri="{FF2B5EF4-FFF2-40B4-BE49-F238E27FC236}">
                    <a16:creationId xmlns:a16="http://schemas.microsoft.com/office/drawing/2014/main" id="{134132E3-8337-4D71-BA76-283BC7BA589C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13" name="Ovaal 312">
                <a:extLst>
                  <a:ext uri="{FF2B5EF4-FFF2-40B4-BE49-F238E27FC236}">
                    <a16:creationId xmlns:a16="http://schemas.microsoft.com/office/drawing/2014/main" id="{59C4C94D-12A5-477F-98CD-E8CE73DAE545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14" name="Ovaal 313">
                <a:extLst>
                  <a:ext uri="{FF2B5EF4-FFF2-40B4-BE49-F238E27FC236}">
                    <a16:creationId xmlns:a16="http://schemas.microsoft.com/office/drawing/2014/main" id="{05B91465-DD90-4CE2-B17E-EEE0A9A479F0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15" name="Ovaal 314">
                <a:extLst>
                  <a:ext uri="{FF2B5EF4-FFF2-40B4-BE49-F238E27FC236}">
                    <a16:creationId xmlns:a16="http://schemas.microsoft.com/office/drawing/2014/main" id="{312D5A63-86F3-48E9-8403-B70FC9640067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16" name="Ovaal 315">
                <a:extLst>
                  <a:ext uri="{FF2B5EF4-FFF2-40B4-BE49-F238E27FC236}">
                    <a16:creationId xmlns:a16="http://schemas.microsoft.com/office/drawing/2014/main" id="{D7F3FA57-AE75-4CAD-B7F5-6D6326B127DD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17" name="Ovaal 316">
                <a:extLst>
                  <a:ext uri="{FF2B5EF4-FFF2-40B4-BE49-F238E27FC236}">
                    <a16:creationId xmlns:a16="http://schemas.microsoft.com/office/drawing/2014/main" id="{DB1531DA-18F9-46B6-A151-F4B75A711C6A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18" name="Ovaal 317">
                <a:extLst>
                  <a:ext uri="{FF2B5EF4-FFF2-40B4-BE49-F238E27FC236}">
                    <a16:creationId xmlns:a16="http://schemas.microsoft.com/office/drawing/2014/main" id="{4CB2CCFB-8880-4E9A-96B5-556B158EE007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19" name="Ovaal 318">
                <a:extLst>
                  <a:ext uri="{FF2B5EF4-FFF2-40B4-BE49-F238E27FC236}">
                    <a16:creationId xmlns:a16="http://schemas.microsoft.com/office/drawing/2014/main" id="{13B8045F-7FFD-4C71-BAA1-72F19806FDEB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0" name="Ovaal 319">
                <a:extLst>
                  <a:ext uri="{FF2B5EF4-FFF2-40B4-BE49-F238E27FC236}">
                    <a16:creationId xmlns:a16="http://schemas.microsoft.com/office/drawing/2014/main" id="{4D9811CC-25DB-4707-A97B-BA13C496FE09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1" name="Ovaal 320">
                <a:extLst>
                  <a:ext uri="{FF2B5EF4-FFF2-40B4-BE49-F238E27FC236}">
                    <a16:creationId xmlns:a16="http://schemas.microsoft.com/office/drawing/2014/main" id="{5BCD3F67-04E2-44FB-800F-038A99F89121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2" name="Ovaal 321">
                <a:extLst>
                  <a:ext uri="{FF2B5EF4-FFF2-40B4-BE49-F238E27FC236}">
                    <a16:creationId xmlns:a16="http://schemas.microsoft.com/office/drawing/2014/main" id="{D6C895AB-65AF-47C4-8FD5-ABFB167C54FB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3" name="Ovaal 322">
                <a:extLst>
                  <a:ext uri="{FF2B5EF4-FFF2-40B4-BE49-F238E27FC236}">
                    <a16:creationId xmlns:a16="http://schemas.microsoft.com/office/drawing/2014/main" id="{5D1E6B9F-B827-471C-B642-2D0A23D37115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4" name="Ovaal 323">
                <a:extLst>
                  <a:ext uri="{FF2B5EF4-FFF2-40B4-BE49-F238E27FC236}">
                    <a16:creationId xmlns:a16="http://schemas.microsoft.com/office/drawing/2014/main" id="{E811C718-7A9E-4C18-85A8-7668493180A5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5" name="Ovaal 324">
                <a:extLst>
                  <a:ext uri="{FF2B5EF4-FFF2-40B4-BE49-F238E27FC236}">
                    <a16:creationId xmlns:a16="http://schemas.microsoft.com/office/drawing/2014/main" id="{673F531E-85A9-451C-A019-ECC9B27B901D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6" name="Ovaal 325">
                <a:extLst>
                  <a:ext uri="{FF2B5EF4-FFF2-40B4-BE49-F238E27FC236}">
                    <a16:creationId xmlns:a16="http://schemas.microsoft.com/office/drawing/2014/main" id="{60A95622-56F7-41A4-96C6-BDE03E6894DA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7" name="Ovaal 326">
                <a:extLst>
                  <a:ext uri="{FF2B5EF4-FFF2-40B4-BE49-F238E27FC236}">
                    <a16:creationId xmlns:a16="http://schemas.microsoft.com/office/drawing/2014/main" id="{9CB80CA4-D6C3-4500-993D-CABD7E221BA8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8" name="Ovaal 327">
                <a:extLst>
                  <a:ext uri="{FF2B5EF4-FFF2-40B4-BE49-F238E27FC236}">
                    <a16:creationId xmlns:a16="http://schemas.microsoft.com/office/drawing/2014/main" id="{B43E7D10-87C2-4767-A547-F716733A9821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9" name="Ovaal 328">
                <a:extLst>
                  <a:ext uri="{FF2B5EF4-FFF2-40B4-BE49-F238E27FC236}">
                    <a16:creationId xmlns:a16="http://schemas.microsoft.com/office/drawing/2014/main" id="{32568B4C-5F01-440A-8625-548B6F1398EE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30" name="Ovaal 329">
                <a:extLst>
                  <a:ext uri="{FF2B5EF4-FFF2-40B4-BE49-F238E27FC236}">
                    <a16:creationId xmlns:a16="http://schemas.microsoft.com/office/drawing/2014/main" id="{9FF65454-D4A7-4EAC-80F9-1C186132A1AA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31" name="Ovaal 330">
                <a:extLst>
                  <a:ext uri="{FF2B5EF4-FFF2-40B4-BE49-F238E27FC236}">
                    <a16:creationId xmlns:a16="http://schemas.microsoft.com/office/drawing/2014/main" id="{3C3FEC76-09CF-4F04-8DE0-F60BE2AB1552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32" name="Ovaal 331">
                <a:extLst>
                  <a:ext uri="{FF2B5EF4-FFF2-40B4-BE49-F238E27FC236}">
                    <a16:creationId xmlns:a16="http://schemas.microsoft.com/office/drawing/2014/main" id="{81CB1104-09F4-48DD-903F-F3B5AAF986AB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33" name="Ovaal 332">
                <a:extLst>
                  <a:ext uri="{FF2B5EF4-FFF2-40B4-BE49-F238E27FC236}">
                    <a16:creationId xmlns:a16="http://schemas.microsoft.com/office/drawing/2014/main" id="{AA207FBB-0604-4DCD-A12B-23E092AACD6A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34" name="Ovaal 333">
                <a:extLst>
                  <a:ext uri="{FF2B5EF4-FFF2-40B4-BE49-F238E27FC236}">
                    <a16:creationId xmlns:a16="http://schemas.microsoft.com/office/drawing/2014/main" id="{1D896108-3DDA-427E-9E7F-3C7EC978D0DD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35" name="Ovaal 334">
                <a:extLst>
                  <a:ext uri="{FF2B5EF4-FFF2-40B4-BE49-F238E27FC236}">
                    <a16:creationId xmlns:a16="http://schemas.microsoft.com/office/drawing/2014/main" id="{15404ED8-543D-4B22-B0A1-761D622756B1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336" name="Groep 335">
              <a:extLst>
                <a:ext uri="{FF2B5EF4-FFF2-40B4-BE49-F238E27FC236}">
                  <a16:creationId xmlns:a16="http://schemas.microsoft.com/office/drawing/2014/main" id="{C11E4D10-5968-4963-964A-B62A28D4AD9C}"/>
                </a:ext>
              </a:extLst>
            </p:cNvPr>
            <p:cNvGrpSpPr/>
            <p:nvPr/>
          </p:nvGrpSpPr>
          <p:grpSpPr>
            <a:xfrm>
              <a:off x="5343476" y="2816550"/>
              <a:ext cx="5728839" cy="144016"/>
              <a:chOff x="5343476" y="784465"/>
              <a:chExt cx="5728839" cy="144016"/>
            </a:xfrm>
          </p:grpSpPr>
          <p:sp>
            <p:nvSpPr>
              <p:cNvPr id="337" name="Ovaal 336">
                <a:extLst>
                  <a:ext uri="{FF2B5EF4-FFF2-40B4-BE49-F238E27FC236}">
                    <a16:creationId xmlns:a16="http://schemas.microsoft.com/office/drawing/2014/main" id="{544F3A94-17BF-4A34-8E11-2A0BF15FD8F4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38" name="Ovaal 337">
                <a:extLst>
                  <a:ext uri="{FF2B5EF4-FFF2-40B4-BE49-F238E27FC236}">
                    <a16:creationId xmlns:a16="http://schemas.microsoft.com/office/drawing/2014/main" id="{0DE7BE4D-D16D-4EE3-9602-F631D06C871D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39" name="Ovaal 338">
                <a:extLst>
                  <a:ext uri="{FF2B5EF4-FFF2-40B4-BE49-F238E27FC236}">
                    <a16:creationId xmlns:a16="http://schemas.microsoft.com/office/drawing/2014/main" id="{E0935971-B750-4606-8491-D89569674D77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0" name="Ovaal 339">
                <a:extLst>
                  <a:ext uri="{FF2B5EF4-FFF2-40B4-BE49-F238E27FC236}">
                    <a16:creationId xmlns:a16="http://schemas.microsoft.com/office/drawing/2014/main" id="{508105DE-70F8-4C3F-8FF7-5B515D85FD9F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1" name="Ovaal 340">
                <a:extLst>
                  <a:ext uri="{FF2B5EF4-FFF2-40B4-BE49-F238E27FC236}">
                    <a16:creationId xmlns:a16="http://schemas.microsoft.com/office/drawing/2014/main" id="{49E026E1-3F0E-4AE2-936E-344F1EAC19FF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2" name="Ovaal 341">
                <a:extLst>
                  <a:ext uri="{FF2B5EF4-FFF2-40B4-BE49-F238E27FC236}">
                    <a16:creationId xmlns:a16="http://schemas.microsoft.com/office/drawing/2014/main" id="{C70E14D8-3CB5-4EA8-979E-0DA5F4D4D69F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3" name="Ovaal 342">
                <a:extLst>
                  <a:ext uri="{FF2B5EF4-FFF2-40B4-BE49-F238E27FC236}">
                    <a16:creationId xmlns:a16="http://schemas.microsoft.com/office/drawing/2014/main" id="{D5B4B192-E1E0-4B5D-86C0-39758FB9AD84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4" name="Ovaal 343">
                <a:extLst>
                  <a:ext uri="{FF2B5EF4-FFF2-40B4-BE49-F238E27FC236}">
                    <a16:creationId xmlns:a16="http://schemas.microsoft.com/office/drawing/2014/main" id="{9B54E6AD-9FEB-440F-8154-088FC3A6347A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5" name="Ovaal 344">
                <a:extLst>
                  <a:ext uri="{FF2B5EF4-FFF2-40B4-BE49-F238E27FC236}">
                    <a16:creationId xmlns:a16="http://schemas.microsoft.com/office/drawing/2014/main" id="{0F93E8FE-E5A3-45E3-9394-F88FBF93C52D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6" name="Ovaal 345">
                <a:extLst>
                  <a:ext uri="{FF2B5EF4-FFF2-40B4-BE49-F238E27FC236}">
                    <a16:creationId xmlns:a16="http://schemas.microsoft.com/office/drawing/2014/main" id="{D5550E9E-9AF3-447D-B9C5-EAAB291097C1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7" name="Ovaal 346">
                <a:extLst>
                  <a:ext uri="{FF2B5EF4-FFF2-40B4-BE49-F238E27FC236}">
                    <a16:creationId xmlns:a16="http://schemas.microsoft.com/office/drawing/2014/main" id="{38154D1B-A838-45B0-BAD6-D136C31EB5F1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8" name="Ovaal 347">
                <a:extLst>
                  <a:ext uri="{FF2B5EF4-FFF2-40B4-BE49-F238E27FC236}">
                    <a16:creationId xmlns:a16="http://schemas.microsoft.com/office/drawing/2014/main" id="{B42FE886-0368-475A-9A65-9AF7BCB4381A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" name="Ovaal 348">
                <a:extLst>
                  <a:ext uri="{FF2B5EF4-FFF2-40B4-BE49-F238E27FC236}">
                    <a16:creationId xmlns:a16="http://schemas.microsoft.com/office/drawing/2014/main" id="{73CC114B-7B3D-4EEB-8741-807BC7142516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0" name="Ovaal 349">
                <a:extLst>
                  <a:ext uri="{FF2B5EF4-FFF2-40B4-BE49-F238E27FC236}">
                    <a16:creationId xmlns:a16="http://schemas.microsoft.com/office/drawing/2014/main" id="{5A3F3B73-F201-48A4-8903-2B58885C8180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" name="Ovaal 350">
                <a:extLst>
                  <a:ext uri="{FF2B5EF4-FFF2-40B4-BE49-F238E27FC236}">
                    <a16:creationId xmlns:a16="http://schemas.microsoft.com/office/drawing/2014/main" id="{5E7AF077-4E05-42E3-A30B-5FAE7A1E19A5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2" name="Ovaal 351">
                <a:extLst>
                  <a:ext uri="{FF2B5EF4-FFF2-40B4-BE49-F238E27FC236}">
                    <a16:creationId xmlns:a16="http://schemas.microsoft.com/office/drawing/2014/main" id="{6A4A229E-C244-4812-A666-DE5EDDE070B3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3" name="Ovaal 352">
                <a:extLst>
                  <a:ext uri="{FF2B5EF4-FFF2-40B4-BE49-F238E27FC236}">
                    <a16:creationId xmlns:a16="http://schemas.microsoft.com/office/drawing/2014/main" id="{CFBAC94E-03A2-496F-A9B7-5BE7754D5583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4" name="Ovaal 353">
                <a:extLst>
                  <a:ext uri="{FF2B5EF4-FFF2-40B4-BE49-F238E27FC236}">
                    <a16:creationId xmlns:a16="http://schemas.microsoft.com/office/drawing/2014/main" id="{5C60ED8B-5A91-4200-8600-4CA3D61D995B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5" name="Ovaal 354">
                <a:extLst>
                  <a:ext uri="{FF2B5EF4-FFF2-40B4-BE49-F238E27FC236}">
                    <a16:creationId xmlns:a16="http://schemas.microsoft.com/office/drawing/2014/main" id="{5D79E384-90C1-4F6B-90BE-9AC4699579DA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6" name="Ovaal 355">
                <a:extLst>
                  <a:ext uri="{FF2B5EF4-FFF2-40B4-BE49-F238E27FC236}">
                    <a16:creationId xmlns:a16="http://schemas.microsoft.com/office/drawing/2014/main" id="{0013DA56-A92B-4600-AEC4-13BC2E2590BF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7" name="Ovaal 356">
                <a:extLst>
                  <a:ext uri="{FF2B5EF4-FFF2-40B4-BE49-F238E27FC236}">
                    <a16:creationId xmlns:a16="http://schemas.microsoft.com/office/drawing/2014/main" id="{EB52EC2A-F77E-4637-A7FB-217502166EE3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8" name="Ovaal 357">
                <a:extLst>
                  <a:ext uri="{FF2B5EF4-FFF2-40B4-BE49-F238E27FC236}">
                    <a16:creationId xmlns:a16="http://schemas.microsoft.com/office/drawing/2014/main" id="{E0F21D9B-41BA-4935-904F-109EACCC316A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9" name="Ovaal 358">
                <a:extLst>
                  <a:ext uri="{FF2B5EF4-FFF2-40B4-BE49-F238E27FC236}">
                    <a16:creationId xmlns:a16="http://schemas.microsoft.com/office/drawing/2014/main" id="{00D0926C-F637-4177-9DE9-21F227443C63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60" name="Ovaal 359">
                <a:extLst>
                  <a:ext uri="{FF2B5EF4-FFF2-40B4-BE49-F238E27FC236}">
                    <a16:creationId xmlns:a16="http://schemas.microsoft.com/office/drawing/2014/main" id="{05ECBDF0-420C-437B-B957-759F73D54CF4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61" name="Ovaal 360">
                <a:extLst>
                  <a:ext uri="{FF2B5EF4-FFF2-40B4-BE49-F238E27FC236}">
                    <a16:creationId xmlns:a16="http://schemas.microsoft.com/office/drawing/2014/main" id="{2EF68564-8294-4C52-8783-E2915025625D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591B052E-BA2E-407E-B19E-0B49475DF281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63" name="Ovaal 362">
                <a:extLst>
                  <a:ext uri="{FF2B5EF4-FFF2-40B4-BE49-F238E27FC236}">
                    <a16:creationId xmlns:a16="http://schemas.microsoft.com/office/drawing/2014/main" id="{A11F57BE-934F-4D18-8A09-1ABC2308E02B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64" name="Ovaal 363">
                <a:extLst>
                  <a:ext uri="{FF2B5EF4-FFF2-40B4-BE49-F238E27FC236}">
                    <a16:creationId xmlns:a16="http://schemas.microsoft.com/office/drawing/2014/main" id="{A6FD4075-985E-4E19-8437-32B566CD07D6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365" name="Groep 364">
              <a:extLst>
                <a:ext uri="{FF2B5EF4-FFF2-40B4-BE49-F238E27FC236}">
                  <a16:creationId xmlns:a16="http://schemas.microsoft.com/office/drawing/2014/main" id="{EF04A663-3F4F-41D6-935A-F1C184FB5F63}"/>
                </a:ext>
              </a:extLst>
            </p:cNvPr>
            <p:cNvGrpSpPr/>
            <p:nvPr/>
          </p:nvGrpSpPr>
          <p:grpSpPr>
            <a:xfrm>
              <a:off x="5343476" y="3001285"/>
              <a:ext cx="5728839" cy="144016"/>
              <a:chOff x="5343476" y="784465"/>
              <a:chExt cx="5728839" cy="144016"/>
            </a:xfrm>
          </p:grpSpPr>
          <p:sp>
            <p:nvSpPr>
              <p:cNvPr id="366" name="Ovaal 365">
                <a:extLst>
                  <a:ext uri="{FF2B5EF4-FFF2-40B4-BE49-F238E27FC236}">
                    <a16:creationId xmlns:a16="http://schemas.microsoft.com/office/drawing/2014/main" id="{01D2E587-113D-4D85-9F52-3C281E8E2866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67" name="Ovaal 366">
                <a:extLst>
                  <a:ext uri="{FF2B5EF4-FFF2-40B4-BE49-F238E27FC236}">
                    <a16:creationId xmlns:a16="http://schemas.microsoft.com/office/drawing/2014/main" id="{A7A8D027-B8E1-49D1-9F0F-0D4792560B84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68" name="Ovaal 367">
                <a:extLst>
                  <a:ext uri="{FF2B5EF4-FFF2-40B4-BE49-F238E27FC236}">
                    <a16:creationId xmlns:a16="http://schemas.microsoft.com/office/drawing/2014/main" id="{58C602F1-11C9-4BE7-ADC4-9143D667210F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69" name="Ovaal 368">
                <a:extLst>
                  <a:ext uri="{FF2B5EF4-FFF2-40B4-BE49-F238E27FC236}">
                    <a16:creationId xmlns:a16="http://schemas.microsoft.com/office/drawing/2014/main" id="{4BD5D6C7-7A23-4579-9203-C56AE8E1FF23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70" name="Ovaal 369">
                <a:extLst>
                  <a:ext uri="{FF2B5EF4-FFF2-40B4-BE49-F238E27FC236}">
                    <a16:creationId xmlns:a16="http://schemas.microsoft.com/office/drawing/2014/main" id="{936F06BE-E6BB-48E1-B470-8D890D85BB58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71" name="Ovaal 370">
                <a:extLst>
                  <a:ext uri="{FF2B5EF4-FFF2-40B4-BE49-F238E27FC236}">
                    <a16:creationId xmlns:a16="http://schemas.microsoft.com/office/drawing/2014/main" id="{B876D1B9-1895-4024-ACD6-452A95B350B1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72" name="Ovaal 371">
                <a:extLst>
                  <a:ext uri="{FF2B5EF4-FFF2-40B4-BE49-F238E27FC236}">
                    <a16:creationId xmlns:a16="http://schemas.microsoft.com/office/drawing/2014/main" id="{AC9769AD-7F9C-4EBA-9F9B-45235F62A304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73" name="Ovaal 372">
                <a:extLst>
                  <a:ext uri="{FF2B5EF4-FFF2-40B4-BE49-F238E27FC236}">
                    <a16:creationId xmlns:a16="http://schemas.microsoft.com/office/drawing/2014/main" id="{F0B731E3-27F9-4AD3-9912-2E3687947A74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74" name="Ovaal 373">
                <a:extLst>
                  <a:ext uri="{FF2B5EF4-FFF2-40B4-BE49-F238E27FC236}">
                    <a16:creationId xmlns:a16="http://schemas.microsoft.com/office/drawing/2014/main" id="{F9197E3D-BABC-44F4-9CB1-546ACF15326B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75" name="Ovaal 374">
                <a:extLst>
                  <a:ext uri="{FF2B5EF4-FFF2-40B4-BE49-F238E27FC236}">
                    <a16:creationId xmlns:a16="http://schemas.microsoft.com/office/drawing/2014/main" id="{1B978A60-D8CD-420A-9482-C235A373FBCF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76" name="Ovaal 375">
                <a:extLst>
                  <a:ext uri="{FF2B5EF4-FFF2-40B4-BE49-F238E27FC236}">
                    <a16:creationId xmlns:a16="http://schemas.microsoft.com/office/drawing/2014/main" id="{48741068-50C4-4716-B092-163A1A17EEE6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77" name="Ovaal 376">
                <a:extLst>
                  <a:ext uri="{FF2B5EF4-FFF2-40B4-BE49-F238E27FC236}">
                    <a16:creationId xmlns:a16="http://schemas.microsoft.com/office/drawing/2014/main" id="{DFB16AEF-D0B9-4F3C-B8B6-6D6D460373C0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78" name="Ovaal 377">
                <a:extLst>
                  <a:ext uri="{FF2B5EF4-FFF2-40B4-BE49-F238E27FC236}">
                    <a16:creationId xmlns:a16="http://schemas.microsoft.com/office/drawing/2014/main" id="{368BEF9C-39D5-454D-A5D4-8D7444E472F3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EEAA6E6D-3532-4FE8-9EF2-238E20C5CB8E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80" name="Ovaal 379">
                <a:extLst>
                  <a:ext uri="{FF2B5EF4-FFF2-40B4-BE49-F238E27FC236}">
                    <a16:creationId xmlns:a16="http://schemas.microsoft.com/office/drawing/2014/main" id="{76FDC170-FB19-40C6-94E2-BF2FD462E490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81" name="Ovaal 380">
                <a:extLst>
                  <a:ext uri="{FF2B5EF4-FFF2-40B4-BE49-F238E27FC236}">
                    <a16:creationId xmlns:a16="http://schemas.microsoft.com/office/drawing/2014/main" id="{3209A617-4F58-4E38-B873-23AEEF994F2C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82" name="Ovaal 381">
                <a:extLst>
                  <a:ext uri="{FF2B5EF4-FFF2-40B4-BE49-F238E27FC236}">
                    <a16:creationId xmlns:a16="http://schemas.microsoft.com/office/drawing/2014/main" id="{C1D6C979-6FD9-43C2-B311-ADFB39017FE4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83" name="Ovaal 382">
                <a:extLst>
                  <a:ext uri="{FF2B5EF4-FFF2-40B4-BE49-F238E27FC236}">
                    <a16:creationId xmlns:a16="http://schemas.microsoft.com/office/drawing/2014/main" id="{0E1B088D-D308-4DAE-903A-33F8BE796375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84" name="Ovaal 383">
                <a:extLst>
                  <a:ext uri="{FF2B5EF4-FFF2-40B4-BE49-F238E27FC236}">
                    <a16:creationId xmlns:a16="http://schemas.microsoft.com/office/drawing/2014/main" id="{8B5F5AC7-AC93-452D-A558-0931C7B736F3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85" name="Ovaal 384">
                <a:extLst>
                  <a:ext uri="{FF2B5EF4-FFF2-40B4-BE49-F238E27FC236}">
                    <a16:creationId xmlns:a16="http://schemas.microsoft.com/office/drawing/2014/main" id="{1101ADD5-D520-4F02-838B-2E87467A7EE9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86" name="Ovaal 385">
                <a:extLst>
                  <a:ext uri="{FF2B5EF4-FFF2-40B4-BE49-F238E27FC236}">
                    <a16:creationId xmlns:a16="http://schemas.microsoft.com/office/drawing/2014/main" id="{A10B4400-4E17-41F3-8EC2-027AC59B7B87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87" name="Ovaal 386">
                <a:extLst>
                  <a:ext uri="{FF2B5EF4-FFF2-40B4-BE49-F238E27FC236}">
                    <a16:creationId xmlns:a16="http://schemas.microsoft.com/office/drawing/2014/main" id="{3271DAC0-9642-4F3B-9BB7-02A9BAA14363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88" name="Ovaal 387">
                <a:extLst>
                  <a:ext uri="{FF2B5EF4-FFF2-40B4-BE49-F238E27FC236}">
                    <a16:creationId xmlns:a16="http://schemas.microsoft.com/office/drawing/2014/main" id="{F71159B5-4F60-497D-B9AF-7554FBF0DD4A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89" name="Ovaal 388">
                <a:extLst>
                  <a:ext uri="{FF2B5EF4-FFF2-40B4-BE49-F238E27FC236}">
                    <a16:creationId xmlns:a16="http://schemas.microsoft.com/office/drawing/2014/main" id="{39B1D886-DFA9-4D4D-BB37-1693FD3A5A1F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90" name="Ovaal 389">
                <a:extLst>
                  <a:ext uri="{FF2B5EF4-FFF2-40B4-BE49-F238E27FC236}">
                    <a16:creationId xmlns:a16="http://schemas.microsoft.com/office/drawing/2014/main" id="{17CE0FA5-F97F-4674-B8D5-DD60BBCFD415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91" name="Ovaal 390">
                <a:extLst>
                  <a:ext uri="{FF2B5EF4-FFF2-40B4-BE49-F238E27FC236}">
                    <a16:creationId xmlns:a16="http://schemas.microsoft.com/office/drawing/2014/main" id="{B2E1B89F-2867-42FE-97FE-1A9F630D384F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92" name="Ovaal 391">
                <a:extLst>
                  <a:ext uri="{FF2B5EF4-FFF2-40B4-BE49-F238E27FC236}">
                    <a16:creationId xmlns:a16="http://schemas.microsoft.com/office/drawing/2014/main" id="{8F833CDF-039F-40D5-A68B-9F4FA13C91AC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93" name="Ovaal 392">
                <a:extLst>
                  <a:ext uri="{FF2B5EF4-FFF2-40B4-BE49-F238E27FC236}">
                    <a16:creationId xmlns:a16="http://schemas.microsoft.com/office/drawing/2014/main" id="{90511221-7AEE-4698-9F0C-15B7992E22D0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394" name="Groep 393">
              <a:extLst>
                <a:ext uri="{FF2B5EF4-FFF2-40B4-BE49-F238E27FC236}">
                  <a16:creationId xmlns:a16="http://schemas.microsoft.com/office/drawing/2014/main" id="{786312F5-7011-4CC2-94B8-9E6D5034882C}"/>
                </a:ext>
              </a:extLst>
            </p:cNvPr>
            <p:cNvGrpSpPr/>
            <p:nvPr/>
          </p:nvGrpSpPr>
          <p:grpSpPr>
            <a:xfrm>
              <a:off x="5343476" y="3186020"/>
              <a:ext cx="5728839" cy="144016"/>
              <a:chOff x="5343476" y="784465"/>
              <a:chExt cx="5728839" cy="144016"/>
            </a:xfrm>
          </p:grpSpPr>
          <p:sp>
            <p:nvSpPr>
              <p:cNvPr id="395" name="Ovaal 394">
                <a:extLst>
                  <a:ext uri="{FF2B5EF4-FFF2-40B4-BE49-F238E27FC236}">
                    <a16:creationId xmlns:a16="http://schemas.microsoft.com/office/drawing/2014/main" id="{7756BDAE-0779-49BD-B1CB-F4057EBA5882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96" name="Ovaal 395">
                <a:extLst>
                  <a:ext uri="{FF2B5EF4-FFF2-40B4-BE49-F238E27FC236}">
                    <a16:creationId xmlns:a16="http://schemas.microsoft.com/office/drawing/2014/main" id="{B6BDEEB1-AB0B-4840-BE11-EF06025D2881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97" name="Ovaal 396">
                <a:extLst>
                  <a:ext uri="{FF2B5EF4-FFF2-40B4-BE49-F238E27FC236}">
                    <a16:creationId xmlns:a16="http://schemas.microsoft.com/office/drawing/2014/main" id="{F8045F1B-9A55-480C-AC5F-987B1C931600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98" name="Ovaal 397">
                <a:extLst>
                  <a:ext uri="{FF2B5EF4-FFF2-40B4-BE49-F238E27FC236}">
                    <a16:creationId xmlns:a16="http://schemas.microsoft.com/office/drawing/2014/main" id="{AE82A1A5-3B57-40A5-A412-508C5107D23E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99" name="Ovaal 398">
                <a:extLst>
                  <a:ext uri="{FF2B5EF4-FFF2-40B4-BE49-F238E27FC236}">
                    <a16:creationId xmlns:a16="http://schemas.microsoft.com/office/drawing/2014/main" id="{8D79E6DA-C7FE-49C1-A5BB-9BAA9B2C2789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00" name="Ovaal 399">
                <a:extLst>
                  <a:ext uri="{FF2B5EF4-FFF2-40B4-BE49-F238E27FC236}">
                    <a16:creationId xmlns:a16="http://schemas.microsoft.com/office/drawing/2014/main" id="{8F222F17-3E3C-4C34-8588-9197D8BEAF28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01" name="Ovaal 400">
                <a:extLst>
                  <a:ext uri="{FF2B5EF4-FFF2-40B4-BE49-F238E27FC236}">
                    <a16:creationId xmlns:a16="http://schemas.microsoft.com/office/drawing/2014/main" id="{384F48D9-EE81-46DC-A968-793942845BD5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02" name="Ovaal 401">
                <a:extLst>
                  <a:ext uri="{FF2B5EF4-FFF2-40B4-BE49-F238E27FC236}">
                    <a16:creationId xmlns:a16="http://schemas.microsoft.com/office/drawing/2014/main" id="{ADCF781E-7E2B-4301-942C-32CD41ECAEAE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03" name="Ovaal 402">
                <a:extLst>
                  <a:ext uri="{FF2B5EF4-FFF2-40B4-BE49-F238E27FC236}">
                    <a16:creationId xmlns:a16="http://schemas.microsoft.com/office/drawing/2014/main" id="{254B5115-CFCD-441A-B704-EE97B28CC6A7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04" name="Ovaal 403">
                <a:extLst>
                  <a:ext uri="{FF2B5EF4-FFF2-40B4-BE49-F238E27FC236}">
                    <a16:creationId xmlns:a16="http://schemas.microsoft.com/office/drawing/2014/main" id="{95B3BB34-A5CD-4040-8DD2-3185E408FFB0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05" name="Ovaal 404">
                <a:extLst>
                  <a:ext uri="{FF2B5EF4-FFF2-40B4-BE49-F238E27FC236}">
                    <a16:creationId xmlns:a16="http://schemas.microsoft.com/office/drawing/2014/main" id="{AE7AFBD7-A1FB-43D8-9B46-075115F25B73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06" name="Ovaal 405">
                <a:extLst>
                  <a:ext uri="{FF2B5EF4-FFF2-40B4-BE49-F238E27FC236}">
                    <a16:creationId xmlns:a16="http://schemas.microsoft.com/office/drawing/2014/main" id="{8DF7A993-1B6E-4ADD-9BEE-B257A30CB8BD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07" name="Ovaal 406">
                <a:extLst>
                  <a:ext uri="{FF2B5EF4-FFF2-40B4-BE49-F238E27FC236}">
                    <a16:creationId xmlns:a16="http://schemas.microsoft.com/office/drawing/2014/main" id="{3FE869C9-680A-4238-B244-0170CD7EF5BD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08" name="Ovaal 407">
                <a:extLst>
                  <a:ext uri="{FF2B5EF4-FFF2-40B4-BE49-F238E27FC236}">
                    <a16:creationId xmlns:a16="http://schemas.microsoft.com/office/drawing/2014/main" id="{5B929E37-EF0A-4964-A6BB-DF39F85E603D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09" name="Ovaal 408">
                <a:extLst>
                  <a:ext uri="{FF2B5EF4-FFF2-40B4-BE49-F238E27FC236}">
                    <a16:creationId xmlns:a16="http://schemas.microsoft.com/office/drawing/2014/main" id="{583723BF-7591-47B1-8369-8C5E21159EC5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10" name="Ovaal 409">
                <a:extLst>
                  <a:ext uri="{FF2B5EF4-FFF2-40B4-BE49-F238E27FC236}">
                    <a16:creationId xmlns:a16="http://schemas.microsoft.com/office/drawing/2014/main" id="{8E1260DA-3604-4A46-88E2-A8451B1FF7B1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11" name="Ovaal 410">
                <a:extLst>
                  <a:ext uri="{FF2B5EF4-FFF2-40B4-BE49-F238E27FC236}">
                    <a16:creationId xmlns:a16="http://schemas.microsoft.com/office/drawing/2014/main" id="{43A4C64B-338D-4390-A406-317DB59D8E00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12" name="Ovaal 411">
                <a:extLst>
                  <a:ext uri="{FF2B5EF4-FFF2-40B4-BE49-F238E27FC236}">
                    <a16:creationId xmlns:a16="http://schemas.microsoft.com/office/drawing/2014/main" id="{D4A89D67-BDBA-4D7E-9276-1ED501C9BCA0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13" name="Ovaal 412">
                <a:extLst>
                  <a:ext uri="{FF2B5EF4-FFF2-40B4-BE49-F238E27FC236}">
                    <a16:creationId xmlns:a16="http://schemas.microsoft.com/office/drawing/2014/main" id="{54389571-71B7-4CA2-BC06-94FBDFCCB7F1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14" name="Ovaal 413">
                <a:extLst>
                  <a:ext uri="{FF2B5EF4-FFF2-40B4-BE49-F238E27FC236}">
                    <a16:creationId xmlns:a16="http://schemas.microsoft.com/office/drawing/2014/main" id="{59BDB6F4-D16E-4048-8310-8B872A5D4930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15" name="Ovaal 414">
                <a:extLst>
                  <a:ext uri="{FF2B5EF4-FFF2-40B4-BE49-F238E27FC236}">
                    <a16:creationId xmlns:a16="http://schemas.microsoft.com/office/drawing/2014/main" id="{71EA0BFB-2CF8-4FF0-8BAD-A61E67E5BB37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16" name="Ovaal 415">
                <a:extLst>
                  <a:ext uri="{FF2B5EF4-FFF2-40B4-BE49-F238E27FC236}">
                    <a16:creationId xmlns:a16="http://schemas.microsoft.com/office/drawing/2014/main" id="{E6F0C476-2BFD-4541-83C4-8A13B0878E5C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17" name="Ovaal 416">
                <a:extLst>
                  <a:ext uri="{FF2B5EF4-FFF2-40B4-BE49-F238E27FC236}">
                    <a16:creationId xmlns:a16="http://schemas.microsoft.com/office/drawing/2014/main" id="{48372488-6260-48E4-95D5-17F20757855D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18" name="Ovaal 417">
                <a:extLst>
                  <a:ext uri="{FF2B5EF4-FFF2-40B4-BE49-F238E27FC236}">
                    <a16:creationId xmlns:a16="http://schemas.microsoft.com/office/drawing/2014/main" id="{1B34C201-54C6-40A4-82CB-E8C6D875740E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19" name="Ovaal 418">
                <a:extLst>
                  <a:ext uri="{FF2B5EF4-FFF2-40B4-BE49-F238E27FC236}">
                    <a16:creationId xmlns:a16="http://schemas.microsoft.com/office/drawing/2014/main" id="{35CED125-9DED-47B0-A7A4-D6E145984C26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20" name="Ovaal 419">
                <a:extLst>
                  <a:ext uri="{FF2B5EF4-FFF2-40B4-BE49-F238E27FC236}">
                    <a16:creationId xmlns:a16="http://schemas.microsoft.com/office/drawing/2014/main" id="{4E16B151-7780-4521-9F63-AFE56275457A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21" name="Ovaal 420">
                <a:extLst>
                  <a:ext uri="{FF2B5EF4-FFF2-40B4-BE49-F238E27FC236}">
                    <a16:creationId xmlns:a16="http://schemas.microsoft.com/office/drawing/2014/main" id="{9EF0E89C-EC19-4C9F-9569-42D753223C01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22" name="Ovaal 421">
                <a:extLst>
                  <a:ext uri="{FF2B5EF4-FFF2-40B4-BE49-F238E27FC236}">
                    <a16:creationId xmlns:a16="http://schemas.microsoft.com/office/drawing/2014/main" id="{63C7ABDD-5C75-4A2D-B2C2-E131C9400A0D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423" name="Groep 422">
              <a:extLst>
                <a:ext uri="{FF2B5EF4-FFF2-40B4-BE49-F238E27FC236}">
                  <a16:creationId xmlns:a16="http://schemas.microsoft.com/office/drawing/2014/main" id="{DDC9B5B0-CE4F-4D45-B835-25C11A3401BD}"/>
                </a:ext>
              </a:extLst>
            </p:cNvPr>
            <p:cNvGrpSpPr/>
            <p:nvPr/>
          </p:nvGrpSpPr>
          <p:grpSpPr>
            <a:xfrm>
              <a:off x="5343476" y="3370755"/>
              <a:ext cx="5728839" cy="144016"/>
              <a:chOff x="5343476" y="784465"/>
              <a:chExt cx="5728839" cy="144016"/>
            </a:xfrm>
          </p:grpSpPr>
          <p:sp>
            <p:nvSpPr>
              <p:cNvPr id="424" name="Ovaal 423">
                <a:extLst>
                  <a:ext uri="{FF2B5EF4-FFF2-40B4-BE49-F238E27FC236}">
                    <a16:creationId xmlns:a16="http://schemas.microsoft.com/office/drawing/2014/main" id="{86748DE6-432A-494D-83F2-6996CA7A0935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25" name="Ovaal 424">
                <a:extLst>
                  <a:ext uri="{FF2B5EF4-FFF2-40B4-BE49-F238E27FC236}">
                    <a16:creationId xmlns:a16="http://schemas.microsoft.com/office/drawing/2014/main" id="{378EE5FF-6304-4D02-91B6-7872C771D7DD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26" name="Ovaal 425">
                <a:extLst>
                  <a:ext uri="{FF2B5EF4-FFF2-40B4-BE49-F238E27FC236}">
                    <a16:creationId xmlns:a16="http://schemas.microsoft.com/office/drawing/2014/main" id="{80B76993-E6D3-46BF-AA42-952B122FFFE7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27" name="Ovaal 426">
                <a:extLst>
                  <a:ext uri="{FF2B5EF4-FFF2-40B4-BE49-F238E27FC236}">
                    <a16:creationId xmlns:a16="http://schemas.microsoft.com/office/drawing/2014/main" id="{BEEB552D-924D-4CD7-86ED-BD8ECACAD2EE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28" name="Ovaal 427">
                <a:extLst>
                  <a:ext uri="{FF2B5EF4-FFF2-40B4-BE49-F238E27FC236}">
                    <a16:creationId xmlns:a16="http://schemas.microsoft.com/office/drawing/2014/main" id="{D73181E2-268D-4106-B78F-F902A61EEE82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29" name="Ovaal 428">
                <a:extLst>
                  <a:ext uri="{FF2B5EF4-FFF2-40B4-BE49-F238E27FC236}">
                    <a16:creationId xmlns:a16="http://schemas.microsoft.com/office/drawing/2014/main" id="{A488DFEA-1C59-4336-9875-827141030C6F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30" name="Ovaal 429">
                <a:extLst>
                  <a:ext uri="{FF2B5EF4-FFF2-40B4-BE49-F238E27FC236}">
                    <a16:creationId xmlns:a16="http://schemas.microsoft.com/office/drawing/2014/main" id="{7B251BA0-F6E7-4AD8-BB94-9E3B7A229411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31" name="Ovaal 430">
                <a:extLst>
                  <a:ext uri="{FF2B5EF4-FFF2-40B4-BE49-F238E27FC236}">
                    <a16:creationId xmlns:a16="http://schemas.microsoft.com/office/drawing/2014/main" id="{C4366DB1-82C7-44FB-9F63-7B3918BC8FDC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32" name="Ovaal 431">
                <a:extLst>
                  <a:ext uri="{FF2B5EF4-FFF2-40B4-BE49-F238E27FC236}">
                    <a16:creationId xmlns:a16="http://schemas.microsoft.com/office/drawing/2014/main" id="{490A16EC-B1BD-4FF2-A419-322E3444D070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33" name="Ovaal 432">
                <a:extLst>
                  <a:ext uri="{FF2B5EF4-FFF2-40B4-BE49-F238E27FC236}">
                    <a16:creationId xmlns:a16="http://schemas.microsoft.com/office/drawing/2014/main" id="{9FE83540-3A5C-41B3-94AB-B6727E3DC697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34" name="Ovaal 433">
                <a:extLst>
                  <a:ext uri="{FF2B5EF4-FFF2-40B4-BE49-F238E27FC236}">
                    <a16:creationId xmlns:a16="http://schemas.microsoft.com/office/drawing/2014/main" id="{FA310E7D-8A46-43BE-80AC-AB6B039D5A4C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35" name="Ovaal 434">
                <a:extLst>
                  <a:ext uri="{FF2B5EF4-FFF2-40B4-BE49-F238E27FC236}">
                    <a16:creationId xmlns:a16="http://schemas.microsoft.com/office/drawing/2014/main" id="{485FC47B-D99F-4D9D-9496-C6E76DFA4F9B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36" name="Ovaal 435">
                <a:extLst>
                  <a:ext uri="{FF2B5EF4-FFF2-40B4-BE49-F238E27FC236}">
                    <a16:creationId xmlns:a16="http://schemas.microsoft.com/office/drawing/2014/main" id="{430FC815-85B1-4A60-A47B-0AEE872C6D20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37" name="Ovaal 436">
                <a:extLst>
                  <a:ext uri="{FF2B5EF4-FFF2-40B4-BE49-F238E27FC236}">
                    <a16:creationId xmlns:a16="http://schemas.microsoft.com/office/drawing/2014/main" id="{6A6EF542-EE06-4D3E-BF04-7977E37855DD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38" name="Ovaal 437">
                <a:extLst>
                  <a:ext uri="{FF2B5EF4-FFF2-40B4-BE49-F238E27FC236}">
                    <a16:creationId xmlns:a16="http://schemas.microsoft.com/office/drawing/2014/main" id="{BCF155E8-AEC1-451C-9131-DBB98CA9F6B6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39" name="Ovaal 438">
                <a:extLst>
                  <a:ext uri="{FF2B5EF4-FFF2-40B4-BE49-F238E27FC236}">
                    <a16:creationId xmlns:a16="http://schemas.microsoft.com/office/drawing/2014/main" id="{B65E4614-D2E3-48A5-A277-4A1207347D4C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40" name="Ovaal 439">
                <a:extLst>
                  <a:ext uri="{FF2B5EF4-FFF2-40B4-BE49-F238E27FC236}">
                    <a16:creationId xmlns:a16="http://schemas.microsoft.com/office/drawing/2014/main" id="{B463A9E4-56E7-4197-B77C-D81C0CFC7378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41" name="Ovaal 440">
                <a:extLst>
                  <a:ext uri="{FF2B5EF4-FFF2-40B4-BE49-F238E27FC236}">
                    <a16:creationId xmlns:a16="http://schemas.microsoft.com/office/drawing/2014/main" id="{D9CA784F-3B2C-48FF-BF48-BBE7AA5668B5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42" name="Ovaal 441">
                <a:extLst>
                  <a:ext uri="{FF2B5EF4-FFF2-40B4-BE49-F238E27FC236}">
                    <a16:creationId xmlns:a16="http://schemas.microsoft.com/office/drawing/2014/main" id="{8D7A1C86-6434-48B0-952C-F252FA421BB4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43" name="Ovaal 442">
                <a:extLst>
                  <a:ext uri="{FF2B5EF4-FFF2-40B4-BE49-F238E27FC236}">
                    <a16:creationId xmlns:a16="http://schemas.microsoft.com/office/drawing/2014/main" id="{FC1BE566-D819-48F8-999F-D9FE9A2B8A01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44" name="Ovaal 443">
                <a:extLst>
                  <a:ext uri="{FF2B5EF4-FFF2-40B4-BE49-F238E27FC236}">
                    <a16:creationId xmlns:a16="http://schemas.microsoft.com/office/drawing/2014/main" id="{0E46D047-05EC-48A0-984A-36ADB316A840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45" name="Ovaal 444">
                <a:extLst>
                  <a:ext uri="{FF2B5EF4-FFF2-40B4-BE49-F238E27FC236}">
                    <a16:creationId xmlns:a16="http://schemas.microsoft.com/office/drawing/2014/main" id="{DE4756CB-07B5-4CA1-87C8-9504E1237A58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46" name="Ovaal 445">
                <a:extLst>
                  <a:ext uri="{FF2B5EF4-FFF2-40B4-BE49-F238E27FC236}">
                    <a16:creationId xmlns:a16="http://schemas.microsoft.com/office/drawing/2014/main" id="{69A53C65-3E90-49CB-8A91-63DA48F014CB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47" name="Ovaal 446">
                <a:extLst>
                  <a:ext uri="{FF2B5EF4-FFF2-40B4-BE49-F238E27FC236}">
                    <a16:creationId xmlns:a16="http://schemas.microsoft.com/office/drawing/2014/main" id="{EF630BA0-FAD8-460E-ACB9-46F43D410D4A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48" name="Ovaal 447">
                <a:extLst>
                  <a:ext uri="{FF2B5EF4-FFF2-40B4-BE49-F238E27FC236}">
                    <a16:creationId xmlns:a16="http://schemas.microsoft.com/office/drawing/2014/main" id="{E003EE5E-C5A3-425C-9303-9C1427BFE5E7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49" name="Ovaal 448">
                <a:extLst>
                  <a:ext uri="{FF2B5EF4-FFF2-40B4-BE49-F238E27FC236}">
                    <a16:creationId xmlns:a16="http://schemas.microsoft.com/office/drawing/2014/main" id="{38130A5A-609D-4BE9-88F7-1E1F6FE4FB07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50" name="Ovaal 449">
                <a:extLst>
                  <a:ext uri="{FF2B5EF4-FFF2-40B4-BE49-F238E27FC236}">
                    <a16:creationId xmlns:a16="http://schemas.microsoft.com/office/drawing/2014/main" id="{8C887D9C-5A72-4A55-A4AD-22566B35E01F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51" name="Ovaal 450">
                <a:extLst>
                  <a:ext uri="{FF2B5EF4-FFF2-40B4-BE49-F238E27FC236}">
                    <a16:creationId xmlns:a16="http://schemas.microsoft.com/office/drawing/2014/main" id="{F87A1EBD-FE8B-4824-B310-96256E24A3FB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452" name="Groep 451">
              <a:extLst>
                <a:ext uri="{FF2B5EF4-FFF2-40B4-BE49-F238E27FC236}">
                  <a16:creationId xmlns:a16="http://schemas.microsoft.com/office/drawing/2014/main" id="{E984BC63-6C6E-475B-BFD9-41AE727ED913}"/>
                </a:ext>
              </a:extLst>
            </p:cNvPr>
            <p:cNvGrpSpPr/>
            <p:nvPr/>
          </p:nvGrpSpPr>
          <p:grpSpPr>
            <a:xfrm>
              <a:off x="5343476" y="3555490"/>
              <a:ext cx="5728839" cy="144016"/>
              <a:chOff x="5343476" y="784465"/>
              <a:chExt cx="5728839" cy="144016"/>
            </a:xfrm>
          </p:grpSpPr>
          <p:sp>
            <p:nvSpPr>
              <p:cNvPr id="453" name="Ovaal 452">
                <a:extLst>
                  <a:ext uri="{FF2B5EF4-FFF2-40B4-BE49-F238E27FC236}">
                    <a16:creationId xmlns:a16="http://schemas.microsoft.com/office/drawing/2014/main" id="{282A8A99-6DC2-42EC-9904-180062CD4728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54" name="Ovaal 453">
                <a:extLst>
                  <a:ext uri="{FF2B5EF4-FFF2-40B4-BE49-F238E27FC236}">
                    <a16:creationId xmlns:a16="http://schemas.microsoft.com/office/drawing/2014/main" id="{5889316C-B35C-4269-9E3E-65AB5A727801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55" name="Ovaal 454">
                <a:extLst>
                  <a:ext uri="{FF2B5EF4-FFF2-40B4-BE49-F238E27FC236}">
                    <a16:creationId xmlns:a16="http://schemas.microsoft.com/office/drawing/2014/main" id="{C4DDE344-C44E-4AA3-86C3-5F258673EC13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56" name="Ovaal 455">
                <a:extLst>
                  <a:ext uri="{FF2B5EF4-FFF2-40B4-BE49-F238E27FC236}">
                    <a16:creationId xmlns:a16="http://schemas.microsoft.com/office/drawing/2014/main" id="{D482CB29-2FBB-4698-A0E6-8AC4C2DA758C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57" name="Ovaal 456">
                <a:extLst>
                  <a:ext uri="{FF2B5EF4-FFF2-40B4-BE49-F238E27FC236}">
                    <a16:creationId xmlns:a16="http://schemas.microsoft.com/office/drawing/2014/main" id="{6607C4F9-F86E-40CD-93FB-6C0D3880EC6F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58" name="Ovaal 457">
                <a:extLst>
                  <a:ext uri="{FF2B5EF4-FFF2-40B4-BE49-F238E27FC236}">
                    <a16:creationId xmlns:a16="http://schemas.microsoft.com/office/drawing/2014/main" id="{FC4AD1C3-822D-4754-A3F5-9B0B12925C6A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59" name="Ovaal 458">
                <a:extLst>
                  <a:ext uri="{FF2B5EF4-FFF2-40B4-BE49-F238E27FC236}">
                    <a16:creationId xmlns:a16="http://schemas.microsoft.com/office/drawing/2014/main" id="{57008F6D-C3B6-4709-9D5B-B2F08473B592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60" name="Ovaal 459">
                <a:extLst>
                  <a:ext uri="{FF2B5EF4-FFF2-40B4-BE49-F238E27FC236}">
                    <a16:creationId xmlns:a16="http://schemas.microsoft.com/office/drawing/2014/main" id="{84594B8D-6FCC-4D40-B2D6-C674E909594F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61" name="Ovaal 460">
                <a:extLst>
                  <a:ext uri="{FF2B5EF4-FFF2-40B4-BE49-F238E27FC236}">
                    <a16:creationId xmlns:a16="http://schemas.microsoft.com/office/drawing/2014/main" id="{C746A2A7-83D5-40A4-B4F4-29E5F01DE625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62" name="Ovaal 461">
                <a:extLst>
                  <a:ext uri="{FF2B5EF4-FFF2-40B4-BE49-F238E27FC236}">
                    <a16:creationId xmlns:a16="http://schemas.microsoft.com/office/drawing/2014/main" id="{8178976A-B1D3-49A1-8CA6-AA8E4BFED2A9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63" name="Ovaal 462">
                <a:extLst>
                  <a:ext uri="{FF2B5EF4-FFF2-40B4-BE49-F238E27FC236}">
                    <a16:creationId xmlns:a16="http://schemas.microsoft.com/office/drawing/2014/main" id="{70BD959B-6CE8-4986-9DC3-9AAF1C563D12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64" name="Ovaal 463">
                <a:extLst>
                  <a:ext uri="{FF2B5EF4-FFF2-40B4-BE49-F238E27FC236}">
                    <a16:creationId xmlns:a16="http://schemas.microsoft.com/office/drawing/2014/main" id="{5DD2DD8D-F0D6-43D1-9917-DBA6ACE9F5EA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65" name="Ovaal 464">
                <a:extLst>
                  <a:ext uri="{FF2B5EF4-FFF2-40B4-BE49-F238E27FC236}">
                    <a16:creationId xmlns:a16="http://schemas.microsoft.com/office/drawing/2014/main" id="{3E31A7E0-3241-4540-AD36-0CB3A712AEF3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66" name="Ovaal 465">
                <a:extLst>
                  <a:ext uri="{FF2B5EF4-FFF2-40B4-BE49-F238E27FC236}">
                    <a16:creationId xmlns:a16="http://schemas.microsoft.com/office/drawing/2014/main" id="{2B62FA6E-CE1C-4A85-984D-83A3FB1EC4E7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67" name="Ovaal 466">
                <a:extLst>
                  <a:ext uri="{FF2B5EF4-FFF2-40B4-BE49-F238E27FC236}">
                    <a16:creationId xmlns:a16="http://schemas.microsoft.com/office/drawing/2014/main" id="{6D37D568-6961-466A-869D-3BD66DF18595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68" name="Ovaal 467">
                <a:extLst>
                  <a:ext uri="{FF2B5EF4-FFF2-40B4-BE49-F238E27FC236}">
                    <a16:creationId xmlns:a16="http://schemas.microsoft.com/office/drawing/2014/main" id="{CF3E22F1-C050-46B8-92C6-1F9929364B0D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69" name="Ovaal 468">
                <a:extLst>
                  <a:ext uri="{FF2B5EF4-FFF2-40B4-BE49-F238E27FC236}">
                    <a16:creationId xmlns:a16="http://schemas.microsoft.com/office/drawing/2014/main" id="{BBFF907E-AF24-446E-AF57-A6CE6D333365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70" name="Ovaal 469">
                <a:extLst>
                  <a:ext uri="{FF2B5EF4-FFF2-40B4-BE49-F238E27FC236}">
                    <a16:creationId xmlns:a16="http://schemas.microsoft.com/office/drawing/2014/main" id="{0BB4B5E8-5222-4A0B-AE70-52364E1499BD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71" name="Ovaal 470">
                <a:extLst>
                  <a:ext uri="{FF2B5EF4-FFF2-40B4-BE49-F238E27FC236}">
                    <a16:creationId xmlns:a16="http://schemas.microsoft.com/office/drawing/2014/main" id="{21FB7F27-F869-4130-AFFE-2D35816F801B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72" name="Ovaal 471">
                <a:extLst>
                  <a:ext uri="{FF2B5EF4-FFF2-40B4-BE49-F238E27FC236}">
                    <a16:creationId xmlns:a16="http://schemas.microsoft.com/office/drawing/2014/main" id="{7D878675-D191-4E4B-9F57-DD6DF856C324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73" name="Ovaal 472">
                <a:extLst>
                  <a:ext uri="{FF2B5EF4-FFF2-40B4-BE49-F238E27FC236}">
                    <a16:creationId xmlns:a16="http://schemas.microsoft.com/office/drawing/2014/main" id="{61E4944E-9D00-4978-A0F1-25AA6E51B2C3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74" name="Ovaal 473">
                <a:extLst>
                  <a:ext uri="{FF2B5EF4-FFF2-40B4-BE49-F238E27FC236}">
                    <a16:creationId xmlns:a16="http://schemas.microsoft.com/office/drawing/2014/main" id="{E6679BF7-A12F-4DCA-8B75-4B5A8B05E059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75" name="Ovaal 474">
                <a:extLst>
                  <a:ext uri="{FF2B5EF4-FFF2-40B4-BE49-F238E27FC236}">
                    <a16:creationId xmlns:a16="http://schemas.microsoft.com/office/drawing/2014/main" id="{8F600791-E976-4C1C-86C8-11887337F127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76" name="Ovaal 475">
                <a:extLst>
                  <a:ext uri="{FF2B5EF4-FFF2-40B4-BE49-F238E27FC236}">
                    <a16:creationId xmlns:a16="http://schemas.microsoft.com/office/drawing/2014/main" id="{0A3F4E9C-26E2-474E-946D-838240B9DE51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77" name="Ovaal 476">
                <a:extLst>
                  <a:ext uri="{FF2B5EF4-FFF2-40B4-BE49-F238E27FC236}">
                    <a16:creationId xmlns:a16="http://schemas.microsoft.com/office/drawing/2014/main" id="{6E562780-8217-433E-9EB6-EA0507A95C7D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78" name="Ovaal 477">
                <a:extLst>
                  <a:ext uri="{FF2B5EF4-FFF2-40B4-BE49-F238E27FC236}">
                    <a16:creationId xmlns:a16="http://schemas.microsoft.com/office/drawing/2014/main" id="{620E1CCC-7B14-4CB2-A4BF-842B314F32EA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79" name="Ovaal 478">
                <a:extLst>
                  <a:ext uri="{FF2B5EF4-FFF2-40B4-BE49-F238E27FC236}">
                    <a16:creationId xmlns:a16="http://schemas.microsoft.com/office/drawing/2014/main" id="{5796595A-F55A-4E43-B59B-3249DA45ECC2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80" name="Ovaal 479">
                <a:extLst>
                  <a:ext uri="{FF2B5EF4-FFF2-40B4-BE49-F238E27FC236}">
                    <a16:creationId xmlns:a16="http://schemas.microsoft.com/office/drawing/2014/main" id="{FD6F595F-6D4F-41DB-B09B-39DCC8EB1E46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481" name="Groep 480">
              <a:extLst>
                <a:ext uri="{FF2B5EF4-FFF2-40B4-BE49-F238E27FC236}">
                  <a16:creationId xmlns:a16="http://schemas.microsoft.com/office/drawing/2014/main" id="{1BC6BF6F-CD5D-4416-80E8-8889F670429B}"/>
                </a:ext>
              </a:extLst>
            </p:cNvPr>
            <p:cNvGrpSpPr/>
            <p:nvPr/>
          </p:nvGrpSpPr>
          <p:grpSpPr>
            <a:xfrm>
              <a:off x="5343476" y="3740225"/>
              <a:ext cx="5728839" cy="144016"/>
              <a:chOff x="5343476" y="784465"/>
              <a:chExt cx="5728839" cy="144016"/>
            </a:xfrm>
          </p:grpSpPr>
          <p:sp>
            <p:nvSpPr>
              <p:cNvPr id="482" name="Ovaal 481">
                <a:extLst>
                  <a:ext uri="{FF2B5EF4-FFF2-40B4-BE49-F238E27FC236}">
                    <a16:creationId xmlns:a16="http://schemas.microsoft.com/office/drawing/2014/main" id="{D9782C5F-9E97-46D1-A66D-B5CDEB3E0B3F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83" name="Ovaal 482">
                <a:extLst>
                  <a:ext uri="{FF2B5EF4-FFF2-40B4-BE49-F238E27FC236}">
                    <a16:creationId xmlns:a16="http://schemas.microsoft.com/office/drawing/2014/main" id="{406BAF46-3994-486C-B3AB-0F4A0CC11122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84" name="Ovaal 483">
                <a:extLst>
                  <a:ext uri="{FF2B5EF4-FFF2-40B4-BE49-F238E27FC236}">
                    <a16:creationId xmlns:a16="http://schemas.microsoft.com/office/drawing/2014/main" id="{C3DB16B2-0121-4AEC-B6D9-E0C003FBCBD9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85" name="Ovaal 484">
                <a:extLst>
                  <a:ext uri="{FF2B5EF4-FFF2-40B4-BE49-F238E27FC236}">
                    <a16:creationId xmlns:a16="http://schemas.microsoft.com/office/drawing/2014/main" id="{D14E3216-7315-48AA-8B75-808CE4956CBE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86" name="Ovaal 485">
                <a:extLst>
                  <a:ext uri="{FF2B5EF4-FFF2-40B4-BE49-F238E27FC236}">
                    <a16:creationId xmlns:a16="http://schemas.microsoft.com/office/drawing/2014/main" id="{AC37BB71-F904-4CA9-AA49-14B1BEBEDAEB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87" name="Ovaal 486">
                <a:extLst>
                  <a:ext uri="{FF2B5EF4-FFF2-40B4-BE49-F238E27FC236}">
                    <a16:creationId xmlns:a16="http://schemas.microsoft.com/office/drawing/2014/main" id="{327EBB5D-2396-4054-A1DC-08F658D68280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88" name="Ovaal 487">
                <a:extLst>
                  <a:ext uri="{FF2B5EF4-FFF2-40B4-BE49-F238E27FC236}">
                    <a16:creationId xmlns:a16="http://schemas.microsoft.com/office/drawing/2014/main" id="{F52792EE-1F42-47AC-9A24-B7D53B9D3659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89" name="Ovaal 488">
                <a:extLst>
                  <a:ext uri="{FF2B5EF4-FFF2-40B4-BE49-F238E27FC236}">
                    <a16:creationId xmlns:a16="http://schemas.microsoft.com/office/drawing/2014/main" id="{45647CE9-556C-4B0E-B25B-2B8A9571BB71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90" name="Ovaal 489">
                <a:extLst>
                  <a:ext uri="{FF2B5EF4-FFF2-40B4-BE49-F238E27FC236}">
                    <a16:creationId xmlns:a16="http://schemas.microsoft.com/office/drawing/2014/main" id="{F2CB5B94-940F-4806-AEAB-E4AA45E654F4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91" name="Ovaal 490">
                <a:extLst>
                  <a:ext uri="{FF2B5EF4-FFF2-40B4-BE49-F238E27FC236}">
                    <a16:creationId xmlns:a16="http://schemas.microsoft.com/office/drawing/2014/main" id="{87058D26-054E-48C7-8F5F-3E89311556EA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92" name="Ovaal 491">
                <a:extLst>
                  <a:ext uri="{FF2B5EF4-FFF2-40B4-BE49-F238E27FC236}">
                    <a16:creationId xmlns:a16="http://schemas.microsoft.com/office/drawing/2014/main" id="{272B1119-5069-4EC7-A2A8-15B0846A8D7A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93" name="Ovaal 492">
                <a:extLst>
                  <a:ext uri="{FF2B5EF4-FFF2-40B4-BE49-F238E27FC236}">
                    <a16:creationId xmlns:a16="http://schemas.microsoft.com/office/drawing/2014/main" id="{80091271-12DB-4220-8490-11A30B74133A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94" name="Ovaal 493">
                <a:extLst>
                  <a:ext uri="{FF2B5EF4-FFF2-40B4-BE49-F238E27FC236}">
                    <a16:creationId xmlns:a16="http://schemas.microsoft.com/office/drawing/2014/main" id="{24956893-073F-4596-A373-2B43804D3CD4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95" name="Ovaal 494">
                <a:extLst>
                  <a:ext uri="{FF2B5EF4-FFF2-40B4-BE49-F238E27FC236}">
                    <a16:creationId xmlns:a16="http://schemas.microsoft.com/office/drawing/2014/main" id="{D8CA0761-8A81-4DC9-832D-C69D579779A5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96" name="Ovaal 495">
                <a:extLst>
                  <a:ext uri="{FF2B5EF4-FFF2-40B4-BE49-F238E27FC236}">
                    <a16:creationId xmlns:a16="http://schemas.microsoft.com/office/drawing/2014/main" id="{C0CD4AD2-6012-48BE-839E-8200DA17FE64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97" name="Ovaal 496">
                <a:extLst>
                  <a:ext uri="{FF2B5EF4-FFF2-40B4-BE49-F238E27FC236}">
                    <a16:creationId xmlns:a16="http://schemas.microsoft.com/office/drawing/2014/main" id="{55C4FDA4-B887-4DED-BBA5-5348779E2ADB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98" name="Ovaal 497">
                <a:extLst>
                  <a:ext uri="{FF2B5EF4-FFF2-40B4-BE49-F238E27FC236}">
                    <a16:creationId xmlns:a16="http://schemas.microsoft.com/office/drawing/2014/main" id="{F7D9B8D5-3CE3-42AF-A3F4-D7DC1284F4C9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99" name="Ovaal 498">
                <a:extLst>
                  <a:ext uri="{FF2B5EF4-FFF2-40B4-BE49-F238E27FC236}">
                    <a16:creationId xmlns:a16="http://schemas.microsoft.com/office/drawing/2014/main" id="{BCEB722C-2072-44FF-B0A4-6295A30B23EA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00" name="Ovaal 499">
                <a:extLst>
                  <a:ext uri="{FF2B5EF4-FFF2-40B4-BE49-F238E27FC236}">
                    <a16:creationId xmlns:a16="http://schemas.microsoft.com/office/drawing/2014/main" id="{7B4F29B2-A11F-453D-AEEE-A98D5945BA7F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01" name="Ovaal 500">
                <a:extLst>
                  <a:ext uri="{FF2B5EF4-FFF2-40B4-BE49-F238E27FC236}">
                    <a16:creationId xmlns:a16="http://schemas.microsoft.com/office/drawing/2014/main" id="{4D0EA3C1-3D91-4486-A3C5-D6343354928D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02" name="Ovaal 501">
                <a:extLst>
                  <a:ext uri="{FF2B5EF4-FFF2-40B4-BE49-F238E27FC236}">
                    <a16:creationId xmlns:a16="http://schemas.microsoft.com/office/drawing/2014/main" id="{88A6F28E-D24A-4F15-AA40-A92B39282C34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03" name="Ovaal 502">
                <a:extLst>
                  <a:ext uri="{FF2B5EF4-FFF2-40B4-BE49-F238E27FC236}">
                    <a16:creationId xmlns:a16="http://schemas.microsoft.com/office/drawing/2014/main" id="{4513AD40-DE2B-42BF-BF23-765C49B3F020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04" name="Ovaal 503">
                <a:extLst>
                  <a:ext uri="{FF2B5EF4-FFF2-40B4-BE49-F238E27FC236}">
                    <a16:creationId xmlns:a16="http://schemas.microsoft.com/office/drawing/2014/main" id="{B1CABF9F-C85D-459E-A1B0-73D3E7317BE5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05" name="Ovaal 504">
                <a:extLst>
                  <a:ext uri="{FF2B5EF4-FFF2-40B4-BE49-F238E27FC236}">
                    <a16:creationId xmlns:a16="http://schemas.microsoft.com/office/drawing/2014/main" id="{D076D159-0FAB-4028-AF34-B26C971915C4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06" name="Ovaal 505">
                <a:extLst>
                  <a:ext uri="{FF2B5EF4-FFF2-40B4-BE49-F238E27FC236}">
                    <a16:creationId xmlns:a16="http://schemas.microsoft.com/office/drawing/2014/main" id="{39E70006-C8F9-44D8-8BAC-C1B9D4E1B0F2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07" name="Ovaal 506">
                <a:extLst>
                  <a:ext uri="{FF2B5EF4-FFF2-40B4-BE49-F238E27FC236}">
                    <a16:creationId xmlns:a16="http://schemas.microsoft.com/office/drawing/2014/main" id="{5AAF67D6-BEF5-41E2-9851-4C62A4831677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08" name="Ovaal 507">
                <a:extLst>
                  <a:ext uri="{FF2B5EF4-FFF2-40B4-BE49-F238E27FC236}">
                    <a16:creationId xmlns:a16="http://schemas.microsoft.com/office/drawing/2014/main" id="{CC18D1B9-0FFE-4191-955F-464B1E58DEF0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09" name="Ovaal 508">
                <a:extLst>
                  <a:ext uri="{FF2B5EF4-FFF2-40B4-BE49-F238E27FC236}">
                    <a16:creationId xmlns:a16="http://schemas.microsoft.com/office/drawing/2014/main" id="{DE72365C-F9BE-4C18-9928-9555220E2B2F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510" name="Groep 509">
              <a:extLst>
                <a:ext uri="{FF2B5EF4-FFF2-40B4-BE49-F238E27FC236}">
                  <a16:creationId xmlns:a16="http://schemas.microsoft.com/office/drawing/2014/main" id="{512592AE-9391-499B-9282-7A99F2F91F64}"/>
                </a:ext>
              </a:extLst>
            </p:cNvPr>
            <p:cNvGrpSpPr/>
            <p:nvPr/>
          </p:nvGrpSpPr>
          <p:grpSpPr>
            <a:xfrm>
              <a:off x="5343476" y="3924960"/>
              <a:ext cx="5728839" cy="144016"/>
              <a:chOff x="5343476" y="784465"/>
              <a:chExt cx="5728839" cy="144016"/>
            </a:xfrm>
          </p:grpSpPr>
          <p:sp>
            <p:nvSpPr>
              <p:cNvPr id="511" name="Ovaal 510">
                <a:extLst>
                  <a:ext uri="{FF2B5EF4-FFF2-40B4-BE49-F238E27FC236}">
                    <a16:creationId xmlns:a16="http://schemas.microsoft.com/office/drawing/2014/main" id="{6A1CADB2-AAF8-4DBE-BCC3-5CF06637871A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12" name="Ovaal 511">
                <a:extLst>
                  <a:ext uri="{FF2B5EF4-FFF2-40B4-BE49-F238E27FC236}">
                    <a16:creationId xmlns:a16="http://schemas.microsoft.com/office/drawing/2014/main" id="{6E874D2E-C338-4C87-A6B0-DA208F6CA075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13" name="Ovaal 512">
                <a:extLst>
                  <a:ext uri="{FF2B5EF4-FFF2-40B4-BE49-F238E27FC236}">
                    <a16:creationId xmlns:a16="http://schemas.microsoft.com/office/drawing/2014/main" id="{39445F3E-4DC1-4354-9953-125C0C174F80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14" name="Ovaal 513">
                <a:extLst>
                  <a:ext uri="{FF2B5EF4-FFF2-40B4-BE49-F238E27FC236}">
                    <a16:creationId xmlns:a16="http://schemas.microsoft.com/office/drawing/2014/main" id="{8E9C5840-EF43-46C7-B9CE-66AE292382E0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15" name="Ovaal 514">
                <a:extLst>
                  <a:ext uri="{FF2B5EF4-FFF2-40B4-BE49-F238E27FC236}">
                    <a16:creationId xmlns:a16="http://schemas.microsoft.com/office/drawing/2014/main" id="{54643EAD-82A1-41FA-AF50-024427BCC5C3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16" name="Ovaal 515">
                <a:extLst>
                  <a:ext uri="{FF2B5EF4-FFF2-40B4-BE49-F238E27FC236}">
                    <a16:creationId xmlns:a16="http://schemas.microsoft.com/office/drawing/2014/main" id="{3248AFD2-3A1B-4A0C-887D-3C0D7E101083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17" name="Ovaal 516">
                <a:extLst>
                  <a:ext uri="{FF2B5EF4-FFF2-40B4-BE49-F238E27FC236}">
                    <a16:creationId xmlns:a16="http://schemas.microsoft.com/office/drawing/2014/main" id="{032264DB-EC11-4847-B0C3-14F59ABC73BA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18" name="Ovaal 517">
                <a:extLst>
                  <a:ext uri="{FF2B5EF4-FFF2-40B4-BE49-F238E27FC236}">
                    <a16:creationId xmlns:a16="http://schemas.microsoft.com/office/drawing/2014/main" id="{1BE3815E-AACD-4B7D-87C5-8262EF91763C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19" name="Ovaal 518">
                <a:extLst>
                  <a:ext uri="{FF2B5EF4-FFF2-40B4-BE49-F238E27FC236}">
                    <a16:creationId xmlns:a16="http://schemas.microsoft.com/office/drawing/2014/main" id="{08E039CC-A37B-4964-84AE-C68E9DCDF81E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20" name="Ovaal 519">
                <a:extLst>
                  <a:ext uri="{FF2B5EF4-FFF2-40B4-BE49-F238E27FC236}">
                    <a16:creationId xmlns:a16="http://schemas.microsoft.com/office/drawing/2014/main" id="{DDBE0D17-B509-4F45-8C69-AB6BE3AB1B53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21" name="Ovaal 520">
                <a:extLst>
                  <a:ext uri="{FF2B5EF4-FFF2-40B4-BE49-F238E27FC236}">
                    <a16:creationId xmlns:a16="http://schemas.microsoft.com/office/drawing/2014/main" id="{43962331-C1E7-4DB9-B71B-D8E98654EC60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22" name="Ovaal 521">
                <a:extLst>
                  <a:ext uri="{FF2B5EF4-FFF2-40B4-BE49-F238E27FC236}">
                    <a16:creationId xmlns:a16="http://schemas.microsoft.com/office/drawing/2014/main" id="{49A1BEC2-0F0A-46A8-99B3-10DA6B4F7580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23" name="Ovaal 522">
                <a:extLst>
                  <a:ext uri="{FF2B5EF4-FFF2-40B4-BE49-F238E27FC236}">
                    <a16:creationId xmlns:a16="http://schemas.microsoft.com/office/drawing/2014/main" id="{85DE4492-2F25-41D4-9CD7-0A0E4ECE38AE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24" name="Ovaal 523">
                <a:extLst>
                  <a:ext uri="{FF2B5EF4-FFF2-40B4-BE49-F238E27FC236}">
                    <a16:creationId xmlns:a16="http://schemas.microsoft.com/office/drawing/2014/main" id="{0F01744D-4FA7-4C81-8553-DC3A4C77121F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25" name="Ovaal 524">
                <a:extLst>
                  <a:ext uri="{FF2B5EF4-FFF2-40B4-BE49-F238E27FC236}">
                    <a16:creationId xmlns:a16="http://schemas.microsoft.com/office/drawing/2014/main" id="{3581AF6B-572C-4BEF-A81E-18A4E4817F40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26" name="Ovaal 525">
                <a:extLst>
                  <a:ext uri="{FF2B5EF4-FFF2-40B4-BE49-F238E27FC236}">
                    <a16:creationId xmlns:a16="http://schemas.microsoft.com/office/drawing/2014/main" id="{2C369E91-5B21-4793-94E6-67F9BC886D05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27" name="Ovaal 526">
                <a:extLst>
                  <a:ext uri="{FF2B5EF4-FFF2-40B4-BE49-F238E27FC236}">
                    <a16:creationId xmlns:a16="http://schemas.microsoft.com/office/drawing/2014/main" id="{F18C3412-9146-441B-B5C6-A5E9763FBB0A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28" name="Ovaal 527">
                <a:extLst>
                  <a:ext uri="{FF2B5EF4-FFF2-40B4-BE49-F238E27FC236}">
                    <a16:creationId xmlns:a16="http://schemas.microsoft.com/office/drawing/2014/main" id="{049DABBC-3C20-4A62-835C-22920F07ED5E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29" name="Ovaal 528">
                <a:extLst>
                  <a:ext uri="{FF2B5EF4-FFF2-40B4-BE49-F238E27FC236}">
                    <a16:creationId xmlns:a16="http://schemas.microsoft.com/office/drawing/2014/main" id="{4D8AD360-2418-4290-BCA3-702B79DB09DA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30" name="Ovaal 529">
                <a:extLst>
                  <a:ext uri="{FF2B5EF4-FFF2-40B4-BE49-F238E27FC236}">
                    <a16:creationId xmlns:a16="http://schemas.microsoft.com/office/drawing/2014/main" id="{5F06A035-E0B4-43CE-A9F2-9BD06249D0DF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31" name="Ovaal 530">
                <a:extLst>
                  <a:ext uri="{FF2B5EF4-FFF2-40B4-BE49-F238E27FC236}">
                    <a16:creationId xmlns:a16="http://schemas.microsoft.com/office/drawing/2014/main" id="{6B8A5722-5EB4-4256-B989-78D299874DEA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32" name="Ovaal 531">
                <a:extLst>
                  <a:ext uri="{FF2B5EF4-FFF2-40B4-BE49-F238E27FC236}">
                    <a16:creationId xmlns:a16="http://schemas.microsoft.com/office/drawing/2014/main" id="{64CFBFA6-D4A7-49FF-838C-3EB5384E30B8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33" name="Ovaal 532">
                <a:extLst>
                  <a:ext uri="{FF2B5EF4-FFF2-40B4-BE49-F238E27FC236}">
                    <a16:creationId xmlns:a16="http://schemas.microsoft.com/office/drawing/2014/main" id="{90A3F775-B967-48DA-82BD-8550064F828A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34" name="Ovaal 533">
                <a:extLst>
                  <a:ext uri="{FF2B5EF4-FFF2-40B4-BE49-F238E27FC236}">
                    <a16:creationId xmlns:a16="http://schemas.microsoft.com/office/drawing/2014/main" id="{5E3CF353-C081-4CDA-9F9E-7902043389C5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35" name="Ovaal 534">
                <a:extLst>
                  <a:ext uri="{FF2B5EF4-FFF2-40B4-BE49-F238E27FC236}">
                    <a16:creationId xmlns:a16="http://schemas.microsoft.com/office/drawing/2014/main" id="{BBBC1288-32F7-4E95-B92A-2D57E24282F8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36" name="Ovaal 535">
                <a:extLst>
                  <a:ext uri="{FF2B5EF4-FFF2-40B4-BE49-F238E27FC236}">
                    <a16:creationId xmlns:a16="http://schemas.microsoft.com/office/drawing/2014/main" id="{54029A6E-E03C-4FF2-B63F-D22FF030364A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37" name="Ovaal 536">
                <a:extLst>
                  <a:ext uri="{FF2B5EF4-FFF2-40B4-BE49-F238E27FC236}">
                    <a16:creationId xmlns:a16="http://schemas.microsoft.com/office/drawing/2014/main" id="{B75EE7B7-BEF2-429D-892E-2054832103E7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38" name="Ovaal 537">
                <a:extLst>
                  <a:ext uri="{FF2B5EF4-FFF2-40B4-BE49-F238E27FC236}">
                    <a16:creationId xmlns:a16="http://schemas.microsoft.com/office/drawing/2014/main" id="{03FA286C-E09C-4564-AFE0-5392271FBAEB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539" name="Groep 538">
              <a:extLst>
                <a:ext uri="{FF2B5EF4-FFF2-40B4-BE49-F238E27FC236}">
                  <a16:creationId xmlns:a16="http://schemas.microsoft.com/office/drawing/2014/main" id="{52B25CDC-7E08-438C-BEF5-36D678FC0E11}"/>
                </a:ext>
              </a:extLst>
            </p:cNvPr>
            <p:cNvGrpSpPr/>
            <p:nvPr/>
          </p:nvGrpSpPr>
          <p:grpSpPr>
            <a:xfrm>
              <a:off x="5343476" y="4109695"/>
              <a:ext cx="5728839" cy="144016"/>
              <a:chOff x="5343476" y="784465"/>
              <a:chExt cx="5728839" cy="144016"/>
            </a:xfrm>
          </p:grpSpPr>
          <p:sp>
            <p:nvSpPr>
              <p:cNvPr id="540" name="Ovaal 539">
                <a:extLst>
                  <a:ext uri="{FF2B5EF4-FFF2-40B4-BE49-F238E27FC236}">
                    <a16:creationId xmlns:a16="http://schemas.microsoft.com/office/drawing/2014/main" id="{0C706B42-30CD-4F50-B961-82A1B42DD28E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41" name="Ovaal 540">
                <a:extLst>
                  <a:ext uri="{FF2B5EF4-FFF2-40B4-BE49-F238E27FC236}">
                    <a16:creationId xmlns:a16="http://schemas.microsoft.com/office/drawing/2014/main" id="{EB03BC0C-A2EE-40AF-8E05-D94BF0849F41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42" name="Ovaal 541">
                <a:extLst>
                  <a:ext uri="{FF2B5EF4-FFF2-40B4-BE49-F238E27FC236}">
                    <a16:creationId xmlns:a16="http://schemas.microsoft.com/office/drawing/2014/main" id="{66BBE283-C686-400A-93E3-02DC3078D843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43" name="Ovaal 542">
                <a:extLst>
                  <a:ext uri="{FF2B5EF4-FFF2-40B4-BE49-F238E27FC236}">
                    <a16:creationId xmlns:a16="http://schemas.microsoft.com/office/drawing/2014/main" id="{66218414-A569-41CC-9C0E-FA4CD1BB53F1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44" name="Ovaal 543">
                <a:extLst>
                  <a:ext uri="{FF2B5EF4-FFF2-40B4-BE49-F238E27FC236}">
                    <a16:creationId xmlns:a16="http://schemas.microsoft.com/office/drawing/2014/main" id="{154FB3B6-FA10-42E6-8796-71D6E0FDCA05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45" name="Ovaal 544">
                <a:extLst>
                  <a:ext uri="{FF2B5EF4-FFF2-40B4-BE49-F238E27FC236}">
                    <a16:creationId xmlns:a16="http://schemas.microsoft.com/office/drawing/2014/main" id="{DB6448AC-7742-4707-A3AF-01EAD9955FD3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46" name="Ovaal 545">
                <a:extLst>
                  <a:ext uri="{FF2B5EF4-FFF2-40B4-BE49-F238E27FC236}">
                    <a16:creationId xmlns:a16="http://schemas.microsoft.com/office/drawing/2014/main" id="{CA1FE6C7-3D3D-479E-8A77-984246511CE1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47" name="Ovaal 546">
                <a:extLst>
                  <a:ext uri="{FF2B5EF4-FFF2-40B4-BE49-F238E27FC236}">
                    <a16:creationId xmlns:a16="http://schemas.microsoft.com/office/drawing/2014/main" id="{2390B9E5-D580-4D41-9792-9FAF6B8508C4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48" name="Ovaal 547">
                <a:extLst>
                  <a:ext uri="{FF2B5EF4-FFF2-40B4-BE49-F238E27FC236}">
                    <a16:creationId xmlns:a16="http://schemas.microsoft.com/office/drawing/2014/main" id="{B9CDE964-1324-4278-B700-C77014C57950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49" name="Ovaal 548">
                <a:extLst>
                  <a:ext uri="{FF2B5EF4-FFF2-40B4-BE49-F238E27FC236}">
                    <a16:creationId xmlns:a16="http://schemas.microsoft.com/office/drawing/2014/main" id="{079C7BEF-EEF9-4F63-BE88-53224851E298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50" name="Ovaal 549">
                <a:extLst>
                  <a:ext uri="{FF2B5EF4-FFF2-40B4-BE49-F238E27FC236}">
                    <a16:creationId xmlns:a16="http://schemas.microsoft.com/office/drawing/2014/main" id="{0EFD3DC1-5013-46D1-A101-3663D1A329CA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51" name="Ovaal 550">
                <a:extLst>
                  <a:ext uri="{FF2B5EF4-FFF2-40B4-BE49-F238E27FC236}">
                    <a16:creationId xmlns:a16="http://schemas.microsoft.com/office/drawing/2014/main" id="{8EA57EB0-97C6-4847-B8E1-C0AC94A7476B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52" name="Ovaal 551">
                <a:extLst>
                  <a:ext uri="{FF2B5EF4-FFF2-40B4-BE49-F238E27FC236}">
                    <a16:creationId xmlns:a16="http://schemas.microsoft.com/office/drawing/2014/main" id="{C084BB35-398F-41E7-894A-51672356A93B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53" name="Ovaal 552">
                <a:extLst>
                  <a:ext uri="{FF2B5EF4-FFF2-40B4-BE49-F238E27FC236}">
                    <a16:creationId xmlns:a16="http://schemas.microsoft.com/office/drawing/2014/main" id="{559BFFB9-14F0-4147-BEF5-1B9459017963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54" name="Ovaal 553">
                <a:extLst>
                  <a:ext uri="{FF2B5EF4-FFF2-40B4-BE49-F238E27FC236}">
                    <a16:creationId xmlns:a16="http://schemas.microsoft.com/office/drawing/2014/main" id="{0A41B3CF-47AB-4649-960B-CB6015DDAB2A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55" name="Ovaal 554">
                <a:extLst>
                  <a:ext uri="{FF2B5EF4-FFF2-40B4-BE49-F238E27FC236}">
                    <a16:creationId xmlns:a16="http://schemas.microsoft.com/office/drawing/2014/main" id="{489B3273-F9E9-401E-80B1-E261CAF292AA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56" name="Ovaal 555">
                <a:extLst>
                  <a:ext uri="{FF2B5EF4-FFF2-40B4-BE49-F238E27FC236}">
                    <a16:creationId xmlns:a16="http://schemas.microsoft.com/office/drawing/2014/main" id="{7B90244D-2F27-4188-AF38-302B1FB5A42C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57" name="Ovaal 556">
                <a:extLst>
                  <a:ext uri="{FF2B5EF4-FFF2-40B4-BE49-F238E27FC236}">
                    <a16:creationId xmlns:a16="http://schemas.microsoft.com/office/drawing/2014/main" id="{A511A9E1-2C30-4963-9B78-A601EFD11F56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58" name="Ovaal 557">
                <a:extLst>
                  <a:ext uri="{FF2B5EF4-FFF2-40B4-BE49-F238E27FC236}">
                    <a16:creationId xmlns:a16="http://schemas.microsoft.com/office/drawing/2014/main" id="{F63448F4-8371-4D54-99E3-C122F5780B95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59" name="Ovaal 558">
                <a:extLst>
                  <a:ext uri="{FF2B5EF4-FFF2-40B4-BE49-F238E27FC236}">
                    <a16:creationId xmlns:a16="http://schemas.microsoft.com/office/drawing/2014/main" id="{46F19239-E8DE-4BAB-B233-2777DC122A2F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60" name="Ovaal 559">
                <a:extLst>
                  <a:ext uri="{FF2B5EF4-FFF2-40B4-BE49-F238E27FC236}">
                    <a16:creationId xmlns:a16="http://schemas.microsoft.com/office/drawing/2014/main" id="{3025A4CC-6DEC-437E-99AD-92B22D516187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61" name="Ovaal 560">
                <a:extLst>
                  <a:ext uri="{FF2B5EF4-FFF2-40B4-BE49-F238E27FC236}">
                    <a16:creationId xmlns:a16="http://schemas.microsoft.com/office/drawing/2014/main" id="{43BE60DB-7D44-48DC-9F24-2F9B2C81CF4D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62" name="Ovaal 561">
                <a:extLst>
                  <a:ext uri="{FF2B5EF4-FFF2-40B4-BE49-F238E27FC236}">
                    <a16:creationId xmlns:a16="http://schemas.microsoft.com/office/drawing/2014/main" id="{89FF65DD-AB80-4B0C-8C1A-788E42735429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63" name="Ovaal 562">
                <a:extLst>
                  <a:ext uri="{FF2B5EF4-FFF2-40B4-BE49-F238E27FC236}">
                    <a16:creationId xmlns:a16="http://schemas.microsoft.com/office/drawing/2014/main" id="{8A447290-5706-4C61-A37F-20DF82928A62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64" name="Ovaal 563">
                <a:extLst>
                  <a:ext uri="{FF2B5EF4-FFF2-40B4-BE49-F238E27FC236}">
                    <a16:creationId xmlns:a16="http://schemas.microsoft.com/office/drawing/2014/main" id="{D53FF60E-F825-48FB-A1C2-9E96FD529187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65" name="Ovaal 564">
                <a:extLst>
                  <a:ext uri="{FF2B5EF4-FFF2-40B4-BE49-F238E27FC236}">
                    <a16:creationId xmlns:a16="http://schemas.microsoft.com/office/drawing/2014/main" id="{43052CD6-871A-4785-9F46-DC5F1E271326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66" name="Ovaal 565">
                <a:extLst>
                  <a:ext uri="{FF2B5EF4-FFF2-40B4-BE49-F238E27FC236}">
                    <a16:creationId xmlns:a16="http://schemas.microsoft.com/office/drawing/2014/main" id="{4D27F677-6CA2-4D12-B0AA-8E07F9DC0847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67" name="Ovaal 566">
                <a:extLst>
                  <a:ext uri="{FF2B5EF4-FFF2-40B4-BE49-F238E27FC236}">
                    <a16:creationId xmlns:a16="http://schemas.microsoft.com/office/drawing/2014/main" id="{9E70E2DF-5317-4378-8E39-C46DFC9DF6F0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568" name="Groep 567">
              <a:extLst>
                <a:ext uri="{FF2B5EF4-FFF2-40B4-BE49-F238E27FC236}">
                  <a16:creationId xmlns:a16="http://schemas.microsoft.com/office/drawing/2014/main" id="{06BCA706-3375-4ADC-8BFD-DE297731D189}"/>
                </a:ext>
              </a:extLst>
            </p:cNvPr>
            <p:cNvGrpSpPr/>
            <p:nvPr/>
          </p:nvGrpSpPr>
          <p:grpSpPr>
            <a:xfrm>
              <a:off x="5343476" y="4294430"/>
              <a:ext cx="5728839" cy="144016"/>
              <a:chOff x="5343476" y="784465"/>
              <a:chExt cx="5728839" cy="144016"/>
            </a:xfrm>
          </p:grpSpPr>
          <p:sp>
            <p:nvSpPr>
              <p:cNvPr id="569" name="Ovaal 568">
                <a:extLst>
                  <a:ext uri="{FF2B5EF4-FFF2-40B4-BE49-F238E27FC236}">
                    <a16:creationId xmlns:a16="http://schemas.microsoft.com/office/drawing/2014/main" id="{80F5791B-FD8D-4398-A15E-6D10CB09ADEB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70" name="Ovaal 569">
                <a:extLst>
                  <a:ext uri="{FF2B5EF4-FFF2-40B4-BE49-F238E27FC236}">
                    <a16:creationId xmlns:a16="http://schemas.microsoft.com/office/drawing/2014/main" id="{8C395A1B-9F40-43EC-A704-D36A0A20B676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71" name="Ovaal 570">
                <a:extLst>
                  <a:ext uri="{FF2B5EF4-FFF2-40B4-BE49-F238E27FC236}">
                    <a16:creationId xmlns:a16="http://schemas.microsoft.com/office/drawing/2014/main" id="{7583478A-9B5D-4B6D-893D-F3FCC872051F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72" name="Ovaal 571">
                <a:extLst>
                  <a:ext uri="{FF2B5EF4-FFF2-40B4-BE49-F238E27FC236}">
                    <a16:creationId xmlns:a16="http://schemas.microsoft.com/office/drawing/2014/main" id="{D4AA3008-9EC0-4D8C-984E-E240AAE49EDA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73" name="Ovaal 572">
                <a:extLst>
                  <a:ext uri="{FF2B5EF4-FFF2-40B4-BE49-F238E27FC236}">
                    <a16:creationId xmlns:a16="http://schemas.microsoft.com/office/drawing/2014/main" id="{7E8A87B8-1995-4227-AD5F-4801E3EFC4D2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74" name="Ovaal 573">
                <a:extLst>
                  <a:ext uri="{FF2B5EF4-FFF2-40B4-BE49-F238E27FC236}">
                    <a16:creationId xmlns:a16="http://schemas.microsoft.com/office/drawing/2014/main" id="{7177B7C9-467F-44D3-97AF-3439574A37CA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75" name="Ovaal 574">
                <a:extLst>
                  <a:ext uri="{FF2B5EF4-FFF2-40B4-BE49-F238E27FC236}">
                    <a16:creationId xmlns:a16="http://schemas.microsoft.com/office/drawing/2014/main" id="{2CE7E2A6-48AC-475B-BAC8-BD8AC43F9491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76" name="Ovaal 575">
                <a:extLst>
                  <a:ext uri="{FF2B5EF4-FFF2-40B4-BE49-F238E27FC236}">
                    <a16:creationId xmlns:a16="http://schemas.microsoft.com/office/drawing/2014/main" id="{7C15A371-93A5-465F-A403-3505789379B7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77" name="Ovaal 576">
                <a:extLst>
                  <a:ext uri="{FF2B5EF4-FFF2-40B4-BE49-F238E27FC236}">
                    <a16:creationId xmlns:a16="http://schemas.microsoft.com/office/drawing/2014/main" id="{523CA1F8-E9B0-4D43-BB37-015790B2D280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78" name="Ovaal 577">
                <a:extLst>
                  <a:ext uri="{FF2B5EF4-FFF2-40B4-BE49-F238E27FC236}">
                    <a16:creationId xmlns:a16="http://schemas.microsoft.com/office/drawing/2014/main" id="{EBD14C80-D1E3-4DA4-B7AE-9433B7B5C4B5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79" name="Ovaal 578">
                <a:extLst>
                  <a:ext uri="{FF2B5EF4-FFF2-40B4-BE49-F238E27FC236}">
                    <a16:creationId xmlns:a16="http://schemas.microsoft.com/office/drawing/2014/main" id="{1154CBA0-C2D9-4E35-9D4B-8F681A920E3C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80" name="Ovaal 579">
                <a:extLst>
                  <a:ext uri="{FF2B5EF4-FFF2-40B4-BE49-F238E27FC236}">
                    <a16:creationId xmlns:a16="http://schemas.microsoft.com/office/drawing/2014/main" id="{DB61A9F3-BAC1-48C4-8C9B-860A11F647A1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81" name="Ovaal 580">
                <a:extLst>
                  <a:ext uri="{FF2B5EF4-FFF2-40B4-BE49-F238E27FC236}">
                    <a16:creationId xmlns:a16="http://schemas.microsoft.com/office/drawing/2014/main" id="{07668AB4-75E0-4E86-A2CE-C206DA17AF10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82" name="Ovaal 581">
                <a:extLst>
                  <a:ext uri="{FF2B5EF4-FFF2-40B4-BE49-F238E27FC236}">
                    <a16:creationId xmlns:a16="http://schemas.microsoft.com/office/drawing/2014/main" id="{5B005DC0-1CC3-4AE7-8FD2-F23C426F62AC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83" name="Ovaal 582">
                <a:extLst>
                  <a:ext uri="{FF2B5EF4-FFF2-40B4-BE49-F238E27FC236}">
                    <a16:creationId xmlns:a16="http://schemas.microsoft.com/office/drawing/2014/main" id="{97C3C7FA-FD49-4A93-923A-A25FE596D1E0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84" name="Ovaal 583">
                <a:extLst>
                  <a:ext uri="{FF2B5EF4-FFF2-40B4-BE49-F238E27FC236}">
                    <a16:creationId xmlns:a16="http://schemas.microsoft.com/office/drawing/2014/main" id="{51169BF2-C341-4394-9891-025C6248D22C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85" name="Ovaal 584">
                <a:extLst>
                  <a:ext uri="{FF2B5EF4-FFF2-40B4-BE49-F238E27FC236}">
                    <a16:creationId xmlns:a16="http://schemas.microsoft.com/office/drawing/2014/main" id="{0DC55975-0113-4227-8919-7C5FED100075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86" name="Ovaal 585">
                <a:extLst>
                  <a:ext uri="{FF2B5EF4-FFF2-40B4-BE49-F238E27FC236}">
                    <a16:creationId xmlns:a16="http://schemas.microsoft.com/office/drawing/2014/main" id="{B4375276-1AF4-458B-B036-593C1F44F064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87" name="Ovaal 586">
                <a:extLst>
                  <a:ext uri="{FF2B5EF4-FFF2-40B4-BE49-F238E27FC236}">
                    <a16:creationId xmlns:a16="http://schemas.microsoft.com/office/drawing/2014/main" id="{E0F262AF-FB5D-4A4D-B934-020F3A740342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88" name="Ovaal 587">
                <a:extLst>
                  <a:ext uri="{FF2B5EF4-FFF2-40B4-BE49-F238E27FC236}">
                    <a16:creationId xmlns:a16="http://schemas.microsoft.com/office/drawing/2014/main" id="{54B3A92F-A7F8-403B-95F2-076AD5CEAE26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89" name="Ovaal 588">
                <a:extLst>
                  <a:ext uri="{FF2B5EF4-FFF2-40B4-BE49-F238E27FC236}">
                    <a16:creationId xmlns:a16="http://schemas.microsoft.com/office/drawing/2014/main" id="{2FE8F0EF-E201-43E6-AE58-09E56D2D3D7E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90" name="Ovaal 589">
                <a:extLst>
                  <a:ext uri="{FF2B5EF4-FFF2-40B4-BE49-F238E27FC236}">
                    <a16:creationId xmlns:a16="http://schemas.microsoft.com/office/drawing/2014/main" id="{38374764-4A96-47AC-9BAB-DC49942255E7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91" name="Ovaal 590">
                <a:extLst>
                  <a:ext uri="{FF2B5EF4-FFF2-40B4-BE49-F238E27FC236}">
                    <a16:creationId xmlns:a16="http://schemas.microsoft.com/office/drawing/2014/main" id="{39CF7C61-E061-4784-8C65-8CDB8E416326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92" name="Ovaal 591">
                <a:extLst>
                  <a:ext uri="{FF2B5EF4-FFF2-40B4-BE49-F238E27FC236}">
                    <a16:creationId xmlns:a16="http://schemas.microsoft.com/office/drawing/2014/main" id="{1EE82D7D-660B-4D76-864F-214F0933670F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93" name="Ovaal 592">
                <a:extLst>
                  <a:ext uri="{FF2B5EF4-FFF2-40B4-BE49-F238E27FC236}">
                    <a16:creationId xmlns:a16="http://schemas.microsoft.com/office/drawing/2014/main" id="{215652A8-6E0F-4F6C-B039-F01E671A48CA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94" name="Ovaal 593">
                <a:extLst>
                  <a:ext uri="{FF2B5EF4-FFF2-40B4-BE49-F238E27FC236}">
                    <a16:creationId xmlns:a16="http://schemas.microsoft.com/office/drawing/2014/main" id="{73B445D6-829A-4F17-AF62-E77554DD1765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95" name="Ovaal 594">
                <a:extLst>
                  <a:ext uri="{FF2B5EF4-FFF2-40B4-BE49-F238E27FC236}">
                    <a16:creationId xmlns:a16="http://schemas.microsoft.com/office/drawing/2014/main" id="{B8475E2B-C3AD-40FC-B2B3-893EE3CBE717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96" name="Ovaal 595">
                <a:extLst>
                  <a:ext uri="{FF2B5EF4-FFF2-40B4-BE49-F238E27FC236}">
                    <a16:creationId xmlns:a16="http://schemas.microsoft.com/office/drawing/2014/main" id="{F647E017-B7EE-4EEB-B939-A492C73FD392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597" name="Groep 596">
              <a:extLst>
                <a:ext uri="{FF2B5EF4-FFF2-40B4-BE49-F238E27FC236}">
                  <a16:creationId xmlns:a16="http://schemas.microsoft.com/office/drawing/2014/main" id="{B057242E-04EA-4244-90D3-4890ED3C3882}"/>
                </a:ext>
              </a:extLst>
            </p:cNvPr>
            <p:cNvGrpSpPr/>
            <p:nvPr/>
          </p:nvGrpSpPr>
          <p:grpSpPr>
            <a:xfrm>
              <a:off x="5343476" y="4479165"/>
              <a:ext cx="5728839" cy="144016"/>
              <a:chOff x="5343476" y="784465"/>
              <a:chExt cx="5728839" cy="144016"/>
            </a:xfrm>
          </p:grpSpPr>
          <p:sp>
            <p:nvSpPr>
              <p:cNvPr id="598" name="Ovaal 597">
                <a:extLst>
                  <a:ext uri="{FF2B5EF4-FFF2-40B4-BE49-F238E27FC236}">
                    <a16:creationId xmlns:a16="http://schemas.microsoft.com/office/drawing/2014/main" id="{7450F7B4-EDCE-4ECF-A359-D8143CFF694C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99" name="Ovaal 598">
                <a:extLst>
                  <a:ext uri="{FF2B5EF4-FFF2-40B4-BE49-F238E27FC236}">
                    <a16:creationId xmlns:a16="http://schemas.microsoft.com/office/drawing/2014/main" id="{452D869F-8D2E-4F27-BC42-7CE1073FA9F5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00" name="Ovaal 599">
                <a:extLst>
                  <a:ext uri="{FF2B5EF4-FFF2-40B4-BE49-F238E27FC236}">
                    <a16:creationId xmlns:a16="http://schemas.microsoft.com/office/drawing/2014/main" id="{8C249BBB-29FE-450A-A2AD-7BD2C60FC00A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01" name="Ovaal 600">
                <a:extLst>
                  <a:ext uri="{FF2B5EF4-FFF2-40B4-BE49-F238E27FC236}">
                    <a16:creationId xmlns:a16="http://schemas.microsoft.com/office/drawing/2014/main" id="{4C17E416-D9CE-4A13-88C0-970AB3F9C136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02" name="Ovaal 601">
                <a:extLst>
                  <a:ext uri="{FF2B5EF4-FFF2-40B4-BE49-F238E27FC236}">
                    <a16:creationId xmlns:a16="http://schemas.microsoft.com/office/drawing/2014/main" id="{16443F2E-6B85-4242-9B50-0C3FC816D16F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03" name="Ovaal 602">
                <a:extLst>
                  <a:ext uri="{FF2B5EF4-FFF2-40B4-BE49-F238E27FC236}">
                    <a16:creationId xmlns:a16="http://schemas.microsoft.com/office/drawing/2014/main" id="{20E6A3E0-4768-4900-BB04-292F24565357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04" name="Ovaal 603">
                <a:extLst>
                  <a:ext uri="{FF2B5EF4-FFF2-40B4-BE49-F238E27FC236}">
                    <a16:creationId xmlns:a16="http://schemas.microsoft.com/office/drawing/2014/main" id="{9E7B86FF-CA4B-4632-8E0F-F8939D586A97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05" name="Ovaal 604">
                <a:extLst>
                  <a:ext uri="{FF2B5EF4-FFF2-40B4-BE49-F238E27FC236}">
                    <a16:creationId xmlns:a16="http://schemas.microsoft.com/office/drawing/2014/main" id="{F1B29E25-7D6E-41A3-83C7-A70F6784848F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06" name="Ovaal 605">
                <a:extLst>
                  <a:ext uri="{FF2B5EF4-FFF2-40B4-BE49-F238E27FC236}">
                    <a16:creationId xmlns:a16="http://schemas.microsoft.com/office/drawing/2014/main" id="{C1E6D3B9-3D88-434E-A204-6001CE95838A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07" name="Ovaal 606">
                <a:extLst>
                  <a:ext uri="{FF2B5EF4-FFF2-40B4-BE49-F238E27FC236}">
                    <a16:creationId xmlns:a16="http://schemas.microsoft.com/office/drawing/2014/main" id="{183A62A1-1E45-4455-971D-2F22864689EC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08" name="Ovaal 607">
                <a:extLst>
                  <a:ext uri="{FF2B5EF4-FFF2-40B4-BE49-F238E27FC236}">
                    <a16:creationId xmlns:a16="http://schemas.microsoft.com/office/drawing/2014/main" id="{E710C666-D266-44A7-AF8B-3392D20BCD17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09" name="Ovaal 608">
                <a:extLst>
                  <a:ext uri="{FF2B5EF4-FFF2-40B4-BE49-F238E27FC236}">
                    <a16:creationId xmlns:a16="http://schemas.microsoft.com/office/drawing/2014/main" id="{6A5C9683-69FB-4C02-8ECF-C72B4216D94D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10" name="Ovaal 609">
                <a:extLst>
                  <a:ext uri="{FF2B5EF4-FFF2-40B4-BE49-F238E27FC236}">
                    <a16:creationId xmlns:a16="http://schemas.microsoft.com/office/drawing/2014/main" id="{C52B08C8-93AE-4952-BD29-BE85F6AD34E4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11" name="Ovaal 610">
                <a:extLst>
                  <a:ext uri="{FF2B5EF4-FFF2-40B4-BE49-F238E27FC236}">
                    <a16:creationId xmlns:a16="http://schemas.microsoft.com/office/drawing/2014/main" id="{38D6FBE8-932E-4EFA-9BEA-7547A9EA7152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12" name="Ovaal 611">
                <a:extLst>
                  <a:ext uri="{FF2B5EF4-FFF2-40B4-BE49-F238E27FC236}">
                    <a16:creationId xmlns:a16="http://schemas.microsoft.com/office/drawing/2014/main" id="{1F001946-0A49-4938-9E5C-52C8CE970734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13" name="Ovaal 612">
                <a:extLst>
                  <a:ext uri="{FF2B5EF4-FFF2-40B4-BE49-F238E27FC236}">
                    <a16:creationId xmlns:a16="http://schemas.microsoft.com/office/drawing/2014/main" id="{A2E3FC85-363D-4DE7-8A0D-8FCE8995339A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14" name="Ovaal 613">
                <a:extLst>
                  <a:ext uri="{FF2B5EF4-FFF2-40B4-BE49-F238E27FC236}">
                    <a16:creationId xmlns:a16="http://schemas.microsoft.com/office/drawing/2014/main" id="{A2A86598-1C93-4878-96C8-57F0AE38D594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15" name="Ovaal 614">
                <a:extLst>
                  <a:ext uri="{FF2B5EF4-FFF2-40B4-BE49-F238E27FC236}">
                    <a16:creationId xmlns:a16="http://schemas.microsoft.com/office/drawing/2014/main" id="{F4582D6A-38C2-47A0-9417-C13819D07831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16" name="Ovaal 615">
                <a:extLst>
                  <a:ext uri="{FF2B5EF4-FFF2-40B4-BE49-F238E27FC236}">
                    <a16:creationId xmlns:a16="http://schemas.microsoft.com/office/drawing/2014/main" id="{00FD8774-718F-46E7-BAD1-EBDAE15DA97C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17" name="Ovaal 616">
                <a:extLst>
                  <a:ext uri="{FF2B5EF4-FFF2-40B4-BE49-F238E27FC236}">
                    <a16:creationId xmlns:a16="http://schemas.microsoft.com/office/drawing/2014/main" id="{DF38D76A-EEF0-4627-85E5-04C43D15F0C7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18" name="Ovaal 617">
                <a:extLst>
                  <a:ext uri="{FF2B5EF4-FFF2-40B4-BE49-F238E27FC236}">
                    <a16:creationId xmlns:a16="http://schemas.microsoft.com/office/drawing/2014/main" id="{C6D32860-9EE6-4F59-8A47-EFFE2E5384BE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19" name="Ovaal 618">
                <a:extLst>
                  <a:ext uri="{FF2B5EF4-FFF2-40B4-BE49-F238E27FC236}">
                    <a16:creationId xmlns:a16="http://schemas.microsoft.com/office/drawing/2014/main" id="{470DBB9F-E7ED-4C3F-8EFC-BAA90EFB5621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20" name="Ovaal 619">
                <a:extLst>
                  <a:ext uri="{FF2B5EF4-FFF2-40B4-BE49-F238E27FC236}">
                    <a16:creationId xmlns:a16="http://schemas.microsoft.com/office/drawing/2014/main" id="{7BA4DECD-77B6-4744-AC9B-5A10A780117C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21" name="Ovaal 620">
                <a:extLst>
                  <a:ext uri="{FF2B5EF4-FFF2-40B4-BE49-F238E27FC236}">
                    <a16:creationId xmlns:a16="http://schemas.microsoft.com/office/drawing/2014/main" id="{E21FCA93-AF32-4689-847A-5D8E0A2E962C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22" name="Ovaal 621">
                <a:extLst>
                  <a:ext uri="{FF2B5EF4-FFF2-40B4-BE49-F238E27FC236}">
                    <a16:creationId xmlns:a16="http://schemas.microsoft.com/office/drawing/2014/main" id="{FAB63538-8959-4FB1-B778-8E243551DBBF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23" name="Ovaal 622">
                <a:extLst>
                  <a:ext uri="{FF2B5EF4-FFF2-40B4-BE49-F238E27FC236}">
                    <a16:creationId xmlns:a16="http://schemas.microsoft.com/office/drawing/2014/main" id="{1C10F892-5095-492F-B509-53F5622C4081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24" name="Ovaal 623">
                <a:extLst>
                  <a:ext uri="{FF2B5EF4-FFF2-40B4-BE49-F238E27FC236}">
                    <a16:creationId xmlns:a16="http://schemas.microsoft.com/office/drawing/2014/main" id="{5CDB6D00-A21B-48B3-8140-014E38588E3F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25" name="Ovaal 624">
                <a:extLst>
                  <a:ext uri="{FF2B5EF4-FFF2-40B4-BE49-F238E27FC236}">
                    <a16:creationId xmlns:a16="http://schemas.microsoft.com/office/drawing/2014/main" id="{6D077FD1-CBD4-4F14-993D-EE8028B17EF3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626" name="Groep 625">
              <a:extLst>
                <a:ext uri="{FF2B5EF4-FFF2-40B4-BE49-F238E27FC236}">
                  <a16:creationId xmlns:a16="http://schemas.microsoft.com/office/drawing/2014/main" id="{F2170AA4-2CC3-405E-98B7-074C5DC4396F}"/>
                </a:ext>
              </a:extLst>
            </p:cNvPr>
            <p:cNvGrpSpPr/>
            <p:nvPr/>
          </p:nvGrpSpPr>
          <p:grpSpPr>
            <a:xfrm>
              <a:off x="5343476" y="4663900"/>
              <a:ext cx="5728839" cy="144016"/>
              <a:chOff x="5343476" y="784465"/>
              <a:chExt cx="5728839" cy="144016"/>
            </a:xfrm>
          </p:grpSpPr>
          <p:sp>
            <p:nvSpPr>
              <p:cNvPr id="627" name="Ovaal 626">
                <a:extLst>
                  <a:ext uri="{FF2B5EF4-FFF2-40B4-BE49-F238E27FC236}">
                    <a16:creationId xmlns:a16="http://schemas.microsoft.com/office/drawing/2014/main" id="{281EDEC7-7FB6-45F5-8CC0-0EC8CA82CB6E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28" name="Ovaal 627">
                <a:extLst>
                  <a:ext uri="{FF2B5EF4-FFF2-40B4-BE49-F238E27FC236}">
                    <a16:creationId xmlns:a16="http://schemas.microsoft.com/office/drawing/2014/main" id="{AC5A4A50-92C1-4AA4-A980-D7A2C50277C4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29" name="Ovaal 628">
                <a:extLst>
                  <a:ext uri="{FF2B5EF4-FFF2-40B4-BE49-F238E27FC236}">
                    <a16:creationId xmlns:a16="http://schemas.microsoft.com/office/drawing/2014/main" id="{175BD233-0212-418B-8EF7-26983AEBDD51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30" name="Ovaal 629">
                <a:extLst>
                  <a:ext uri="{FF2B5EF4-FFF2-40B4-BE49-F238E27FC236}">
                    <a16:creationId xmlns:a16="http://schemas.microsoft.com/office/drawing/2014/main" id="{E710E442-01D5-41FA-A157-F41164E37484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31" name="Ovaal 630">
                <a:extLst>
                  <a:ext uri="{FF2B5EF4-FFF2-40B4-BE49-F238E27FC236}">
                    <a16:creationId xmlns:a16="http://schemas.microsoft.com/office/drawing/2014/main" id="{DEC87AFA-94B1-49C9-B55A-31484A3EC648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32" name="Ovaal 631">
                <a:extLst>
                  <a:ext uri="{FF2B5EF4-FFF2-40B4-BE49-F238E27FC236}">
                    <a16:creationId xmlns:a16="http://schemas.microsoft.com/office/drawing/2014/main" id="{8B57765E-A544-417E-8C72-C39686BAA9B2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33" name="Ovaal 632">
                <a:extLst>
                  <a:ext uri="{FF2B5EF4-FFF2-40B4-BE49-F238E27FC236}">
                    <a16:creationId xmlns:a16="http://schemas.microsoft.com/office/drawing/2014/main" id="{6341E9AE-C63A-4AC1-959F-F36FA48F721D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34" name="Ovaal 633">
                <a:extLst>
                  <a:ext uri="{FF2B5EF4-FFF2-40B4-BE49-F238E27FC236}">
                    <a16:creationId xmlns:a16="http://schemas.microsoft.com/office/drawing/2014/main" id="{996ED3E3-BB13-4B67-9BFA-EAA31B1C8BBA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35" name="Ovaal 634">
                <a:extLst>
                  <a:ext uri="{FF2B5EF4-FFF2-40B4-BE49-F238E27FC236}">
                    <a16:creationId xmlns:a16="http://schemas.microsoft.com/office/drawing/2014/main" id="{8AB98E01-7948-42F5-ABAF-53F60ACF34C0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36" name="Ovaal 635">
                <a:extLst>
                  <a:ext uri="{FF2B5EF4-FFF2-40B4-BE49-F238E27FC236}">
                    <a16:creationId xmlns:a16="http://schemas.microsoft.com/office/drawing/2014/main" id="{B1A64725-5913-4A4F-9299-BA7861426A19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37" name="Ovaal 636">
                <a:extLst>
                  <a:ext uri="{FF2B5EF4-FFF2-40B4-BE49-F238E27FC236}">
                    <a16:creationId xmlns:a16="http://schemas.microsoft.com/office/drawing/2014/main" id="{782B683C-445C-4B35-AEA6-032389D30AEB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38" name="Ovaal 637">
                <a:extLst>
                  <a:ext uri="{FF2B5EF4-FFF2-40B4-BE49-F238E27FC236}">
                    <a16:creationId xmlns:a16="http://schemas.microsoft.com/office/drawing/2014/main" id="{E44F9DD6-815A-4204-81D4-AF8B7897F254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39" name="Ovaal 638">
                <a:extLst>
                  <a:ext uri="{FF2B5EF4-FFF2-40B4-BE49-F238E27FC236}">
                    <a16:creationId xmlns:a16="http://schemas.microsoft.com/office/drawing/2014/main" id="{10CDB1C1-E742-47A6-868A-DB2B241DBCB4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40" name="Ovaal 639">
                <a:extLst>
                  <a:ext uri="{FF2B5EF4-FFF2-40B4-BE49-F238E27FC236}">
                    <a16:creationId xmlns:a16="http://schemas.microsoft.com/office/drawing/2014/main" id="{15206F0C-F95D-4898-A3EE-E7313D275A00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41" name="Ovaal 640">
                <a:extLst>
                  <a:ext uri="{FF2B5EF4-FFF2-40B4-BE49-F238E27FC236}">
                    <a16:creationId xmlns:a16="http://schemas.microsoft.com/office/drawing/2014/main" id="{38176E6F-32D5-44A5-A335-8DDA2CAB7D7D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42" name="Ovaal 641">
                <a:extLst>
                  <a:ext uri="{FF2B5EF4-FFF2-40B4-BE49-F238E27FC236}">
                    <a16:creationId xmlns:a16="http://schemas.microsoft.com/office/drawing/2014/main" id="{B2A1FBC2-41CF-4B8B-A98B-A71FE4E4AA5A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43" name="Ovaal 642">
                <a:extLst>
                  <a:ext uri="{FF2B5EF4-FFF2-40B4-BE49-F238E27FC236}">
                    <a16:creationId xmlns:a16="http://schemas.microsoft.com/office/drawing/2014/main" id="{7A217566-D7C0-4B92-B952-C9923154DFAF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44" name="Ovaal 643">
                <a:extLst>
                  <a:ext uri="{FF2B5EF4-FFF2-40B4-BE49-F238E27FC236}">
                    <a16:creationId xmlns:a16="http://schemas.microsoft.com/office/drawing/2014/main" id="{C398B5FF-674B-4D66-9686-8D0C3A2D883F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45" name="Ovaal 644">
                <a:extLst>
                  <a:ext uri="{FF2B5EF4-FFF2-40B4-BE49-F238E27FC236}">
                    <a16:creationId xmlns:a16="http://schemas.microsoft.com/office/drawing/2014/main" id="{DF38326D-050D-4183-95FB-C80883418BE1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46" name="Ovaal 645">
                <a:extLst>
                  <a:ext uri="{FF2B5EF4-FFF2-40B4-BE49-F238E27FC236}">
                    <a16:creationId xmlns:a16="http://schemas.microsoft.com/office/drawing/2014/main" id="{685FBD7D-0F00-4D0F-A98B-D4B45E9485D5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47" name="Ovaal 646">
                <a:extLst>
                  <a:ext uri="{FF2B5EF4-FFF2-40B4-BE49-F238E27FC236}">
                    <a16:creationId xmlns:a16="http://schemas.microsoft.com/office/drawing/2014/main" id="{CD7A9265-8D5B-42D8-89A6-33E18DE27A8F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48" name="Ovaal 647">
                <a:extLst>
                  <a:ext uri="{FF2B5EF4-FFF2-40B4-BE49-F238E27FC236}">
                    <a16:creationId xmlns:a16="http://schemas.microsoft.com/office/drawing/2014/main" id="{64BB8397-A72C-432D-ABA5-82FB37082560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49" name="Ovaal 648">
                <a:extLst>
                  <a:ext uri="{FF2B5EF4-FFF2-40B4-BE49-F238E27FC236}">
                    <a16:creationId xmlns:a16="http://schemas.microsoft.com/office/drawing/2014/main" id="{91E8548E-E90F-4A2F-AD58-BBBFFC7C933E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50" name="Ovaal 649">
                <a:extLst>
                  <a:ext uri="{FF2B5EF4-FFF2-40B4-BE49-F238E27FC236}">
                    <a16:creationId xmlns:a16="http://schemas.microsoft.com/office/drawing/2014/main" id="{C90CE622-84D9-46F6-A2CB-6F87FE7BD7A6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51" name="Ovaal 650">
                <a:extLst>
                  <a:ext uri="{FF2B5EF4-FFF2-40B4-BE49-F238E27FC236}">
                    <a16:creationId xmlns:a16="http://schemas.microsoft.com/office/drawing/2014/main" id="{A3D20DD5-0F84-42C6-8CFA-8A098D55965E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52" name="Ovaal 651">
                <a:extLst>
                  <a:ext uri="{FF2B5EF4-FFF2-40B4-BE49-F238E27FC236}">
                    <a16:creationId xmlns:a16="http://schemas.microsoft.com/office/drawing/2014/main" id="{64561B9D-6787-4E28-8DE0-1C508FC46157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53" name="Ovaal 652">
                <a:extLst>
                  <a:ext uri="{FF2B5EF4-FFF2-40B4-BE49-F238E27FC236}">
                    <a16:creationId xmlns:a16="http://schemas.microsoft.com/office/drawing/2014/main" id="{990CA67C-A32F-4AB4-B2A7-F5069B4369B7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54" name="Ovaal 653">
                <a:extLst>
                  <a:ext uri="{FF2B5EF4-FFF2-40B4-BE49-F238E27FC236}">
                    <a16:creationId xmlns:a16="http://schemas.microsoft.com/office/drawing/2014/main" id="{B6377ECE-090C-43FD-A551-E74402A1507A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655" name="Groep 654">
              <a:extLst>
                <a:ext uri="{FF2B5EF4-FFF2-40B4-BE49-F238E27FC236}">
                  <a16:creationId xmlns:a16="http://schemas.microsoft.com/office/drawing/2014/main" id="{34FB34B3-6D55-4306-ADD0-3B4A28E8195C}"/>
                </a:ext>
              </a:extLst>
            </p:cNvPr>
            <p:cNvGrpSpPr/>
            <p:nvPr/>
          </p:nvGrpSpPr>
          <p:grpSpPr>
            <a:xfrm>
              <a:off x="5343476" y="4848635"/>
              <a:ext cx="5728839" cy="144016"/>
              <a:chOff x="5343476" y="784465"/>
              <a:chExt cx="5728839" cy="144016"/>
            </a:xfrm>
          </p:grpSpPr>
          <p:sp>
            <p:nvSpPr>
              <p:cNvPr id="656" name="Ovaal 655">
                <a:extLst>
                  <a:ext uri="{FF2B5EF4-FFF2-40B4-BE49-F238E27FC236}">
                    <a16:creationId xmlns:a16="http://schemas.microsoft.com/office/drawing/2014/main" id="{650C992E-83FC-486A-BD46-2BAEA12C528A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57" name="Ovaal 656">
                <a:extLst>
                  <a:ext uri="{FF2B5EF4-FFF2-40B4-BE49-F238E27FC236}">
                    <a16:creationId xmlns:a16="http://schemas.microsoft.com/office/drawing/2014/main" id="{776696DB-6C06-465D-AD93-CD61DA2F4D7F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58" name="Ovaal 657">
                <a:extLst>
                  <a:ext uri="{FF2B5EF4-FFF2-40B4-BE49-F238E27FC236}">
                    <a16:creationId xmlns:a16="http://schemas.microsoft.com/office/drawing/2014/main" id="{4A9E3C1D-4733-4B5D-92BB-CF11FC2F6A33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59" name="Ovaal 658">
                <a:extLst>
                  <a:ext uri="{FF2B5EF4-FFF2-40B4-BE49-F238E27FC236}">
                    <a16:creationId xmlns:a16="http://schemas.microsoft.com/office/drawing/2014/main" id="{963930F6-C902-4BDE-B1F2-C64EA14567C9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60" name="Ovaal 659">
                <a:extLst>
                  <a:ext uri="{FF2B5EF4-FFF2-40B4-BE49-F238E27FC236}">
                    <a16:creationId xmlns:a16="http://schemas.microsoft.com/office/drawing/2014/main" id="{08F7CA87-E6A1-4A10-9730-271DF778B0DA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61" name="Ovaal 660">
                <a:extLst>
                  <a:ext uri="{FF2B5EF4-FFF2-40B4-BE49-F238E27FC236}">
                    <a16:creationId xmlns:a16="http://schemas.microsoft.com/office/drawing/2014/main" id="{A5376D2E-0400-4DAC-B451-B245470CAD53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62" name="Ovaal 661">
                <a:extLst>
                  <a:ext uri="{FF2B5EF4-FFF2-40B4-BE49-F238E27FC236}">
                    <a16:creationId xmlns:a16="http://schemas.microsoft.com/office/drawing/2014/main" id="{6381CFDB-5853-408B-A1B1-0363C745063E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63" name="Ovaal 662">
                <a:extLst>
                  <a:ext uri="{FF2B5EF4-FFF2-40B4-BE49-F238E27FC236}">
                    <a16:creationId xmlns:a16="http://schemas.microsoft.com/office/drawing/2014/main" id="{0013B58F-4558-40F8-9347-500CA6A6A143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64" name="Ovaal 663">
                <a:extLst>
                  <a:ext uri="{FF2B5EF4-FFF2-40B4-BE49-F238E27FC236}">
                    <a16:creationId xmlns:a16="http://schemas.microsoft.com/office/drawing/2014/main" id="{A18C024E-4285-4F56-80D3-6E459B31846A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65" name="Ovaal 664">
                <a:extLst>
                  <a:ext uri="{FF2B5EF4-FFF2-40B4-BE49-F238E27FC236}">
                    <a16:creationId xmlns:a16="http://schemas.microsoft.com/office/drawing/2014/main" id="{7FC251D7-9B3E-4E22-8833-AD43237A228C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66" name="Ovaal 665">
                <a:extLst>
                  <a:ext uri="{FF2B5EF4-FFF2-40B4-BE49-F238E27FC236}">
                    <a16:creationId xmlns:a16="http://schemas.microsoft.com/office/drawing/2014/main" id="{5D08E112-1F5F-4A4D-BD33-1E7E7BE92BF2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67" name="Ovaal 666">
                <a:extLst>
                  <a:ext uri="{FF2B5EF4-FFF2-40B4-BE49-F238E27FC236}">
                    <a16:creationId xmlns:a16="http://schemas.microsoft.com/office/drawing/2014/main" id="{094F7640-03B2-45C9-A829-5806A2CE3D29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68" name="Ovaal 667">
                <a:extLst>
                  <a:ext uri="{FF2B5EF4-FFF2-40B4-BE49-F238E27FC236}">
                    <a16:creationId xmlns:a16="http://schemas.microsoft.com/office/drawing/2014/main" id="{34B327B7-05E8-422D-B63D-67EABC331604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69" name="Ovaal 668">
                <a:extLst>
                  <a:ext uri="{FF2B5EF4-FFF2-40B4-BE49-F238E27FC236}">
                    <a16:creationId xmlns:a16="http://schemas.microsoft.com/office/drawing/2014/main" id="{98571060-6C2E-4A5F-B7FE-279450B5ABD0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70" name="Ovaal 669">
                <a:extLst>
                  <a:ext uri="{FF2B5EF4-FFF2-40B4-BE49-F238E27FC236}">
                    <a16:creationId xmlns:a16="http://schemas.microsoft.com/office/drawing/2014/main" id="{5B891AE2-E41A-4725-82A2-7294622DC6BD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71" name="Ovaal 670">
                <a:extLst>
                  <a:ext uri="{FF2B5EF4-FFF2-40B4-BE49-F238E27FC236}">
                    <a16:creationId xmlns:a16="http://schemas.microsoft.com/office/drawing/2014/main" id="{23429354-149A-46C1-9C13-17BC5073A31F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72" name="Ovaal 671">
                <a:extLst>
                  <a:ext uri="{FF2B5EF4-FFF2-40B4-BE49-F238E27FC236}">
                    <a16:creationId xmlns:a16="http://schemas.microsoft.com/office/drawing/2014/main" id="{EFB0162C-EFE1-417C-81A3-0154D8E6F683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73" name="Ovaal 672">
                <a:extLst>
                  <a:ext uri="{FF2B5EF4-FFF2-40B4-BE49-F238E27FC236}">
                    <a16:creationId xmlns:a16="http://schemas.microsoft.com/office/drawing/2014/main" id="{99793B8F-C7CD-4C63-8C32-7DAA9B24DE2B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74" name="Ovaal 673">
                <a:extLst>
                  <a:ext uri="{FF2B5EF4-FFF2-40B4-BE49-F238E27FC236}">
                    <a16:creationId xmlns:a16="http://schemas.microsoft.com/office/drawing/2014/main" id="{C391D3AC-6A5E-4D15-B361-12DAEBB17CFA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75" name="Ovaal 674">
                <a:extLst>
                  <a:ext uri="{FF2B5EF4-FFF2-40B4-BE49-F238E27FC236}">
                    <a16:creationId xmlns:a16="http://schemas.microsoft.com/office/drawing/2014/main" id="{4239A41B-13D0-4346-8169-46A7E441F29D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76" name="Ovaal 675">
                <a:extLst>
                  <a:ext uri="{FF2B5EF4-FFF2-40B4-BE49-F238E27FC236}">
                    <a16:creationId xmlns:a16="http://schemas.microsoft.com/office/drawing/2014/main" id="{6ADB6A1B-3924-499A-B7B7-09BA60C4B28B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77" name="Ovaal 676">
                <a:extLst>
                  <a:ext uri="{FF2B5EF4-FFF2-40B4-BE49-F238E27FC236}">
                    <a16:creationId xmlns:a16="http://schemas.microsoft.com/office/drawing/2014/main" id="{458EF9AB-3C03-42A2-BFDB-D48BF3D0D5F0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78" name="Ovaal 677">
                <a:extLst>
                  <a:ext uri="{FF2B5EF4-FFF2-40B4-BE49-F238E27FC236}">
                    <a16:creationId xmlns:a16="http://schemas.microsoft.com/office/drawing/2014/main" id="{6EA69EA4-DF91-446C-9625-0C2CFA803DEE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79" name="Ovaal 678">
                <a:extLst>
                  <a:ext uri="{FF2B5EF4-FFF2-40B4-BE49-F238E27FC236}">
                    <a16:creationId xmlns:a16="http://schemas.microsoft.com/office/drawing/2014/main" id="{0749E0EE-262E-4BDC-8151-BFD8465AC174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80" name="Ovaal 679">
                <a:extLst>
                  <a:ext uri="{FF2B5EF4-FFF2-40B4-BE49-F238E27FC236}">
                    <a16:creationId xmlns:a16="http://schemas.microsoft.com/office/drawing/2014/main" id="{F4ADF936-746F-4336-99D3-3B9E80048F31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81" name="Ovaal 680">
                <a:extLst>
                  <a:ext uri="{FF2B5EF4-FFF2-40B4-BE49-F238E27FC236}">
                    <a16:creationId xmlns:a16="http://schemas.microsoft.com/office/drawing/2014/main" id="{1E1A320E-EEBA-4136-A099-36F4281B753B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82" name="Ovaal 681">
                <a:extLst>
                  <a:ext uri="{FF2B5EF4-FFF2-40B4-BE49-F238E27FC236}">
                    <a16:creationId xmlns:a16="http://schemas.microsoft.com/office/drawing/2014/main" id="{0F33CE28-AA9B-437E-B316-9457DDB7CA49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83" name="Ovaal 682">
                <a:extLst>
                  <a:ext uri="{FF2B5EF4-FFF2-40B4-BE49-F238E27FC236}">
                    <a16:creationId xmlns:a16="http://schemas.microsoft.com/office/drawing/2014/main" id="{EAAA8AF5-5538-41E9-9CE4-7154C8D67F05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684" name="Groep 683">
              <a:extLst>
                <a:ext uri="{FF2B5EF4-FFF2-40B4-BE49-F238E27FC236}">
                  <a16:creationId xmlns:a16="http://schemas.microsoft.com/office/drawing/2014/main" id="{5AF9E59B-E82E-46B5-BCC6-A5D47A376120}"/>
                </a:ext>
              </a:extLst>
            </p:cNvPr>
            <p:cNvGrpSpPr/>
            <p:nvPr/>
          </p:nvGrpSpPr>
          <p:grpSpPr>
            <a:xfrm>
              <a:off x="5343476" y="5033370"/>
              <a:ext cx="5728839" cy="144016"/>
              <a:chOff x="5343476" y="784465"/>
              <a:chExt cx="5728839" cy="144016"/>
            </a:xfrm>
          </p:grpSpPr>
          <p:sp>
            <p:nvSpPr>
              <p:cNvPr id="685" name="Ovaal 684">
                <a:extLst>
                  <a:ext uri="{FF2B5EF4-FFF2-40B4-BE49-F238E27FC236}">
                    <a16:creationId xmlns:a16="http://schemas.microsoft.com/office/drawing/2014/main" id="{3A605777-8DD5-43A4-AF2A-182D587DAFB3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86" name="Ovaal 685">
                <a:extLst>
                  <a:ext uri="{FF2B5EF4-FFF2-40B4-BE49-F238E27FC236}">
                    <a16:creationId xmlns:a16="http://schemas.microsoft.com/office/drawing/2014/main" id="{87F0744B-74B7-4501-BCC7-0DC652DEC06D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87" name="Ovaal 686">
                <a:extLst>
                  <a:ext uri="{FF2B5EF4-FFF2-40B4-BE49-F238E27FC236}">
                    <a16:creationId xmlns:a16="http://schemas.microsoft.com/office/drawing/2014/main" id="{4475175D-AB7A-4F03-9C06-5ED20AD9C904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88" name="Ovaal 687">
                <a:extLst>
                  <a:ext uri="{FF2B5EF4-FFF2-40B4-BE49-F238E27FC236}">
                    <a16:creationId xmlns:a16="http://schemas.microsoft.com/office/drawing/2014/main" id="{4E776534-A2A5-49E4-876D-8583813DA6D1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89" name="Ovaal 688">
                <a:extLst>
                  <a:ext uri="{FF2B5EF4-FFF2-40B4-BE49-F238E27FC236}">
                    <a16:creationId xmlns:a16="http://schemas.microsoft.com/office/drawing/2014/main" id="{85483A5E-879D-4E82-81FB-A4F491ABBB4C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90" name="Ovaal 689">
                <a:extLst>
                  <a:ext uri="{FF2B5EF4-FFF2-40B4-BE49-F238E27FC236}">
                    <a16:creationId xmlns:a16="http://schemas.microsoft.com/office/drawing/2014/main" id="{5CBDDDC5-15FC-4361-B35C-E43E03B0BDFC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91" name="Ovaal 690">
                <a:extLst>
                  <a:ext uri="{FF2B5EF4-FFF2-40B4-BE49-F238E27FC236}">
                    <a16:creationId xmlns:a16="http://schemas.microsoft.com/office/drawing/2014/main" id="{EFA56DAE-76DF-4D1B-AF2E-F95E1B2C5776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92" name="Ovaal 691">
                <a:extLst>
                  <a:ext uri="{FF2B5EF4-FFF2-40B4-BE49-F238E27FC236}">
                    <a16:creationId xmlns:a16="http://schemas.microsoft.com/office/drawing/2014/main" id="{0AFC2FE8-3520-4132-A249-6914357834AB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93" name="Ovaal 692">
                <a:extLst>
                  <a:ext uri="{FF2B5EF4-FFF2-40B4-BE49-F238E27FC236}">
                    <a16:creationId xmlns:a16="http://schemas.microsoft.com/office/drawing/2014/main" id="{8529F634-EF8E-49CB-A256-01AA265679FF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94" name="Ovaal 693">
                <a:extLst>
                  <a:ext uri="{FF2B5EF4-FFF2-40B4-BE49-F238E27FC236}">
                    <a16:creationId xmlns:a16="http://schemas.microsoft.com/office/drawing/2014/main" id="{55E67EB6-A0AE-4A10-A1F5-9099CA3B797E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95" name="Ovaal 694">
                <a:extLst>
                  <a:ext uri="{FF2B5EF4-FFF2-40B4-BE49-F238E27FC236}">
                    <a16:creationId xmlns:a16="http://schemas.microsoft.com/office/drawing/2014/main" id="{2310DBCF-1A4D-4A72-9168-6F86A0574048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96" name="Ovaal 695">
                <a:extLst>
                  <a:ext uri="{FF2B5EF4-FFF2-40B4-BE49-F238E27FC236}">
                    <a16:creationId xmlns:a16="http://schemas.microsoft.com/office/drawing/2014/main" id="{9C847FE2-477D-4808-9955-DDC4ECF333CE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97" name="Ovaal 696">
                <a:extLst>
                  <a:ext uri="{FF2B5EF4-FFF2-40B4-BE49-F238E27FC236}">
                    <a16:creationId xmlns:a16="http://schemas.microsoft.com/office/drawing/2014/main" id="{EE36728E-8EB1-4E36-9BA2-F1BF59F9F41F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98" name="Ovaal 697">
                <a:extLst>
                  <a:ext uri="{FF2B5EF4-FFF2-40B4-BE49-F238E27FC236}">
                    <a16:creationId xmlns:a16="http://schemas.microsoft.com/office/drawing/2014/main" id="{75AB87C5-C403-4E75-8B49-F7E4CF9375AA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99" name="Ovaal 698">
                <a:extLst>
                  <a:ext uri="{FF2B5EF4-FFF2-40B4-BE49-F238E27FC236}">
                    <a16:creationId xmlns:a16="http://schemas.microsoft.com/office/drawing/2014/main" id="{96D2FC7C-2DB0-44F1-B386-10198723500F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00" name="Ovaal 699">
                <a:extLst>
                  <a:ext uri="{FF2B5EF4-FFF2-40B4-BE49-F238E27FC236}">
                    <a16:creationId xmlns:a16="http://schemas.microsoft.com/office/drawing/2014/main" id="{C7CBF2F7-A75C-405C-A7B5-031ED34D0FA3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01" name="Ovaal 700">
                <a:extLst>
                  <a:ext uri="{FF2B5EF4-FFF2-40B4-BE49-F238E27FC236}">
                    <a16:creationId xmlns:a16="http://schemas.microsoft.com/office/drawing/2014/main" id="{CDB5BCFE-6850-414E-BCAE-4DC122DFF3C5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02" name="Ovaal 701">
                <a:extLst>
                  <a:ext uri="{FF2B5EF4-FFF2-40B4-BE49-F238E27FC236}">
                    <a16:creationId xmlns:a16="http://schemas.microsoft.com/office/drawing/2014/main" id="{3EF69A0D-F21A-470F-95D7-90A157BE5296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03" name="Ovaal 702">
                <a:extLst>
                  <a:ext uri="{FF2B5EF4-FFF2-40B4-BE49-F238E27FC236}">
                    <a16:creationId xmlns:a16="http://schemas.microsoft.com/office/drawing/2014/main" id="{3ED81757-9C19-4E00-A62F-ABD39B7D02D5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04" name="Ovaal 703">
                <a:extLst>
                  <a:ext uri="{FF2B5EF4-FFF2-40B4-BE49-F238E27FC236}">
                    <a16:creationId xmlns:a16="http://schemas.microsoft.com/office/drawing/2014/main" id="{E45C0ED7-C0AA-4CB0-B336-76426A4F335B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05" name="Ovaal 704">
                <a:extLst>
                  <a:ext uri="{FF2B5EF4-FFF2-40B4-BE49-F238E27FC236}">
                    <a16:creationId xmlns:a16="http://schemas.microsoft.com/office/drawing/2014/main" id="{B1CFF171-45DD-460E-9653-0A25EA821BF4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06" name="Ovaal 705">
                <a:extLst>
                  <a:ext uri="{FF2B5EF4-FFF2-40B4-BE49-F238E27FC236}">
                    <a16:creationId xmlns:a16="http://schemas.microsoft.com/office/drawing/2014/main" id="{C7931B04-50FA-451B-B24B-71A64CEEABCC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07" name="Ovaal 706">
                <a:extLst>
                  <a:ext uri="{FF2B5EF4-FFF2-40B4-BE49-F238E27FC236}">
                    <a16:creationId xmlns:a16="http://schemas.microsoft.com/office/drawing/2014/main" id="{B917C29E-18F3-431F-9B96-EE594CE6189B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08" name="Ovaal 707">
                <a:extLst>
                  <a:ext uri="{FF2B5EF4-FFF2-40B4-BE49-F238E27FC236}">
                    <a16:creationId xmlns:a16="http://schemas.microsoft.com/office/drawing/2014/main" id="{3215CA53-C459-478E-B53F-A4EC5660C84F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09" name="Ovaal 708">
                <a:extLst>
                  <a:ext uri="{FF2B5EF4-FFF2-40B4-BE49-F238E27FC236}">
                    <a16:creationId xmlns:a16="http://schemas.microsoft.com/office/drawing/2014/main" id="{C1E943CB-DB65-4B54-97DB-F89CC66CC5BD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10" name="Ovaal 709">
                <a:extLst>
                  <a:ext uri="{FF2B5EF4-FFF2-40B4-BE49-F238E27FC236}">
                    <a16:creationId xmlns:a16="http://schemas.microsoft.com/office/drawing/2014/main" id="{A7C84FE1-8E02-4D4A-BE26-B17B266E0FB4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11" name="Ovaal 710">
                <a:extLst>
                  <a:ext uri="{FF2B5EF4-FFF2-40B4-BE49-F238E27FC236}">
                    <a16:creationId xmlns:a16="http://schemas.microsoft.com/office/drawing/2014/main" id="{15EE605B-5AAA-4A63-B8F6-96F5056BC7B2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12" name="Ovaal 711">
                <a:extLst>
                  <a:ext uri="{FF2B5EF4-FFF2-40B4-BE49-F238E27FC236}">
                    <a16:creationId xmlns:a16="http://schemas.microsoft.com/office/drawing/2014/main" id="{15CB691E-67FF-44FC-B1C8-08AA41A05DED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713" name="Groep 712">
              <a:extLst>
                <a:ext uri="{FF2B5EF4-FFF2-40B4-BE49-F238E27FC236}">
                  <a16:creationId xmlns:a16="http://schemas.microsoft.com/office/drawing/2014/main" id="{FF369F04-7D6A-4CF0-87C2-1A58D2AE18C5}"/>
                </a:ext>
              </a:extLst>
            </p:cNvPr>
            <p:cNvGrpSpPr/>
            <p:nvPr/>
          </p:nvGrpSpPr>
          <p:grpSpPr>
            <a:xfrm>
              <a:off x="5343476" y="5218105"/>
              <a:ext cx="5728839" cy="144016"/>
              <a:chOff x="5343476" y="784465"/>
              <a:chExt cx="5728839" cy="144016"/>
            </a:xfrm>
          </p:grpSpPr>
          <p:sp>
            <p:nvSpPr>
              <p:cNvPr id="714" name="Ovaal 713">
                <a:extLst>
                  <a:ext uri="{FF2B5EF4-FFF2-40B4-BE49-F238E27FC236}">
                    <a16:creationId xmlns:a16="http://schemas.microsoft.com/office/drawing/2014/main" id="{6860C596-D0D6-4CC4-AE3A-CD79EF55BF7E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15" name="Ovaal 714">
                <a:extLst>
                  <a:ext uri="{FF2B5EF4-FFF2-40B4-BE49-F238E27FC236}">
                    <a16:creationId xmlns:a16="http://schemas.microsoft.com/office/drawing/2014/main" id="{059F3B41-201D-4D8F-8AFA-5A26E4C048FE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16" name="Ovaal 715">
                <a:extLst>
                  <a:ext uri="{FF2B5EF4-FFF2-40B4-BE49-F238E27FC236}">
                    <a16:creationId xmlns:a16="http://schemas.microsoft.com/office/drawing/2014/main" id="{C463F04F-D6E0-40EE-96D3-4E24A8214CE7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17" name="Ovaal 716">
                <a:extLst>
                  <a:ext uri="{FF2B5EF4-FFF2-40B4-BE49-F238E27FC236}">
                    <a16:creationId xmlns:a16="http://schemas.microsoft.com/office/drawing/2014/main" id="{ABF0D677-3C74-4CED-A98D-BA654FFC07CB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18" name="Ovaal 717">
                <a:extLst>
                  <a:ext uri="{FF2B5EF4-FFF2-40B4-BE49-F238E27FC236}">
                    <a16:creationId xmlns:a16="http://schemas.microsoft.com/office/drawing/2014/main" id="{E58A600A-EF5D-419E-A497-196D561834B4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19" name="Ovaal 718">
                <a:extLst>
                  <a:ext uri="{FF2B5EF4-FFF2-40B4-BE49-F238E27FC236}">
                    <a16:creationId xmlns:a16="http://schemas.microsoft.com/office/drawing/2014/main" id="{E191C6CD-A858-419F-941D-4E19E6D696B4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20" name="Ovaal 719">
                <a:extLst>
                  <a:ext uri="{FF2B5EF4-FFF2-40B4-BE49-F238E27FC236}">
                    <a16:creationId xmlns:a16="http://schemas.microsoft.com/office/drawing/2014/main" id="{17382578-F3B5-4674-A251-82392CBA7E6D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21" name="Ovaal 720">
                <a:extLst>
                  <a:ext uri="{FF2B5EF4-FFF2-40B4-BE49-F238E27FC236}">
                    <a16:creationId xmlns:a16="http://schemas.microsoft.com/office/drawing/2014/main" id="{F71F24D5-2922-40C9-AD83-D9871EC14547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22" name="Ovaal 721">
                <a:extLst>
                  <a:ext uri="{FF2B5EF4-FFF2-40B4-BE49-F238E27FC236}">
                    <a16:creationId xmlns:a16="http://schemas.microsoft.com/office/drawing/2014/main" id="{0B6A9909-63A4-4D2B-ACE4-8F3C4AD4466D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23" name="Ovaal 722">
                <a:extLst>
                  <a:ext uri="{FF2B5EF4-FFF2-40B4-BE49-F238E27FC236}">
                    <a16:creationId xmlns:a16="http://schemas.microsoft.com/office/drawing/2014/main" id="{FBE6FDA2-D3C1-45C6-97B4-50C00A092039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24" name="Ovaal 723">
                <a:extLst>
                  <a:ext uri="{FF2B5EF4-FFF2-40B4-BE49-F238E27FC236}">
                    <a16:creationId xmlns:a16="http://schemas.microsoft.com/office/drawing/2014/main" id="{A9BAE716-1E67-496C-8C5E-0273FB50BFE7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25" name="Ovaal 724">
                <a:extLst>
                  <a:ext uri="{FF2B5EF4-FFF2-40B4-BE49-F238E27FC236}">
                    <a16:creationId xmlns:a16="http://schemas.microsoft.com/office/drawing/2014/main" id="{D6EF9EBB-21AB-44C2-BEEC-6B6FBD92FAB5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26" name="Ovaal 725">
                <a:extLst>
                  <a:ext uri="{FF2B5EF4-FFF2-40B4-BE49-F238E27FC236}">
                    <a16:creationId xmlns:a16="http://schemas.microsoft.com/office/drawing/2014/main" id="{D17FFA6F-9773-4FBF-953F-E1F219C07C4D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27" name="Ovaal 726">
                <a:extLst>
                  <a:ext uri="{FF2B5EF4-FFF2-40B4-BE49-F238E27FC236}">
                    <a16:creationId xmlns:a16="http://schemas.microsoft.com/office/drawing/2014/main" id="{4FB7DD15-AB40-4075-BAA2-65EDF5F4056F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28" name="Ovaal 727">
                <a:extLst>
                  <a:ext uri="{FF2B5EF4-FFF2-40B4-BE49-F238E27FC236}">
                    <a16:creationId xmlns:a16="http://schemas.microsoft.com/office/drawing/2014/main" id="{BE9C6D63-2244-43DE-92E0-91A3D059887C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29" name="Ovaal 728">
                <a:extLst>
                  <a:ext uri="{FF2B5EF4-FFF2-40B4-BE49-F238E27FC236}">
                    <a16:creationId xmlns:a16="http://schemas.microsoft.com/office/drawing/2014/main" id="{C266462E-FA4E-4F90-BB3B-AA6B008B3A76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30" name="Ovaal 729">
                <a:extLst>
                  <a:ext uri="{FF2B5EF4-FFF2-40B4-BE49-F238E27FC236}">
                    <a16:creationId xmlns:a16="http://schemas.microsoft.com/office/drawing/2014/main" id="{B3149136-477F-4EE5-AAE4-B0BF55E0DCD6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31" name="Ovaal 730">
                <a:extLst>
                  <a:ext uri="{FF2B5EF4-FFF2-40B4-BE49-F238E27FC236}">
                    <a16:creationId xmlns:a16="http://schemas.microsoft.com/office/drawing/2014/main" id="{D2C0344B-640B-409E-8014-BE88F0BC603A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32" name="Ovaal 731">
                <a:extLst>
                  <a:ext uri="{FF2B5EF4-FFF2-40B4-BE49-F238E27FC236}">
                    <a16:creationId xmlns:a16="http://schemas.microsoft.com/office/drawing/2014/main" id="{10159140-11A7-4579-9818-E5ED17292350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33" name="Ovaal 732">
                <a:extLst>
                  <a:ext uri="{FF2B5EF4-FFF2-40B4-BE49-F238E27FC236}">
                    <a16:creationId xmlns:a16="http://schemas.microsoft.com/office/drawing/2014/main" id="{3BC31D12-4B0F-441F-8785-8D2A03CDCFF4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34" name="Ovaal 733">
                <a:extLst>
                  <a:ext uri="{FF2B5EF4-FFF2-40B4-BE49-F238E27FC236}">
                    <a16:creationId xmlns:a16="http://schemas.microsoft.com/office/drawing/2014/main" id="{661F989A-5DD3-4D6E-8AC2-FFD1E733A0AE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35" name="Ovaal 734">
                <a:extLst>
                  <a:ext uri="{FF2B5EF4-FFF2-40B4-BE49-F238E27FC236}">
                    <a16:creationId xmlns:a16="http://schemas.microsoft.com/office/drawing/2014/main" id="{8BB1F12E-A0ED-4018-92C1-18DAD6C72F9C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36" name="Ovaal 735">
                <a:extLst>
                  <a:ext uri="{FF2B5EF4-FFF2-40B4-BE49-F238E27FC236}">
                    <a16:creationId xmlns:a16="http://schemas.microsoft.com/office/drawing/2014/main" id="{D4FF4040-A89B-43E6-8F14-B7D693FC4FCD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37" name="Ovaal 736">
                <a:extLst>
                  <a:ext uri="{FF2B5EF4-FFF2-40B4-BE49-F238E27FC236}">
                    <a16:creationId xmlns:a16="http://schemas.microsoft.com/office/drawing/2014/main" id="{B21448BC-DA87-483E-A76F-D78C193423E0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38" name="Ovaal 737">
                <a:extLst>
                  <a:ext uri="{FF2B5EF4-FFF2-40B4-BE49-F238E27FC236}">
                    <a16:creationId xmlns:a16="http://schemas.microsoft.com/office/drawing/2014/main" id="{7A591958-7DC8-4004-AC9D-D24CD5C693D6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39" name="Ovaal 738">
                <a:extLst>
                  <a:ext uri="{FF2B5EF4-FFF2-40B4-BE49-F238E27FC236}">
                    <a16:creationId xmlns:a16="http://schemas.microsoft.com/office/drawing/2014/main" id="{047BA4CA-AB66-4BF1-B28E-BE3A48E1BDDA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40" name="Ovaal 739">
                <a:extLst>
                  <a:ext uri="{FF2B5EF4-FFF2-40B4-BE49-F238E27FC236}">
                    <a16:creationId xmlns:a16="http://schemas.microsoft.com/office/drawing/2014/main" id="{FB593314-0032-4A54-9B7B-173EF40E5B97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41" name="Ovaal 740">
                <a:extLst>
                  <a:ext uri="{FF2B5EF4-FFF2-40B4-BE49-F238E27FC236}">
                    <a16:creationId xmlns:a16="http://schemas.microsoft.com/office/drawing/2014/main" id="{0E288047-6710-410A-BDAB-6C7A862D67A8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742" name="Groep 741">
              <a:extLst>
                <a:ext uri="{FF2B5EF4-FFF2-40B4-BE49-F238E27FC236}">
                  <a16:creationId xmlns:a16="http://schemas.microsoft.com/office/drawing/2014/main" id="{34B0F166-CBD7-4F16-8D2F-D1BF3CF9B043}"/>
                </a:ext>
              </a:extLst>
            </p:cNvPr>
            <p:cNvGrpSpPr/>
            <p:nvPr/>
          </p:nvGrpSpPr>
          <p:grpSpPr>
            <a:xfrm>
              <a:off x="5343476" y="5402840"/>
              <a:ext cx="5728839" cy="144016"/>
              <a:chOff x="5343476" y="784465"/>
              <a:chExt cx="5728839" cy="144016"/>
            </a:xfrm>
          </p:grpSpPr>
          <p:sp>
            <p:nvSpPr>
              <p:cNvPr id="743" name="Ovaal 742">
                <a:extLst>
                  <a:ext uri="{FF2B5EF4-FFF2-40B4-BE49-F238E27FC236}">
                    <a16:creationId xmlns:a16="http://schemas.microsoft.com/office/drawing/2014/main" id="{9F35D658-2BCC-4533-82F5-634E4103FD0E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44" name="Ovaal 743">
                <a:extLst>
                  <a:ext uri="{FF2B5EF4-FFF2-40B4-BE49-F238E27FC236}">
                    <a16:creationId xmlns:a16="http://schemas.microsoft.com/office/drawing/2014/main" id="{D1C94A84-4D26-4C64-B829-5A2B7C792ED1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45" name="Ovaal 744">
                <a:extLst>
                  <a:ext uri="{FF2B5EF4-FFF2-40B4-BE49-F238E27FC236}">
                    <a16:creationId xmlns:a16="http://schemas.microsoft.com/office/drawing/2014/main" id="{2C452F03-2A8A-480A-92BE-FB1E88F52154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46" name="Ovaal 745">
                <a:extLst>
                  <a:ext uri="{FF2B5EF4-FFF2-40B4-BE49-F238E27FC236}">
                    <a16:creationId xmlns:a16="http://schemas.microsoft.com/office/drawing/2014/main" id="{795F84B2-F62C-457A-9E29-2280AA644E65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47" name="Ovaal 746">
                <a:extLst>
                  <a:ext uri="{FF2B5EF4-FFF2-40B4-BE49-F238E27FC236}">
                    <a16:creationId xmlns:a16="http://schemas.microsoft.com/office/drawing/2014/main" id="{B39C6806-8435-4FC9-AAFB-45CEBD64587E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48" name="Ovaal 747">
                <a:extLst>
                  <a:ext uri="{FF2B5EF4-FFF2-40B4-BE49-F238E27FC236}">
                    <a16:creationId xmlns:a16="http://schemas.microsoft.com/office/drawing/2014/main" id="{A295CBB0-0C42-42B2-BA37-0125B1CE594C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49" name="Ovaal 748">
                <a:extLst>
                  <a:ext uri="{FF2B5EF4-FFF2-40B4-BE49-F238E27FC236}">
                    <a16:creationId xmlns:a16="http://schemas.microsoft.com/office/drawing/2014/main" id="{79DCADDD-E83B-4B52-9485-A124CA92129F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50" name="Ovaal 749">
                <a:extLst>
                  <a:ext uri="{FF2B5EF4-FFF2-40B4-BE49-F238E27FC236}">
                    <a16:creationId xmlns:a16="http://schemas.microsoft.com/office/drawing/2014/main" id="{F5E83DAF-DA39-41EC-AF48-AB6A6DDF132C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51" name="Ovaal 750">
                <a:extLst>
                  <a:ext uri="{FF2B5EF4-FFF2-40B4-BE49-F238E27FC236}">
                    <a16:creationId xmlns:a16="http://schemas.microsoft.com/office/drawing/2014/main" id="{3EC5D479-AF4E-4A40-836E-4E131BC93D10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52" name="Ovaal 751">
                <a:extLst>
                  <a:ext uri="{FF2B5EF4-FFF2-40B4-BE49-F238E27FC236}">
                    <a16:creationId xmlns:a16="http://schemas.microsoft.com/office/drawing/2014/main" id="{DB55A1C1-7FB2-487D-AD08-1FD70397DD75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53" name="Ovaal 752">
                <a:extLst>
                  <a:ext uri="{FF2B5EF4-FFF2-40B4-BE49-F238E27FC236}">
                    <a16:creationId xmlns:a16="http://schemas.microsoft.com/office/drawing/2014/main" id="{302F3AC3-5135-4834-A465-C6D1CFE41546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54" name="Ovaal 753">
                <a:extLst>
                  <a:ext uri="{FF2B5EF4-FFF2-40B4-BE49-F238E27FC236}">
                    <a16:creationId xmlns:a16="http://schemas.microsoft.com/office/drawing/2014/main" id="{EE7C6D04-9E04-4CDF-9452-3742B41AD439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55" name="Ovaal 754">
                <a:extLst>
                  <a:ext uri="{FF2B5EF4-FFF2-40B4-BE49-F238E27FC236}">
                    <a16:creationId xmlns:a16="http://schemas.microsoft.com/office/drawing/2014/main" id="{E905FC32-E2E9-4D48-8070-8A72D55A8002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56" name="Ovaal 755">
                <a:extLst>
                  <a:ext uri="{FF2B5EF4-FFF2-40B4-BE49-F238E27FC236}">
                    <a16:creationId xmlns:a16="http://schemas.microsoft.com/office/drawing/2014/main" id="{D2F16271-35CA-4E27-89DF-FD917CEA0B74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57" name="Ovaal 756">
                <a:extLst>
                  <a:ext uri="{FF2B5EF4-FFF2-40B4-BE49-F238E27FC236}">
                    <a16:creationId xmlns:a16="http://schemas.microsoft.com/office/drawing/2014/main" id="{FA2B0258-A3F6-4650-99F8-A9A22E706D3F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58" name="Ovaal 757">
                <a:extLst>
                  <a:ext uri="{FF2B5EF4-FFF2-40B4-BE49-F238E27FC236}">
                    <a16:creationId xmlns:a16="http://schemas.microsoft.com/office/drawing/2014/main" id="{CB3D561C-38ED-428E-97BF-48D4B6145868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59" name="Ovaal 758">
                <a:extLst>
                  <a:ext uri="{FF2B5EF4-FFF2-40B4-BE49-F238E27FC236}">
                    <a16:creationId xmlns:a16="http://schemas.microsoft.com/office/drawing/2014/main" id="{2321EFC8-47D8-4AA8-9C61-69AABC0F44CE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60" name="Ovaal 759">
                <a:extLst>
                  <a:ext uri="{FF2B5EF4-FFF2-40B4-BE49-F238E27FC236}">
                    <a16:creationId xmlns:a16="http://schemas.microsoft.com/office/drawing/2014/main" id="{0E6F14B3-1EED-41F6-A188-A64F8EFCBD8B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61" name="Ovaal 760">
                <a:extLst>
                  <a:ext uri="{FF2B5EF4-FFF2-40B4-BE49-F238E27FC236}">
                    <a16:creationId xmlns:a16="http://schemas.microsoft.com/office/drawing/2014/main" id="{00082278-4FC7-4585-888C-8F07B75321D8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62" name="Ovaal 761">
                <a:extLst>
                  <a:ext uri="{FF2B5EF4-FFF2-40B4-BE49-F238E27FC236}">
                    <a16:creationId xmlns:a16="http://schemas.microsoft.com/office/drawing/2014/main" id="{6CABE7D6-CE70-445E-AEB5-37837BE2F868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63" name="Ovaal 762">
                <a:extLst>
                  <a:ext uri="{FF2B5EF4-FFF2-40B4-BE49-F238E27FC236}">
                    <a16:creationId xmlns:a16="http://schemas.microsoft.com/office/drawing/2014/main" id="{462597FF-D2BE-4696-9D23-83CC94F2BDA0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64" name="Ovaal 763">
                <a:extLst>
                  <a:ext uri="{FF2B5EF4-FFF2-40B4-BE49-F238E27FC236}">
                    <a16:creationId xmlns:a16="http://schemas.microsoft.com/office/drawing/2014/main" id="{B6FF92B2-FE7D-4185-B632-7D402C6B5B84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65" name="Ovaal 764">
                <a:extLst>
                  <a:ext uri="{FF2B5EF4-FFF2-40B4-BE49-F238E27FC236}">
                    <a16:creationId xmlns:a16="http://schemas.microsoft.com/office/drawing/2014/main" id="{C3BBAF20-5B05-48E7-8DCC-643444E2E34B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66" name="Ovaal 765">
                <a:extLst>
                  <a:ext uri="{FF2B5EF4-FFF2-40B4-BE49-F238E27FC236}">
                    <a16:creationId xmlns:a16="http://schemas.microsoft.com/office/drawing/2014/main" id="{696ED1AD-6E6C-44C9-8172-B552677428DE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67" name="Ovaal 766">
                <a:extLst>
                  <a:ext uri="{FF2B5EF4-FFF2-40B4-BE49-F238E27FC236}">
                    <a16:creationId xmlns:a16="http://schemas.microsoft.com/office/drawing/2014/main" id="{3605725E-1C77-4BD2-BEFA-95EE2CFB6EDB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68" name="Ovaal 767">
                <a:extLst>
                  <a:ext uri="{FF2B5EF4-FFF2-40B4-BE49-F238E27FC236}">
                    <a16:creationId xmlns:a16="http://schemas.microsoft.com/office/drawing/2014/main" id="{B7FB76AB-B055-44EC-A65C-22DC798855E5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69" name="Ovaal 768">
                <a:extLst>
                  <a:ext uri="{FF2B5EF4-FFF2-40B4-BE49-F238E27FC236}">
                    <a16:creationId xmlns:a16="http://schemas.microsoft.com/office/drawing/2014/main" id="{BD2B46BC-BFB3-450A-95CA-447DFAD932EC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70" name="Ovaal 769">
                <a:extLst>
                  <a:ext uri="{FF2B5EF4-FFF2-40B4-BE49-F238E27FC236}">
                    <a16:creationId xmlns:a16="http://schemas.microsoft.com/office/drawing/2014/main" id="{20C6125C-1BC2-4ECB-8932-777F1EF78015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771" name="Groep 770">
              <a:extLst>
                <a:ext uri="{FF2B5EF4-FFF2-40B4-BE49-F238E27FC236}">
                  <a16:creationId xmlns:a16="http://schemas.microsoft.com/office/drawing/2014/main" id="{B794583A-0065-48A2-AEEA-7C09E3ECDD5C}"/>
                </a:ext>
              </a:extLst>
            </p:cNvPr>
            <p:cNvGrpSpPr/>
            <p:nvPr/>
          </p:nvGrpSpPr>
          <p:grpSpPr>
            <a:xfrm>
              <a:off x="5343476" y="5587575"/>
              <a:ext cx="5728839" cy="144016"/>
              <a:chOff x="5343476" y="784465"/>
              <a:chExt cx="5728839" cy="144016"/>
            </a:xfrm>
          </p:grpSpPr>
          <p:sp>
            <p:nvSpPr>
              <p:cNvPr id="772" name="Ovaal 771">
                <a:extLst>
                  <a:ext uri="{FF2B5EF4-FFF2-40B4-BE49-F238E27FC236}">
                    <a16:creationId xmlns:a16="http://schemas.microsoft.com/office/drawing/2014/main" id="{96FE7586-E668-4EA2-BA4D-2D2566916591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73" name="Ovaal 772">
                <a:extLst>
                  <a:ext uri="{FF2B5EF4-FFF2-40B4-BE49-F238E27FC236}">
                    <a16:creationId xmlns:a16="http://schemas.microsoft.com/office/drawing/2014/main" id="{C40B0E43-D11E-492D-A735-CB59177713EF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74" name="Ovaal 773">
                <a:extLst>
                  <a:ext uri="{FF2B5EF4-FFF2-40B4-BE49-F238E27FC236}">
                    <a16:creationId xmlns:a16="http://schemas.microsoft.com/office/drawing/2014/main" id="{54DFCBF3-252A-4418-83F1-C897CA0C2E70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75" name="Ovaal 774">
                <a:extLst>
                  <a:ext uri="{FF2B5EF4-FFF2-40B4-BE49-F238E27FC236}">
                    <a16:creationId xmlns:a16="http://schemas.microsoft.com/office/drawing/2014/main" id="{E58EFA9E-22D8-45BE-85DF-1B14D8D1B848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76" name="Ovaal 775">
                <a:extLst>
                  <a:ext uri="{FF2B5EF4-FFF2-40B4-BE49-F238E27FC236}">
                    <a16:creationId xmlns:a16="http://schemas.microsoft.com/office/drawing/2014/main" id="{95BDE6B9-5A65-45E5-B5F1-CC7A44CD57B1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77" name="Ovaal 776">
                <a:extLst>
                  <a:ext uri="{FF2B5EF4-FFF2-40B4-BE49-F238E27FC236}">
                    <a16:creationId xmlns:a16="http://schemas.microsoft.com/office/drawing/2014/main" id="{D0D21E8E-603F-48D5-AC60-9BC4693DD878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78" name="Ovaal 777">
                <a:extLst>
                  <a:ext uri="{FF2B5EF4-FFF2-40B4-BE49-F238E27FC236}">
                    <a16:creationId xmlns:a16="http://schemas.microsoft.com/office/drawing/2014/main" id="{F81025E3-32AF-4853-B9D7-CE526B48B8DE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79" name="Ovaal 778">
                <a:extLst>
                  <a:ext uri="{FF2B5EF4-FFF2-40B4-BE49-F238E27FC236}">
                    <a16:creationId xmlns:a16="http://schemas.microsoft.com/office/drawing/2014/main" id="{343580D6-B68F-45BD-AEB9-D5B2150D6F7C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80" name="Ovaal 779">
                <a:extLst>
                  <a:ext uri="{FF2B5EF4-FFF2-40B4-BE49-F238E27FC236}">
                    <a16:creationId xmlns:a16="http://schemas.microsoft.com/office/drawing/2014/main" id="{459EBA0A-DE21-453F-8DA2-EC0423E3E48A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81" name="Ovaal 780">
                <a:extLst>
                  <a:ext uri="{FF2B5EF4-FFF2-40B4-BE49-F238E27FC236}">
                    <a16:creationId xmlns:a16="http://schemas.microsoft.com/office/drawing/2014/main" id="{4E0567D8-5B02-4B07-96F4-A5F3D60C4DF3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82" name="Ovaal 781">
                <a:extLst>
                  <a:ext uri="{FF2B5EF4-FFF2-40B4-BE49-F238E27FC236}">
                    <a16:creationId xmlns:a16="http://schemas.microsoft.com/office/drawing/2014/main" id="{5CE0E503-9128-4CC2-83C7-33A07F0CB4A1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83" name="Ovaal 782">
                <a:extLst>
                  <a:ext uri="{FF2B5EF4-FFF2-40B4-BE49-F238E27FC236}">
                    <a16:creationId xmlns:a16="http://schemas.microsoft.com/office/drawing/2014/main" id="{22308A69-50F5-4D1D-AECE-6AD53396792C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84" name="Ovaal 783">
                <a:extLst>
                  <a:ext uri="{FF2B5EF4-FFF2-40B4-BE49-F238E27FC236}">
                    <a16:creationId xmlns:a16="http://schemas.microsoft.com/office/drawing/2014/main" id="{093F9FE2-860B-4837-8124-1FFD2601D612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85" name="Ovaal 784">
                <a:extLst>
                  <a:ext uri="{FF2B5EF4-FFF2-40B4-BE49-F238E27FC236}">
                    <a16:creationId xmlns:a16="http://schemas.microsoft.com/office/drawing/2014/main" id="{CB8D4578-9915-41CE-AA66-A23BB0309DB2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86" name="Ovaal 785">
                <a:extLst>
                  <a:ext uri="{FF2B5EF4-FFF2-40B4-BE49-F238E27FC236}">
                    <a16:creationId xmlns:a16="http://schemas.microsoft.com/office/drawing/2014/main" id="{BD37A725-7D32-48E0-8AEA-5F0C9BD97903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87" name="Ovaal 786">
                <a:extLst>
                  <a:ext uri="{FF2B5EF4-FFF2-40B4-BE49-F238E27FC236}">
                    <a16:creationId xmlns:a16="http://schemas.microsoft.com/office/drawing/2014/main" id="{E69B16B8-62B0-409B-ABE6-A6DF5BA03EA3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88" name="Ovaal 787">
                <a:extLst>
                  <a:ext uri="{FF2B5EF4-FFF2-40B4-BE49-F238E27FC236}">
                    <a16:creationId xmlns:a16="http://schemas.microsoft.com/office/drawing/2014/main" id="{E17065DE-F95C-458F-857E-6A653C756494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89" name="Ovaal 788">
                <a:extLst>
                  <a:ext uri="{FF2B5EF4-FFF2-40B4-BE49-F238E27FC236}">
                    <a16:creationId xmlns:a16="http://schemas.microsoft.com/office/drawing/2014/main" id="{08ACB56D-5D0F-4971-8C14-0980F06686E8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90" name="Ovaal 789">
                <a:extLst>
                  <a:ext uri="{FF2B5EF4-FFF2-40B4-BE49-F238E27FC236}">
                    <a16:creationId xmlns:a16="http://schemas.microsoft.com/office/drawing/2014/main" id="{93C8D75A-A131-491A-A82F-22D3AB2317D7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91" name="Ovaal 790">
                <a:extLst>
                  <a:ext uri="{FF2B5EF4-FFF2-40B4-BE49-F238E27FC236}">
                    <a16:creationId xmlns:a16="http://schemas.microsoft.com/office/drawing/2014/main" id="{87BE6B6B-FC51-4905-AB4F-C26EDFA79487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92" name="Ovaal 791">
                <a:extLst>
                  <a:ext uri="{FF2B5EF4-FFF2-40B4-BE49-F238E27FC236}">
                    <a16:creationId xmlns:a16="http://schemas.microsoft.com/office/drawing/2014/main" id="{4725B4E4-6281-48FC-BA76-8899EA3D4B9C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93" name="Ovaal 792">
                <a:extLst>
                  <a:ext uri="{FF2B5EF4-FFF2-40B4-BE49-F238E27FC236}">
                    <a16:creationId xmlns:a16="http://schemas.microsoft.com/office/drawing/2014/main" id="{BA96E559-71B4-4D33-8F6A-266C40AE4BB1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94" name="Ovaal 793">
                <a:extLst>
                  <a:ext uri="{FF2B5EF4-FFF2-40B4-BE49-F238E27FC236}">
                    <a16:creationId xmlns:a16="http://schemas.microsoft.com/office/drawing/2014/main" id="{2F39881D-1F8B-444E-9A1A-E45AFF3C42A4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95" name="Ovaal 794">
                <a:extLst>
                  <a:ext uri="{FF2B5EF4-FFF2-40B4-BE49-F238E27FC236}">
                    <a16:creationId xmlns:a16="http://schemas.microsoft.com/office/drawing/2014/main" id="{2C5B052B-5F09-4F32-927D-B0813C6177E4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96" name="Ovaal 795">
                <a:extLst>
                  <a:ext uri="{FF2B5EF4-FFF2-40B4-BE49-F238E27FC236}">
                    <a16:creationId xmlns:a16="http://schemas.microsoft.com/office/drawing/2014/main" id="{0D4B1940-D7F5-42CE-AF19-F11B24452F04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97" name="Ovaal 796">
                <a:extLst>
                  <a:ext uri="{FF2B5EF4-FFF2-40B4-BE49-F238E27FC236}">
                    <a16:creationId xmlns:a16="http://schemas.microsoft.com/office/drawing/2014/main" id="{E2B0B863-6E0D-486E-932B-7A2F7400144B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98" name="Ovaal 797">
                <a:extLst>
                  <a:ext uri="{FF2B5EF4-FFF2-40B4-BE49-F238E27FC236}">
                    <a16:creationId xmlns:a16="http://schemas.microsoft.com/office/drawing/2014/main" id="{0726C5C6-2987-47BC-9566-27695AAB295A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99" name="Ovaal 798">
                <a:extLst>
                  <a:ext uri="{FF2B5EF4-FFF2-40B4-BE49-F238E27FC236}">
                    <a16:creationId xmlns:a16="http://schemas.microsoft.com/office/drawing/2014/main" id="{0BDFB7D1-19E2-4416-9766-9B2B9FFE5BE2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800" name="Groep 799">
              <a:extLst>
                <a:ext uri="{FF2B5EF4-FFF2-40B4-BE49-F238E27FC236}">
                  <a16:creationId xmlns:a16="http://schemas.microsoft.com/office/drawing/2014/main" id="{90B59DDF-C9F4-4D22-92B8-E7824F9B0B83}"/>
                </a:ext>
              </a:extLst>
            </p:cNvPr>
            <p:cNvGrpSpPr/>
            <p:nvPr/>
          </p:nvGrpSpPr>
          <p:grpSpPr>
            <a:xfrm>
              <a:off x="5343476" y="5772323"/>
              <a:ext cx="5728839" cy="144016"/>
              <a:chOff x="5343476" y="784465"/>
              <a:chExt cx="5728839" cy="144016"/>
            </a:xfrm>
          </p:grpSpPr>
          <p:sp>
            <p:nvSpPr>
              <p:cNvPr id="801" name="Ovaal 800">
                <a:extLst>
                  <a:ext uri="{FF2B5EF4-FFF2-40B4-BE49-F238E27FC236}">
                    <a16:creationId xmlns:a16="http://schemas.microsoft.com/office/drawing/2014/main" id="{FA9DF106-D7E1-4404-8ED7-8EC561502E8F}"/>
                  </a:ext>
                </a:extLst>
              </p:cNvPr>
              <p:cNvSpPr/>
              <p:nvPr/>
            </p:nvSpPr>
            <p:spPr>
              <a:xfrm>
                <a:off x="53434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02" name="Ovaal 801">
                <a:extLst>
                  <a:ext uri="{FF2B5EF4-FFF2-40B4-BE49-F238E27FC236}">
                    <a16:creationId xmlns:a16="http://schemas.microsoft.com/office/drawing/2014/main" id="{93887FBC-854E-40FD-BC37-8D1D7C68850D}"/>
                  </a:ext>
                </a:extLst>
              </p:cNvPr>
              <p:cNvSpPr/>
              <p:nvPr/>
            </p:nvSpPr>
            <p:spPr>
              <a:xfrm>
                <a:off x="55503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03" name="Ovaal 802">
                <a:extLst>
                  <a:ext uri="{FF2B5EF4-FFF2-40B4-BE49-F238E27FC236}">
                    <a16:creationId xmlns:a16="http://schemas.microsoft.com/office/drawing/2014/main" id="{34CB732D-9226-49D6-BBA3-1BC764F4BE14}"/>
                  </a:ext>
                </a:extLst>
              </p:cNvPr>
              <p:cNvSpPr/>
              <p:nvPr/>
            </p:nvSpPr>
            <p:spPr>
              <a:xfrm>
                <a:off x="57571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04" name="Ovaal 803">
                <a:extLst>
                  <a:ext uri="{FF2B5EF4-FFF2-40B4-BE49-F238E27FC236}">
                    <a16:creationId xmlns:a16="http://schemas.microsoft.com/office/drawing/2014/main" id="{4C2DA012-2E70-42CB-B028-5BE0A843B65A}"/>
                  </a:ext>
                </a:extLst>
              </p:cNvPr>
              <p:cNvSpPr/>
              <p:nvPr/>
            </p:nvSpPr>
            <p:spPr>
              <a:xfrm>
                <a:off x="59640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05" name="Ovaal 804">
                <a:extLst>
                  <a:ext uri="{FF2B5EF4-FFF2-40B4-BE49-F238E27FC236}">
                    <a16:creationId xmlns:a16="http://schemas.microsoft.com/office/drawing/2014/main" id="{1D7220CA-01E8-4EAE-965D-F7A47F725F74}"/>
                  </a:ext>
                </a:extLst>
              </p:cNvPr>
              <p:cNvSpPr/>
              <p:nvPr/>
            </p:nvSpPr>
            <p:spPr>
              <a:xfrm>
                <a:off x="61708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06" name="Ovaal 805">
                <a:extLst>
                  <a:ext uri="{FF2B5EF4-FFF2-40B4-BE49-F238E27FC236}">
                    <a16:creationId xmlns:a16="http://schemas.microsoft.com/office/drawing/2014/main" id="{550D5211-BA38-40A4-9549-35EB4CD5DFA7}"/>
                  </a:ext>
                </a:extLst>
              </p:cNvPr>
              <p:cNvSpPr/>
              <p:nvPr/>
            </p:nvSpPr>
            <p:spPr>
              <a:xfrm>
                <a:off x="63777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07" name="Ovaal 806">
                <a:extLst>
                  <a:ext uri="{FF2B5EF4-FFF2-40B4-BE49-F238E27FC236}">
                    <a16:creationId xmlns:a16="http://schemas.microsoft.com/office/drawing/2014/main" id="{EBEC50D3-B76A-4C51-8D5F-C2F0A25A3AB3}"/>
                  </a:ext>
                </a:extLst>
              </p:cNvPr>
              <p:cNvSpPr/>
              <p:nvPr/>
            </p:nvSpPr>
            <p:spPr>
              <a:xfrm>
                <a:off x="65845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08" name="Ovaal 807">
                <a:extLst>
                  <a:ext uri="{FF2B5EF4-FFF2-40B4-BE49-F238E27FC236}">
                    <a16:creationId xmlns:a16="http://schemas.microsoft.com/office/drawing/2014/main" id="{D3DAA994-471E-4B02-92D7-CB9DBD459367}"/>
                  </a:ext>
                </a:extLst>
              </p:cNvPr>
              <p:cNvSpPr/>
              <p:nvPr/>
            </p:nvSpPr>
            <p:spPr>
              <a:xfrm>
                <a:off x="679139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09" name="Ovaal 808">
                <a:extLst>
                  <a:ext uri="{FF2B5EF4-FFF2-40B4-BE49-F238E27FC236}">
                    <a16:creationId xmlns:a16="http://schemas.microsoft.com/office/drawing/2014/main" id="{585BDCF9-86D5-4AA9-8028-E8448E7CCB06}"/>
                  </a:ext>
                </a:extLst>
              </p:cNvPr>
              <p:cNvSpPr/>
              <p:nvPr/>
            </p:nvSpPr>
            <p:spPr>
              <a:xfrm>
                <a:off x="699823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10" name="Ovaal 809">
                <a:extLst>
                  <a:ext uri="{FF2B5EF4-FFF2-40B4-BE49-F238E27FC236}">
                    <a16:creationId xmlns:a16="http://schemas.microsoft.com/office/drawing/2014/main" id="{7696039C-CCA0-4C98-854B-09632C9D6899}"/>
                  </a:ext>
                </a:extLst>
              </p:cNvPr>
              <p:cNvSpPr/>
              <p:nvPr/>
            </p:nvSpPr>
            <p:spPr>
              <a:xfrm>
                <a:off x="720508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11" name="Ovaal 810">
                <a:extLst>
                  <a:ext uri="{FF2B5EF4-FFF2-40B4-BE49-F238E27FC236}">
                    <a16:creationId xmlns:a16="http://schemas.microsoft.com/office/drawing/2014/main" id="{B0743D82-3693-4D57-AB8C-C0D9B242BC5C}"/>
                  </a:ext>
                </a:extLst>
              </p:cNvPr>
              <p:cNvSpPr/>
              <p:nvPr/>
            </p:nvSpPr>
            <p:spPr>
              <a:xfrm>
                <a:off x="741192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12" name="Ovaal 811">
                <a:extLst>
                  <a:ext uri="{FF2B5EF4-FFF2-40B4-BE49-F238E27FC236}">
                    <a16:creationId xmlns:a16="http://schemas.microsoft.com/office/drawing/2014/main" id="{784BD6D0-A4AF-4C99-9A44-F843E52C2483}"/>
                  </a:ext>
                </a:extLst>
              </p:cNvPr>
              <p:cNvSpPr/>
              <p:nvPr/>
            </p:nvSpPr>
            <p:spPr>
              <a:xfrm>
                <a:off x="761877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13" name="Ovaal 812">
                <a:extLst>
                  <a:ext uri="{FF2B5EF4-FFF2-40B4-BE49-F238E27FC236}">
                    <a16:creationId xmlns:a16="http://schemas.microsoft.com/office/drawing/2014/main" id="{C8ACEB02-9F0B-4BD9-BD1D-B5385053A701}"/>
                  </a:ext>
                </a:extLst>
              </p:cNvPr>
              <p:cNvSpPr/>
              <p:nvPr/>
            </p:nvSpPr>
            <p:spPr>
              <a:xfrm>
                <a:off x="782561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14" name="Ovaal 813">
                <a:extLst>
                  <a:ext uri="{FF2B5EF4-FFF2-40B4-BE49-F238E27FC236}">
                    <a16:creationId xmlns:a16="http://schemas.microsoft.com/office/drawing/2014/main" id="{AEE4BDC4-ACBA-46D8-8F41-DB9EB9F20BD3}"/>
                  </a:ext>
                </a:extLst>
              </p:cNvPr>
              <p:cNvSpPr/>
              <p:nvPr/>
            </p:nvSpPr>
            <p:spPr>
              <a:xfrm>
                <a:off x="803246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15" name="Ovaal 814">
                <a:extLst>
                  <a:ext uri="{FF2B5EF4-FFF2-40B4-BE49-F238E27FC236}">
                    <a16:creationId xmlns:a16="http://schemas.microsoft.com/office/drawing/2014/main" id="{4DCC7CC8-1E49-4520-890E-4D8580CDF1CA}"/>
                  </a:ext>
                </a:extLst>
              </p:cNvPr>
              <p:cNvSpPr/>
              <p:nvPr/>
            </p:nvSpPr>
            <p:spPr>
              <a:xfrm>
                <a:off x="823930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16" name="Ovaal 815">
                <a:extLst>
                  <a:ext uri="{FF2B5EF4-FFF2-40B4-BE49-F238E27FC236}">
                    <a16:creationId xmlns:a16="http://schemas.microsoft.com/office/drawing/2014/main" id="{6A4A434E-40FC-4F01-80BC-6542906690B0}"/>
                  </a:ext>
                </a:extLst>
              </p:cNvPr>
              <p:cNvSpPr/>
              <p:nvPr/>
            </p:nvSpPr>
            <p:spPr>
              <a:xfrm>
                <a:off x="844615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17" name="Ovaal 816">
                <a:extLst>
                  <a:ext uri="{FF2B5EF4-FFF2-40B4-BE49-F238E27FC236}">
                    <a16:creationId xmlns:a16="http://schemas.microsoft.com/office/drawing/2014/main" id="{FF345438-059C-4B3E-A75C-E87CAF1117AD}"/>
                  </a:ext>
                </a:extLst>
              </p:cNvPr>
              <p:cNvSpPr/>
              <p:nvPr/>
            </p:nvSpPr>
            <p:spPr>
              <a:xfrm>
                <a:off x="865299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18" name="Ovaal 817">
                <a:extLst>
                  <a:ext uri="{FF2B5EF4-FFF2-40B4-BE49-F238E27FC236}">
                    <a16:creationId xmlns:a16="http://schemas.microsoft.com/office/drawing/2014/main" id="{B7B78EE1-7B14-49FA-AF6D-861A4AB97B19}"/>
                  </a:ext>
                </a:extLst>
              </p:cNvPr>
              <p:cNvSpPr/>
              <p:nvPr/>
            </p:nvSpPr>
            <p:spPr>
              <a:xfrm>
                <a:off x="885984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19" name="Ovaal 818">
                <a:extLst>
                  <a:ext uri="{FF2B5EF4-FFF2-40B4-BE49-F238E27FC236}">
                    <a16:creationId xmlns:a16="http://schemas.microsoft.com/office/drawing/2014/main" id="{2B898745-7A89-4B62-A479-4AF8FF6FE8A8}"/>
                  </a:ext>
                </a:extLst>
              </p:cNvPr>
              <p:cNvSpPr/>
              <p:nvPr/>
            </p:nvSpPr>
            <p:spPr>
              <a:xfrm>
                <a:off x="906668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20" name="Ovaal 819">
                <a:extLst>
                  <a:ext uri="{FF2B5EF4-FFF2-40B4-BE49-F238E27FC236}">
                    <a16:creationId xmlns:a16="http://schemas.microsoft.com/office/drawing/2014/main" id="{878CC62B-B0C9-4F3A-9B2A-9E758CA734BE}"/>
                  </a:ext>
                </a:extLst>
              </p:cNvPr>
              <p:cNvSpPr/>
              <p:nvPr/>
            </p:nvSpPr>
            <p:spPr>
              <a:xfrm>
                <a:off x="927353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21" name="Ovaal 820">
                <a:extLst>
                  <a:ext uri="{FF2B5EF4-FFF2-40B4-BE49-F238E27FC236}">
                    <a16:creationId xmlns:a16="http://schemas.microsoft.com/office/drawing/2014/main" id="{E855545F-F3C2-4519-A898-642DA9C25D64}"/>
                  </a:ext>
                </a:extLst>
              </p:cNvPr>
              <p:cNvSpPr/>
              <p:nvPr/>
            </p:nvSpPr>
            <p:spPr>
              <a:xfrm>
                <a:off x="948037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22" name="Ovaal 821">
                <a:extLst>
                  <a:ext uri="{FF2B5EF4-FFF2-40B4-BE49-F238E27FC236}">
                    <a16:creationId xmlns:a16="http://schemas.microsoft.com/office/drawing/2014/main" id="{4D225149-E05F-4844-8E90-2B8C2DBC2264}"/>
                  </a:ext>
                </a:extLst>
              </p:cNvPr>
              <p:cNvSpPr/>
              <p:nvPr/>
            </p:nvSpPr>
            <p:spPr>
              <a:xfrm>
                <a:off x="968722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23" name="Ovaal 822">
                <a:extLst>
                  <a:ext uri="{FF2B5EF4-FFF2-40B4-BE49-F238E27FC236}">
                    <a16:creationId xmlns:a16="http://schemas.microsoft.com/office/drawing/2014/main" id="{E8008754-B7EF-4CFB-9F0B-904B314A1FFC}"/>
                  </a:ext>
                </a:extLst>
              </p:cNvPr>
              <p:cNvSpPr/>
              <p:nvPr/>
            </p:nvSpPr>
            <p:spPr>
              <a:xfrm>
                <a:off x="989406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24" name="Ovaal 823">
                <a:extLst>
                  <a:ext uri="{FF2B5EF4-FFF2-40B4-BE49-F238E27FC236}">
                    <a16:creationId xmlns:a16="http://schemas.microsoft.com/office/drawing/2014/main" id="{6A2CC8FF-27E0-4E0C-9663-FD83A5EDDAB1}"/>
                  </a:ext>
                </a:extLst>
              </p:cNvPr>
              <p:cNvSpPr/>
              <p:nvPr/>
            </p:nvSpPr>
            <p:spPr>
              <a:xfrm>
                <a:off x="1010091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25" name="Ovaal 824">
                <a:extLst>
                  <a:ext uri="{FF2B5EF4-FFF2-40B4-BE49-F238E27FC236}">
                    <a16:creationId xmlns:a16="http://schemas.microsoft.com/office/drawing/2014/main" id="{82C6669A-9050-4830-AEE0-15A3B82862DF}"/>
                  </a:ext>
                </a:extLst>
              </p:cNvPr>
              <p:cNvSpPr/>
              <p:nvPr/>
            </p:nvSpPr>
            <p:spPr>
              <a:xfrm>
                <a:off x="1030775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26" name="Ovaal 825">
                <a:extLst>
                  <a:ext uri="{FF2B5EF4-FFF2-40B4-BE49-F238E27FC236}">
                    <a16:creationId xmlns:a16="http://schemas.microsoft.com/office/drawing/2014/main" id="{6B66837D-BE07-44D4-85BE-06C65B632621}"/>
                  </a:ext>
                </a:extLst>
              </p:cNvPr>
              <p:cNvSpPr/>
              <p:nvPr/>
            </p:nvSpPr>
            <p:spPr>
              <a:xfrm>
                <a:off x="10514601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27" name="Ovaal 826">
                <a:extLst>
                  <a:ext uri="{FF2B5EF4-FFF2-40B4-BE49-F238E27FC236}">
                    <a16:creationId xmlns:a16="http://schemas.microsoft.com/office/drawing/2014/main" id="{6D84C0A2-C0FE-45F1-BECD-1ECC84A5D085}"/>
                  </a:ext>
                </a:extLst>
              </p:cNvPr>
              <p:cNvSpPr/>
              <p:nvPr/>
            </p:nvSpPr>
            <p:spPr>
              <a:xfrm>
                <a:off x="10721446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28" name="Ovaal 827">
                <a:extLst>
                  <a:ext uri="{FF2B5EF4-FFF2-40B4-BE49-F238E27FC236}">
                    <a16:creationId xmlns:a16="http://schemas.microsoft.com/office/drawing/2014/main" id="{FBD9A506-483F-4904-99F2-A19C5F79B0DD}"/>
                  </a:ext>
                </a:extLst>
              </p:cNvPr>
              <p:cNvSpPr/>
              <p:nvPr/>
            </p:nvSpPr>
            <p:spPr>
              <a:xfrm>
                <a:off x="10928299" y="784465"/>
                <a:ext cx="144016" cy="144016"/>
              </a:xfrm>
              <a:prstGeom prst="ellipse">
                <a:avLst/>
              </a:prstGeom>
              <a:sp3d>
                <a:bevelT w="82550" h="6350"/>
                <a:bevelB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3603" name="Vrije vorm: vorm 3602">
            <a:extLst>
              <a:ext uri="{FF2B5EF4-FFF2-40B4-BE49-F238E27FC236}">
                <a16:creationId xmlns:a16="http://schemas.microsoft.com/office/drawing/2014/main" id="{82F7F0B9-6682-472B-89DA-F5A31F241321}"/>
              </a:ext>
            </a:extLst>
          </p:cNvPr>
          <p:cNvSpPr/>
          <p:nvPr/>
        </p:nvSpPr>
        <p:spPr>
          <a:xfrm>
            <a:off x="-2953657" y="-65314"/>
            <a:ext cx="8142514" cy="6821714"/>
          </a:xfrm>
          <a:custGeom>
            <a:avLst/>
            <a:gdLst>
              <a:gd name="connsiteX0" fmla="*/ 0 w 8142514"/>
              <a:gd name="connsiteY0" fmla="*/ 0 h 6821714"/>
              <a:gd name="connsiteX1" fmla="*/ 5631543 w 8142514"/>
              <a:gd name="connsiteY1" fmla="*/ 145143 h 6821714"/>
              <a:gd name="connsiteX2" fmla="*/ 8135257 w 8142514"/>
              <a:gd name="connsiteY2" fmla="*/ 1690914 h 6821714"/>
              <a:gd name="connsiteX3" fmla="*/ 8142514 w 8142514"/>
              <a:gd name="connsiteY3" fmla="*/ 6502400 h 6821714"/>
              <a:gd name="connsiteX4" fmla="*/ 2750457 w 8142514"/>
              <a:gd name="connsiteY4" fmla="*/ 6821714 h 6821714"/>
              <a:gd name="connsiteX5" fmla="*/ 36286 w 8142514"/>
              <a:gd name="connsiteY5" fmla="*/ 5101771 h 6821714"/>
              <a:gd name="connsiteX6" fmla="*/ 0 w 8142514"/>
              <a:gd name="connsiteY6" fmla="*/ 0 h 682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42514" h="6821714">
                <a:moveTo>
                  <a:pt x="0" y="0"/>
                </a:moveTo>
                <a:lnTo>
                  <a:pt x="5631543" y="145143"/>
                </a:lnTo>
                <a:lnTo>
                  <a:pt x="8135257" y="1690914"/>
                </a:lnTo>
                <a:lnTo>
                  <a:pt x="8142514" y="6502400"/>
                </a:lnTo>
                <a:lnTo>
                  <a:pt x="2750457" y="6821714"/>
                </a:lnTo>
                <a:lnTo>
                  <a:pt x="36286" y="5101771"/>
                </a:lnTo>
                <a:lnTo>
                  <a:pt x="0" y="0"/>
                </a:lnTo>
                <a:close/>
              </a:path>
            </a:pathLst>
          </a:custGeom>
          <a:solidFill>
            <a:srgbClr val="B6D4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6B175CC-56BB-41A9-A239-9756D5396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3" t="9051" r="3966" b="12201"/>
          <a:stretch/>
        </p:blipFill>
        <p:spPr>
          <a:xfrm>
            <a:off x="-4672756" y="600927"/>
            <a:ext cx="6264696" cy="54006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6705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unstmatige intelligentie - Programmeeropgave 3 - Iris">
            <a:extLst>
              <a:ext uri="{FF2B5EF4-FFF2-40B4-BE49-F238E27FC236}">
                <a16:creationId xmlns:a16="http://schemas.microsoft.com/office/drawing/2014/main" id="{90072E12-547C-4E54-B6B4-2B27B04B2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052736"/>
            <a:ext cx="5472608" cy="410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kstvak 158">
            <a:extLst>
              <a:ext uri="{FF2B5EF4-FFF2-40B4-BE49-F238E27FC236}">
                <a16:creationId xmlns:a16="http://schemas.microsoft.com/office/drawing/2014/main" id="{3C1D20E1-9CCD-4E92-BC3D-F9D81E426A4C}"/>
              </a:ext>
            </a:extLst>
          </p:cNvPr>
          <p:cNvSpPr txBox="1"/>
          <p:nvPr/>
        </p:nvSpPr>
        <p:spPr>
          <a:xfrm>
            <a:off x="4167395" y="2636912"/>
            <a:ext cx="195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kroonblad (</a:t>
            </a:r>
            <a:r>
              <a:rPr lang="nl-NL" b="1" dirty="0" err="1">
                <a:solidFill>
                  <a:schemeClr val="bg1"/>
                </a:solidFill>
              </a:rPr>
              <a:t>petaal</a:t>
            </a:r>
            <a:r>
              <a:rPr lang="nl-NL" b="1" dirty="0">
                <a:solidFill>
                  <a:schemeClr val="bg1"/>
                </a:solidFill>
              </a:rPr>
              <a:t>)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61" name="Tekstvak 160">
            <a:extLst>
              <a:ext uri="{FF2B5EF4-FFF2-40B4-BE49-F238E27FC236}">
                <a16:creationId xmlns:a16="http://schemas.microsoft.com/office/drawing/2014/main" id="{134402AE-F46A-4703-8BA7-B926DBB99A31}"/>
              </a:ext>
            </a:extLst>
          </p:cNvPr>
          <p:cNvSpPr txBox="1"/>
          <p:nvPr/>
        </p:nvSpPr>
        <p:spPr>
          <a:xfrm>
            <a:off x="3935760" y="4221088"/>
            <a:ext cx="17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kelkblad (</a:t>
            </a:r>
            <a:r>
              <a:rPr lang="nl-NL" b="1" dirty="0" err="1">
                <a:solidFill>
                  <a:schemeClr val="bg1"/>
                </a:solidFill>
              </a:rPr>
              <a:t>sepaal</a:t>
            </a:r>
            <a:r>
              <a:rPr lang="nl-NL" b="1" dirty="0">
                <a:solidFill>
                  <a:schemeClr val="bg1"/>
                </a:solidFill>
              </a:rPr>
              <a:t>)</a:t>
            </a:r>
            <a:endParaRPr lang="nl-B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19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6B175CC-56BB-41A9-A239-9756D5396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3" t="9051" r="3966" b="12201"/>
          <a:stretch/>
        </p:blipFill>
        <p:spPr>
          <a:xfrm>
            <a:off x="3071665" y="620688"/>
            <a:ext cx="6264696" cy="540060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E9FDF580-9461-4AF5-9929-0735A1F8CCA8}"/>
              </a:ext>
            </a:extLst>
          </p:cNvPr>
          <p:cNvSpPr/>
          <p:nvPr/>
        </p:nvSpPr>
        <p:spPr>
          <a:xfrm>
            <a:off x="7730727" y="2774156"/>
            <a:ext cx="215503" cy="18930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9836BA4-FA34-47BD-8590-CA4BBC9DBB0A}"/>
              </a:ext>
            </a:extLst>
          </p:cNvPr>
          <p:cNvSpPr txBox="1"/>
          <p:nvPr/>
        </p:nvSpPr>
        <p:spPr>
          <a:xfrm>
            <a:off x="8819112" y="2859251"/>
            <a:ext cx="260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6"/>
                </a:solidFill>
              </a:rPr>
              <a:t>grijswaarde</a:t>
            </a:r>
            <a:r>
              <a:rPr lang="nl-NL" baseline="-25000" dirty="0">
                <a:solidFill>
                  <a:schemeClr val="accent6"/>
                </a:solidFill>
              </a:rPr>
              <a:t>[22, 17]</a:t>
            </a:r>
            <a:r>
              <a:rPr lang="nl-NL" dirty="0">
                <a:solidFill>
                  <a:schemeClr val="accent6"/>
                </a:solidFill>
              </a:rPr>
              <a:t> = 0. 863</a:t>
            </a:r>
            <a:endParaRPr lang="nl-BE" dirty="0">
              <a:solidFill>
                <a:schemeClr val="accent6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6CBF877-9D25-4564-BF2C-1DA3DD1EBC5D}"/>
              </a:ext>
            </a:extLst>
          </p:cNvPr>
          <p:cNvSpPr txBox="1"/>
          <p:nvPr/>
        </p:nvSpPr>
        <p:spPr>
          <a:xfrm>
            <a:off x="8832304" y="2348880"/>
            <a:ext cx="249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6"/>
                </a:solidFill>
              </a:rPr>
              <a:t>grijswaarde</a:t>
            </a:r>
            <a:r>
              <a:rPr lang="nl-NL" baseline="-25000" dirty="0">
                <a:solidFill>
                  <a:schemeClr val="accent6"/>
                </a:solidFill>
              </a:rPr>
              <a:t>[22, 18]</a:t>
            </a:r>
            <a:r>
              <a:rPr lang="nl-NL" dirty="0">
                <a:solidFill>
                  <a:schemeClr val="accent6"/>
                </a:solidFill>
              </a:rPr>
              <a:t> = 0.220</a:t>
            </a:r>
            <a:endParaRPr lang="nl-BE" dirty="0">
              <a:solidFill>
                <a:schemeClr val="accent6"/>
              </a:solidFill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E9C1F0E3-205C-4137-B91D-4A6A466E81A1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7946230" y="2533546"/>
            <a:ext cx="886074" cy="13794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3CC14403-754B-4BA0-9D9F-8D642D3D510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946230" y="2868811"/>
            <a:ext cx="872882" cy="175106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hthoek 13">
            <a:extLst>
              <a:ext uri="{FF2B5EF4-FFF2-40B4-BE49-F238E27FC236}">
                <a16:creationId xmlns:a16="http://schemas.microsoft.com/office/drawing/2014/main" id="{C3D78A3F-D8BC-49DA-90B7-12CFDDA4BDEA}"/>
              </a:ext>
            </a:extLst>
          </p:cNvPr>
          <p:cNvSpPr/>
          <p:nvPr/>
        </p:nvSpPr>
        <p:spPr>
          <a:xfrm>
            <a:off x="7730727" y="2576831"/>
            <a:ext cx="215503" cy="18930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1E580D4F-63F7-4689-B0BF-A56FF2A8A248}"/>
              </a:ext>
            </a:extLst>
          </p:cNvPr>
          <p:cNvSpPr txBox="1"/>
          <p:nvPr/>
        </p:nvSpPr>
        <p:spPr>
          <a:xfrm>
            <a:off x="3071665" y="332656"/>
            <a:ext cx="120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6"/>
                </a:solidFill>
              </a:rPr>
              <a:t>instance</a:t>
            </a:r>
            <a:r>
              <a:rPr lang="nl-NL" baseline="-25000" dirty="0">
                <a:solidFill>
                  <a:schemeClr val="accent6"/>
                </a:solidFill>
              </a:rPr>
              <a:t>300</a:t>
            </a:r>
            <a:endParaRPr lang="nl-BE" baseline="-25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31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2E07E5D1-F8C5-4B1C-A7A9-6689155F6C5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754985" y="1484784"/>
            <a:ext cx="0" cy="273630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EC6E3988-16A2-4D95-A7EE-3D95DE46EB5F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143672" y="2888940"/>
            <a:ext cx="210725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 3">
                <a:extLst>
                  <a:ext uri="{FF2B5EF4-FFF2-40B4-BE49-F238E27FC236}">
                    <a16:creationId xmlns:a16="http://schemas.microsoft.com/office/drawing/2014/main" id="{0891274D-F5EB-494A-92AE-E831B1732A92}"/>
                  </a:ext>
                </a:extLst>
              </p:cNvPr>
              <p:cNvSpPr/>
              <p:nvPr/>
            </p:nvSpPr>
            <p:spPr>
              <a:xfrm>
                <a:off x="1991544" y="2348880"/>
                <a:ext cx="792088" cy="10801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lang="nl-N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𝑡𝑟𝑛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4" name="Rechthoek 3">
                <a:extLst>
                  <a:ext uri="{FF2B5EF4-FFF2-40B4-BE49-F238E27FC236}">
                    <a16:creationId xmlns:a16="http://schemas.microsoft.com/office/drawing/2014/main" id="{0891274D-F5EB-494A-92AE-E831B1732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2348880"/>
                <a:ext cx="792088" cy="1080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hoek 4">
                <a:extLst>
                  <a:ext uri="{FF2B5EF4-FFF2-40B4-BE49-F238E27FC236}">
                    <a16:creationId xmlns:a16="http://schemas.microsoft.com/office/drawing/2014/main" id="{E0DD8B95-5079-472E-944A-95F4CEF94789}"/>
                  </a:ext>
                </a:extLst>
              </p:cNvPr>
              <p:cNvSpPr/>
              <p:nvPr/>
            </p:nvSpPr>
            <p:spPr>
              <a:xfrm>
                <a:off x="2855640" y="2348880"/>
                <a:ext cx="288032" cy="10801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lIns="36000" r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𝒴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𝑡𝑟𝑛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5" name="Rechthoek 4">
                <a:extLst>
                  <a:ext uri="{FF2B5EF4-FFF2-40B4-BE49-F238E27FC236}">
                    <a16:creationId xmlns:a16="http://schemas.microsoft.com/office/drawing/2014/main" id="{E0DD8B95-5079-472E-944A-95F4CEF94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2348880"/>
                <a:ext cx="288032" cy="1080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al 5">
            <a:extLst>
              <a:ext uri="{FF2B5EF4-FFF2-40B4-BE49-F238E27FC236}">
                <a16:creationId xmlns:a16="http://schemas.microsoft.com/office/drawing/2014/main" id="{0346D512-4692-4797-9BAA-F852466F156B}"/>
              </a:ext>
            </a:extLst>
          </p:cNvPr>
          <p:cNvSpPr/>
          <p:nvPr/>
        </p:nvSpPr>
        <p:spPr>
          <a:xfrm>
            <a:off x="4050736" y="2744924"/>
            <a:ext cx="288032" cy="2880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720000" rtlCol="0" anchor="ctr"/>
          <a:lstStyle/>
          <a:p>
            <a:pPr algn="ctr"/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leeralgoritme</a:t>
            </a:r>
            <a:endParaRPr lang="nl-B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hoek: afgeronde hoeken 9">
                <a:extLst>
                  <a:ext uri="{FF2B5EF4-FFF2-40B4-BE49-F238E27FC236}">
                    <a16:creationId xmlns:a16="http://schemas.microsoft.com/office/drawing/2014/main" id="{A3CDFAB5-5A4D-46B9-8B76-AF8BFE4BE2E2}"/>
                  </a:ext>
                </a:extLst>
              </p:cNvPr>
              <p:cNvSpPr/>
              <p:nvPr/>
            </p:nvSpPr>
            <p:spPr>
              <a:xfrm>
                <a:off x="5250929" y="2348880"/>
                <a:ext cx="1008112" cy="1080120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0" name="Rechthoek: afgeronde hoeken 9">
                <a:extLst>
                  <a:ext uri="{FF2B5EF4-FFF2-40B4-BE49-F238E27FC236}">
                    <a16:creationId xmlns:a16="http://schemas.microsoft.com/office/drawing/2014/main" id="{A3CDFAB5-5A4D-46B9-8B76-AF8BFE4BE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929" y="2348880"/>
                <a:ext cx="1008112" cy="1080120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kstvak 13">
            <a:extLst>
              <a:ext uri="{FF2B5EF4-FFF2-40B4-BE49-F238E27FC236}">
                <a16:creationId xmlns:a16="http://schemas.microsoft.com/office/drawing/2014/main" id="{2F848A5D-5D92-4D3F-A24E-60FA2EEF30C8}"/>
              </a:ext>
            </a:extLst>
          </p:cNvPr>
          <p:cNvSpPr txBox="1"/>
          <p:nvPr/>
        </p:nvSpPr>
        <p:spPr>
          <a:xfrm>
            <a:off x="1847528" y="1979548"/>
            <a:ext cx="137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data</a:t>
            </a:r>
            <a:endParaRPr lang="nl-B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hoek 15">
                <a:extLst>
                  <a:ext uri="{FF2B5EF4-FFF2-40B4-BE49-F238E27FC236}">
                    <a16:creationId xmlns:a16="http://schemas.microsoft.com/office/drawing/2014/main" id="{F783B773-872C-4A29-AAEC-B3A9766F70B6}"/>
                  </a:ext>
                </a:extLst>
              </p:cNvPr>
              <p:cNvSpPr/>
              <p:nvPr/>
            </p:nvSpPr>
            <p:spPr>
              <a:xfrm>
                <a:off x="5358941" y="1196752"/>
                <a:ext cx="792088" cy="2880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lang="nl-N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𝑡𝑠𝑡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6" name="Rechthoek 15">
                <a:extLst>
                  <a:ext uri="{FF2B5EF4-FFF2-40B4-BE49-F238E27FC236}">
                    <a16:creationId xmlns:a16="http://schemas.microsoft.com/office/drawing/2014/main" id="{F783B773-872C-4A29-AAEC-B3A9766F7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1" y="1196752"/>
                <a:ext cx="792088" cy="288032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hoek 16">
                <a:extLst>
                  <a:ext uri="{FF2B5EF4-FFF2-40B4-BE49-F238E27FC236}">
                    <a16:creationId xmlns:a16="http://schemas.microsoft.com/office/drawing/2014/main" id="{57C29487-21F3-4E5D-8DAE-F6EE01071BE1}"/>
                  </a:ext>
                </a:extLst>
              </p:cNvPr>
              <p:cNvSpPr/>
              <p:nvPr/>
            </p:nvSpPr>
            <p:spPr>
              <a:xfrm>
                <a:off x="5610969" y="4221088"/>
                <a:ext cx="288032" cy="3600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7" name="Rechthoek 16">
                <a:extLst>
                  <a:ext uri="{FF2B5EF4-FFF2-40B4-BE49-F238E27FC236}">
                    <a16:creationId xmlns:a16="http://schemas.microsoft.com/office/drawing/2014/main" id="{57C29487-21F3-4E5D-8DAE-F6EE01071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969" y="4221088"/>
                <a:ext cx="288032" cy="360040"/>
              </a:xfrm>
              <a:prstGeom prst="rect">
                <a:avLst/>
              </a:prstGeom>
              <a:blipFill>
                <a:blip r:embed="rId6"/>
                <a:stretch>
                  <a:fillRect t="-4918" r="-42000" b="-6557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kstvak 17">
            <a:extLst>
              <a:ext uri="{FF2B5EF4-FFF2-40B4-BE49-F238E27FC236}">
                <a16:creationId xmlns:a16="http://schemas.microsoft.com/office/drawing/2014/main" id="{E9B13BF7-F23A-4BD2-9F29-940432B66C3A}"/>
              </a:ext>
            </a:extLst>
          </p:cNvPr>
          <p:cNvSpPr txBox="1"/>
          <p:nvPr/>
        </p:nvSpPr>
        <p:spPr>
          <a:xfrm>
            <a:off x="5251674" y="827420"/>
            <a:ext cx="100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data</a:t>
            </a:r>
            <a:endParaRPr lang="nl-B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6A8E1D5A-1DE4-482A-8BDF-361321C17778}"/>
              </a:ext>
            </a:extLst>
          </p:cNvPr>
          <p:cNvSpPr txBox="1"/>
          <p:nvPr/>
        </p:nvSpPr>
        <p:spPr>
          <a:xfrm>
            <a:off x="4557701" y="289445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i="1" dirty="0"/>
              <a:t>leren</a:t>
            </a:r>
            <a:endParaRPr lang="nl-BE" sz="1200" i="1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0FEEC9B4-2EF4-43DB-B274-1E9CD4EC2D14}"/>
              </a:ext>
            </a:extLst>
          </p:cNvPr>
          <p:cNvSpPr txBox="1"/>
          <p:nvPr/>
        </p:nvSpPr>
        <p:spPr>
          <a:xfrm>
            <a:off x="4856982" y="3697983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i="1" dirty="0"/>
              <a:t>voorspellen</a:t>
            </a:r>
            <a:endParaRPr lang="nl-BE" sz="1200" i="1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9AF2EEBA-24A2-41D1-9D94-16AF8CB542FF}"/>
              </a:ext>
            </a:extLst>
          </p:cNvPr>
          <p:cNvSpPr txBox="1"/>
          <p:nvPr/>
        </p:nvSpPr>
        <p:spPr>
          <a:xfrm>
            <a:off x="5093427" y="4581128"/>
            <a:ext cx="132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voorspelling</a:t>
            </a:r>
            <a:endParaRPr lang="nl-B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A540BC3A-AF99-401D-A715-C39F58A7028D}"/>
              </a:ext>
            </a:extLst>
          </p:cNvPr>
          <p:cNvSpPr/>
          <p:nvPr/>
        </p:nvSpPr>
        <p:spPr>
          <a:xfrm>
            <a:off x="4158752" y="2949577"/>
            <a:ext cx="72000" cy="2160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576000" bIns="0" rtlCol="0" anchor="ctr"/>
          <a:lstStyle/>
          <a:p>
            <a:pPr algn="ctr"/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hyper-</a:t>
            </a:r>
          </a:p>
          <a:p>
            <a:pPr algn="ctr"/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</a:t>
            </a:r>
            <a:endParaRPr lang="nl-B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9DDCE6C8-CB6A-4C32-9390-95970B157C2C}"/>
              </a:ext>
            </a:extLst>
          </p:cNvPr>
          <p:cNvSpPr/>
          <p:nvPr/>
        </p:nvSpPr>
        <p:spPr>
          <a:xfrm>
            <a:off x="5646985" y="2533144"/>
            <a:ext cx="216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32000" tIns="0" rIns="0" bIns="0" rtlCol="0" anchor="ctr"/>
          <a:lstStyle/>
          <a:p>
            <a:endParaRPr lang="nl-BE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AB38DB08-6126-45B7-AAB6-A9D82A4A0E16}"/>
              </a:ext>
            </a:extLst>
          </p:cNvPr>
          <p:cNvSpPr txBox="1"/>
          <p:nvPr/>
        </p:nvSpPr>
        <p:spPr>
          <a:xfrm rot="18734279">
            <a:off x="4876683" y="225503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nl-B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AB5DA572-A97C-468B-AE3F-F4DA7DCC6BF6}"/>
                  </a:ext>
                </a:extLst>
              </p:cNvPr>
              <p:cNvSpPr txBox="1"/>
              <p:nvPr/>
            </p:nvSpPr>
            <p:spPr>
              <a:xfrm>
                <a:off x="4103412" y="2714436"/>
                <a:ext cx="173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nl-B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AB5DA572-A97C-468B-AE3F-F4DA7DCC6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412" y="2714436"/>
                <a:ext cx="173124" cy="276999"/>
              </a:xfrm>
              <a:prstGeom prst="rect">
                <a:avLst/>
              </a:prstGeom>
              <a:blipFill>
                <a:blip r:embed="rId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hthoek 37">
            <a:extLst>
              <a:ext uri="{FF2B5EF4-FFF2-40B4-BE49-F238E27FC236}">
                <a16:creationId xmlns:a16="http://schemas.microsoft.com/office/drawing/2014/main" id="{C6249EBD-B654-44A0-A605-FC31E8CF6C81}"/>
              </a:ext>
            </a:extLst>
          </p:cNvPr>
          <p:cNvSpPr/>
          <p:nvPr/>
        </p:nvSpPr>
        <p:spPr>
          <a:xfrm>
            <a:off x="5976741" y="3244744"/>
            <a:ext cx="72000" cy="2160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96000" rIns="396000" bIns="0" rtlCol="0" anchor="ctr"/>
          <a:lstStyle/>
          <a:p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hyperparameters</a:t>
            </a:r>
            <a:endParaRPr lang="nl-B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38A4377A-FE4F-45B1-BDA3-0EF9DA4D240D}"/>
              </a:ext>
            </a:extLst>
          </p:cNvPr>
          <p:cNvSpPr txBox="1"/>
          <p:nvPr/>
        </p:nvSpPr>
        <p:spPr>
          <a:xfrm>
            <a:off x="3647728" y="124237"/>
            <a:ext cx="1464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Begeleid ML</a:t>
            </a:r>
            <a:endParaRPr lang="nl-B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kstvak 41">
                <a:extLst>
                  <a:ext uri="{FF2B5EF4-FFF2-40B4-BE49-F238E27FC236}">
                    <a16:creationId xmlns:a16="http://schemas.microsoft.com/office/drawing/2014/main" id="{67AD0336-EEC2-4B8C-9593-85A303D6C2DC}"/>
                  </a:ext>
                </a:extLst>
              </p:cNvPr>
              <p:cNvSpPr txBox="1"/>
              <p:nvPr/>
            </p:nvSpPr>
            <p:spPr>
              <a:xfrm>
                <a:off x="6223763" y="2229025"/>
                <a:ext cx="1236604" cy="291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gewichten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nl-NL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nl-BE" sz="1200" dirty="0"/>
              </a:p>
            </p:txBody>
          </p:sp>
        </mc:Choice>
        <mc:Fallback xmlns="">
          <p:sp>
            <p:nvSpPr>
              <p:cNvPr id="42" name="Tekstvak 41">
                <a:extLst>
                  <a:ext uri="{FF2B5EF4-FFF2-40B4-BE49-F238E27FC236}">
                    <a16:creationId xmlns:a16="http://schemas.microsoft.com/office/drawing/2014/main" id="{67AD0336-EEC2-4B8C-9593-85A303D6C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63" y="2229025"/>
                <a:ext cx="1236604" cy="291875"/>
              </a:xfrm>
              <a:prstGeom prst="rect">
                <a:avLst/>
              </a:prstGeom>
              <a:blipFill>
                <a:blip r:embed="rId8"/>
                <a:stretch>
                  <a:fillRect l="-493" b="-1250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94096AF9-3036-466C-8CE4-4A95566DE2EE}"/>
              </a:ext>
            </a:extLst>
          </p:cNvPr>
          <p:cNvCxnSpPr>
            <a:stCxn id="34" idx="3"/>
            <a:endCxn id="42" idx="1"/>
          </p:cNvCxnSpPr>
          <p:nvPr/>
        </p:nvCxnSpPr>
        <p:spPr>
          <a:xfrm flipV="1">
            <a:off x="5862985" y="2374963"/>
            <a:ext cx="360778" cy="2301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52274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Munsell">
      <a:dk1>
        <a:sysClr val="windowText" lastClr="000000"/>
      </a:dk1>
      <a:lt1>
        <a:sysClr val="window" lastClr="FFFFFF"/>
      </a:lt1>
      <a:dk2>
        <a:srgbClr val="22343B"/>
      </a:dk2>
      <a:lt2>
        <a:srgbClr val="E6E6E6"/>
      </a:lt2>
      <a:accent1>
        <a:srgbClr val="50DBF9"/>
      </a:accent1>
      <a:accent2>
        <a:srgbClr val="85B7C4"/>
      </a:accent2>
      <a:accent3>
        <a:srgbClr val="9DB3B9"/>
      </a:accent3>
      <a:accent4>
        <a:srgbClr val="C1AB9E"/>
      </a:accent4>
      <a:accent5>
        <a:srgbClr val="E99F65"/>
      </a:accent5>
      <a:accent6>
        <a:srgbClr val="FD9734"/>
      </a:accent6>
      <a:hlink>
        <a:srgbClr val="FD9734"/>
      </a:hlink>
      <a:folHlink>
        <a:srgbClr val="85B7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Breedbeeld</PresentationFormat>
  <Paragraphs>374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Symbol</vt:lpstr>
      <vt:lpstr>Times New Roman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D'Haese David</dc:creator>
  <cp:lastModifiedBy>D'Haese David</cp:lastModifiedBy>
  <cp:revision>99</cp:revision>
  <dcterms:created xsi:type="dcterms:W3CDTF">2020-08-23T15:17:18Z</dcterms:created>
  <dcterms:modified xsi:type="dcterms:W3CDTF">2020-09-13T11:44:03Z</dcterms:modified>
</cp:coreProperties>
</file>