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77" r:id="rId2"/>
    <p:sldMasterId id="2147483802" r:id="rId3"/>
  </p:sldMasterIdLst>
  <p:notesMasterIdLst>
    <p:notesMasterId r:id="rId19"/>
  </p:notesMasterIdLst>
  <p:sldIdLst>
    <p:sldId id="3276" r:id="rId4"/>
    <p:sldId id="3275" r:id="rId5"/>
    <p:sldId id="3277" r:id="rId6"/>
    <p:sldId id="3278" r:id="rId7"/>
    <p:sldId id="3286" r:id="rId8"/>
    <p:sldId id="3282" r:id="rId9"/>
    <p:sldId id="3287" r:id="rId10"/>
    <p:sldId id="3288" r:id="rId11"/>
    <p:sldId id="3289" r:id="rId12"/>
    <p:sldId id="3279" r:id="rId13"/>
    <p:sldId id="3284" r:id="rId14"/>
    <p:sldId id="3290" r:id="rId15"/>
    <p:sldId id="3291" r:id="rId16"/>
    <p:sldId id="3292" r:id="rId17"/>
    <p:sldId id="3281" r:id="rId18"/>
  </p:sldIdLst>
  <p:sldSz cx="12192000" cy="6858000"/>
  <p:notesSz cx="6805613" cy="9939338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152">
          <p15:clr>
            <a:srgbClr val="A4A3A4"/>
          </p15:clr>
        </p15:guide>
        <p15:guide id="7" orient="horz" pos="4020">
          <p15:clr>
            <a:srgbClr val="A4A3A4"/>
          </p15:clr>
        </p15:guide>
        <p15:guide id="12" orient="horz" pos="2163">
          <p15:clr>
            <a:srgbClr val="A4A3A4"/>
          </p15:clr>
        </p15:guide>
        <p15:guide id="15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28F207-49A9-463C-99AF-F5745300954A}" v="20" dt="2022-07-13T13:33:04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7" y="394"/>
      </p:cViewPr>
      <p:guideLst>
        <p:guide orient="horz" pos="4152"/>
        <p:guide orient="horz" pos="4020"/>
        <p:guide orient="horz" pos="2163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chanan, Andrew (KWLWG)" userId="c875fb66-7394-41ad-ab72-65f9bd4a1fea" providerId="ADAL" clId="{A828F207-49A9-463C-99AF-F5745300954A}"/>
    <pc:docChg chg="undo redo custSel addSld delSld modSld">
      <pc:chgData name="Buchanan, Andrew (KWLWG)" userId="c875fb66-7394-41ad-ab72-65f9bd4a1fea" providerId="ADAL" clId="{A828F207-49A9-463C-99AF-F5745300954A}" dt="2022-07-13T13:41:23.886" v="5495" actId="20577"/>
      <pc:docMkLst>
        <pc:docMk/>
      </pc:docMkLst>
      <pc:sldChg chg="modSp mod">
        <pc:chgData name="Buchanan, Andrew (KWLWG)" userId="c875fb66-7394-41ad-ab72-65f9bd4a1fea" providerId="ADAL" clId="{A828F207-49A9-463C-99AF-F5745300954A}" dt="2022-07-13T12:42:22.547" v="1380" actId="20577"/>
        <pc:sldMkLst>
          <pc:docMk/>
          <pc:sldMk cId="2605709154" sldId="3275"/>
        </pc:sldMkLst>
        <pc:graphicFrameChg chg="modGraphic">
          <ac:chgData name="Buchanan, Andrew (KWLWG)" userId="c875fb66-7394-41ad-ab72-65f9bd4a1fea" providerId="ADAL" clId="{A828F207-49A9-463C-99AF-F5745300954A}" dt="2022-07-13T12:42:22.547" v="1380" actId="20577"/>
          <ac:graphicFrameMkLst>
            <pc:docMk/>
            <pc:sldMk cId="2605709154" sldId="3275"/>
            <ac:graphicFrameMk id="11" creationId="{0813F6CF-352B-4A42-9BDE-C5219DB8C506}"/>
          </ac:graphicFrameMkLst>
        </pc:graphicFrameChg>
      </pc:sldChg>
      <pc:sldChg chg="addSp delSp modSp mod">
        <pc:chgData name="Buchanan, Andrew (KWLWG)" userId="c875fb66-7394-41ad-ab72-65f9bd4a1fea" providerId="ADAL" clId="{A828F207-49A9-463C-99AF-F5745300954A}" dt="2022-07-13T12:40:00.371" v="1301" actId="1076"/>
        <pc:sldMkLst>
          <pc:docMk/>
          <pc:sldMk cId="1216611421" sldId="3276"/>
        </pc:sldMkLst>
        <pc:spChg chg="del">
          <ac:chgData name="Buchanan, Andrew (KWLWG)" userId="c875fb66-7394-41ad-ab72-65f9bd4a1fea" providerId="ADAL" clId="{A828F207-49A9-463C-99AF-F5745300954A}" dt="2022-07-13T12:38:39.076" v="1149" actId="931"/>
          <ac:spMkLst>
            <pc:docMk/>
            <pc:sldMk cId="1216611421" sldId="3276"/>
            <ac:spMk id="2" creationId="{826E32C1-6719-D776-D73F-7763D7E8B953}"/>
          </ac:spMkLst>
        </pc:spChg>
        <pc:spChg chg="mod">
          <ac:chgData name="Buchanan, Andrew (KWLWG)" userId="c875fb66-7394-41ad-ab72-65f9bd4a1fea" providerId="ADAL" clId="{A828F207-49A9-463C-99AF-F5745300954A}" dt="2022-07-13T12:38:59.435" v="1169" actId="14100"/>
          <ac:spMkLst>
            <pc:docMk/>
            <pc:sldMk cId="1216611421" sldId="3276"/>
            <ac:spMk id="3" creationId="{FDFE9292-76D6-843B-E5CB-72D5E5000AA0}"/>
          </ac:spMkLst>
        </pc:spChg>
        <pc:spChg chg="mod">
          <ac:chgData name="Buchanan, Andrew (KWLWG)" userId="c875fb66-7394-41ad-ab72-65f9bd4a1fea" providerId="ADAL" clId="{A828F207-49A9-463C-99AF-F5745300954A}" dt="2022-07-13T12:40:00.371" v="1301" actId="1076"/>
          <ac:spMkLst>
            <pc:docMk/>
            <pc:sldMk cId="1216611421" sldId="3276"/>
            <ac:spMk id="4" creationId="{8D0867E2-D0E3-67DA-A7D3-F0663B3FDCBE}"/>
          </ac:spMkLst>
        </pc:spChg>
        <pc:spChg chg="mod">
          <ac:chgData name="Buchanan, Andrew (KWLWG)" userId="c875fb66-7394-41ad-ab72-65f9bd4a1fea" providerId="ADAL" clId="{A828F207-49A9-463C-99AF-F5745300954A}" dt="2022-07-13T12:39:08.497" v="1188" actId="403"/>
          <ac:spMkLst>
            <pc:docMk/>
            <pc:sldMk cId="1216611421" sldId="3276"/>
            <ac:spMk id="5" creationId="{49664EFF-A311-8BFB-697B-223533409B63}"/>
          </ac:spMkLst>
        </pc:spChg>
        <pc:picChg chg="add mod">
          <ac:chgData name="Buchanan, Andrew (KWLWG)" userId="c875fb66-7394-41ad-ab72-65f9bd4a1fea" providerId="ADAL" clId="{A828F207-49A9-463C-99AF-F5745300954A}" dt="2022-07-13T12:38:40.970" v="1150" actId="27614"/>
          <ac:picMkLst>
            <pc:docMk/>
            <pc:sldMk cId="1216611421" sldId="3276"/>
            <ac:picMk id="7" creationId="{E96E6B78-3F32-4CBF-DB9C-5D2067A01780}"/>
          </ac:picMkLst>
        </pc:picChg>
      </pc:sldChg>
      <pc:sldChg chg="modSp mod">
        <pc:chgData name="Buchanan, Andrew (KWLWG)" userId="c875fb66-7394-41ad-ab72-65f9bd4a1fea" providerId="ADAL" clId="{A828F207-49A9-463C-99AF-F5745300954A}" dt="2022-07-13T12:31:01.223" v="281" actId="403"/>
        <pc:sldMkLst>
          <pc:docMk/>
          <pc:sldMk cId="4067990071" sldId="3277"/>
        </pc:sldMkLst>
        <pc:spChg chg="mod">
          <ac:chgData name="Buchanan, Andrew (KWLWG)" userId="c875fb66-7394-41ad-ab72-65f9bd4a1fea" providerId="ADAL" clId="{A828F207-49A9-463C-99AF-F5745300954A}" dt="2022-07-13T12:31:01.223" v="281" actId="403"/>
          <ac:spMkLst>
            <pc:docMk/>
            <pc:sldMk cId="4067990071" sldId="3277"/>
            <ac:spMk id="6" creationId="{375ECDB2-C3BF-6AAC-6A2A-7CCD86541DD8}"/>
          </ac:spMkLst>
        </pc:spChg>
      </pc:sldChg>
      <pc:sldChg chg="modSp mod">
        <pc:chgData name="Buchanan, Andrew (KWLWG)" userId="c875fb66-7394-41ad-ab72-65f9bd4a1fea" providerId="ADAL" clId="{A828F207-49A9-463C-99AF-F5745300954A}" dt="2022-07-13T12:45:40.531" v="1543" actId="20577"/>
        <pc:sldMkLst>
          <pc:docMk/>
          <pc:sldMk cId="2097964003" sldId="3278"/>
        </pc:sldMkLst>
        <pc:spChg chg="mod">
          <ac:chgData name="Buchanan, Andrew (KWLWG)" userId="c875fb66-7394-41ad-ab72-65f9bd4a1fea" providerId="ADAL" clId="{A828F207-49A9-463C-99AF-F5745300954A}" dt="2022-07-13T12:43:19.363" v="1389" actId="20577"/>
          <ac:spMkLst>
            <pc:docMk/>
            <pc:sldMk cId="2097964003" sldId="3278"/>
            <ac:spMk id="5" creationId="{4F5F9290-D01B-ADBC-9910-64CB17B6C568}"/>
          </ac:spMkLst>
        </pc:spChg>
        <pc:spChg chg="mod">
          <ac:chgData name="Buchanan, Andrew (KWLWG)" userId="c875fb66-7394-41ad-ab72-65f9bd4a1fea" providerId="ADAL" clId="{A828F207-49A9-463C-99AF-F5745300954A}" dt="2022-07-13T12:45:40.531" v="1543" actId="20577"/>
          <ac:spMkLst>
            <pc:docMk/>
            <pc:sldMk cId="2097964003" sldId="3278"/>
            <ac:spMk id="6" creationId="{375ECDB2-C3BF-6AAC-6A2A-7CCD86541DD8}"/>
          </ac:spMkLst>
        </pc:spChg>
      </pc:sldChg>
      <pc:sldChg chg="addSp delSp modSp mod modClrScheme chgLayout">
        <pc:chgData name="Buchanan, Andrew (KWLWG)" userId="c875fb66-7394-41ad-ab72-65f9bd4a1fea" providerId="ADAL" clId="{A828F207-49A9-463C-99AF-F5745300954A}" dt="2022-07-13T13:19:40.779" v="4262" actId="20577"/>
        <pc:sldMkLst>
          <pc:docMk/>
          <pc:sldMk cId="182198982" sldId="3279"/>
        </pc:sldMkLst>
        <pc:spChg chg="mod">
          <ac:chgData name="Buchanan, Andrew (KWLWG)" userId="c875fb66-7394-41ad-ab72-65f9bd4a1fea" providerId="ADAL" clId="{A828F207-49A9-463C-99AF-F5745300954A}" dt="2022-07-13T13:18:50.317" v="4204" actId="26606"/>
          <ac:spMkLst>
            <pc:docMk/>
            <pc:sldMk cId="182198982" sldId="3279"/>
            <ac:spMk id="2" creationId="{F0A216DB-B462-7C96-2FBE-7F52D4A704BD}"/>
          </ac:spMkLst>
        </pc:spChg>
        <pc:spChg chg="mod">
          <ac:chgData name="Buchanan, Andrew (KWLWG)" userId="c875fb66-7394-41ad-ab72-65f9bd4a1fea" providerId="ADAL" clId="{A828F207-49A9-463C-99AF-F5745300954A}" dt="2022-07-13T13:18:50.317" v="4204" actId="26606"/>
          <ac:spMkLst>
            <pc:docMk/>
            <pc:sldMk cId="182198982" sldId="3279"/>
            <ac:spMk id="3" creationId="{8EF5C6CC-8F6A-A4D7-CFC1-51840014E1AD}"/>
          </ac:spMkLst>
        </pc:spChg>
        <pc:spChg chg="del">
          <ac:chgData name="Buchanan, Andrew (KWLWG)" userId="c875fb66-7394-41ad-ab72-65f9bd4a1fea" providerId="ADAL" clId="{A828F207-49A9-463C-99AF-F5745300954A}" dt="2022-07-13T13:18:50.317" v="4204" actId="26606"/>
          <ac:spMkLst>
            <pc:docMk/>
            <pc:sldMk cId="182198982" sldId="3279"/>
            <ac:spMk id="4" creationId="{EAE4C15E-4385-0478-FB3C-3E1B0FE82211}"/>
          </ac:spMkLst>
        </pc:spChg>
        <pc:spChg chg="mod ord">
          <ac:chgData name="Buchanan, Andrew (KWLWG)" userId="c875fb66-7394-41ad-ab72-65f9bd4a1fea" providerId="ADAL" clId="{A828F207-49A9-463C-99AF-F5745300954A}" dt="2022-07-13T13:19:40.779" v="4262" actId="20577"/>
          <ac:spMkLst>
            <pc:docMk/>
            <pc:sldMk cId="182198982" sldId="3279"/>
            <ac:spMk id="5" creationId="{4F5F9290-D01B-ADBC-9910-64CB17B6C568}"/>
          </ac:spMkLst>
        </pc:spChg>
        <pc:spChg chg="mod ord">
          <ac:chgData name="Buchanan, Andrew (KWLWG)" userId="c875fb66-7394-41ad-ab72-65f9bd4a1fea" providerId="ADAL" clId="{A828F207-49A9-463C-99AF-F5745300954A}" dt="2022-07-13T13:19:17.215" v="4212" actId="20577"/>
          <ac:spMkLst>
            <pc:docMk/>
            <pc:sldMk cId="182198982" sldId="3279"/>
            <ac:spMk id="6" creationId="{375ECDB2-C3BF-6AAC-6A2A-7CCD86541DD8}"/>
          </ac:spMkLst>
        </pc:spChg>
        <pc:spChg chg="add mod">
          <ac:chgData name="Buchanan, Andrew (KWLWG)" userId="c875fb66-7394-41ad-ab72-65f9bd4a1fea" providerId="ADAL" clId="{A828F207-49A9-463C-99AF-F5745300954A}" dt="2022-07-13T13:18:50.317" v="4204" actId="26606"/>
          <ac:spMkLst>
            <pc:docMk/>
            <pc:sldMk cId="182198982" sldId="3279"/>
            <ac:spMk id="13" creationId="{81760922-6137-E2DE-E9FB-4B5009CA98F5}"/>
          </ac:spMkLst>
        </pc:spChg>
        <pc:picChg chg="add mod">
          <ac:chgData name="Buchanan, Andrew (KWLWG)" userId="c875fb66-7394-41ad-ab72-65f9bd4a1fea" providerId="ADAL" clId="{A828F207-49A9-463C-99AF-F5745300954A}" dt="2022-07-13T13:18:50.317" v="4204" actId="26606"/>
          <ac:picMkLst>
            <pc:docMk/>
            <pc:sldMk cId="182198982" sldId="3279"/>
            <ac:picMk id="8" creationId="{7D2CEB74-667D-F425-BDF1-DC864C874106}"/>
          </ac:picMkLst>
        </pc:picChg>
      </pc:sldChg>
      <pc:sldChg chg="del">
        <pc:chgData name="Buchanan, Andrew (KWLWG)" userId="c875fb66-7394-41ad-ab72-65f9bd4a1fea" providerId="ADAL" clId="{A828F207-49A9-463C-99AF-F5745300954A}" dt="2022-07-13T12:41:56.654" v="1355" actId="47"/>
        <pc:sldMkLst>
          <pc:docMk/>
          <pc:sldMk cId="2601207847" sldId="3280"/>
        </pc:sldMkLst>
      </pc:sldChg>
      <pc:sldChg chg="addSp delSp modSp add mod">
        <pc:chgData name="Buchanan, Andrew (KWLWG)" userId="c875fb66-7394-41ad-ab72-65f9bd4a1fea" providerId="ADAL" clId="{A828F207-49A9-463C-99AF-F5745300954A}" dt="2022-07-13T13:36:46.519" v="4719" actId="1076"/>
        <pc:sldMkLst>
          <pc:docMk/>
          <pc:sldMk cId="1831174218" sldId="3281"/>
        </pc:sldMkLst>
        <pc:spChg chg="del mod">
          <ac:chgData name="Buchanan, Andrew (KWLWG)" userId="c875fb66-7394-41ad-ab72-65f9bd4a1fea" providerId="ADAL" clId="{A828F207-49A9-463C-99AF-F5745300954A}" dt="2022-07-13T13:36:33.256" v="4702" actId="478"/>
          <ac:spMkLst>
            <pc:docMk/>
            <pc:sldMk cId="1831174218" sldId="3281"/>
            <ac:spMk id="2" creationId="{F0A216DB-B462-7C96-2FBE-7F52D4A704BD}"/>
          </ac:spMkLst>
        </pc:spChg>
        <pc:spChg chg="del">
          <ac:chgData name="Buchanan, Andrew (KWLWG)" userId="c875fb66-7394-41ad-ab72-65f9bd4a1fea" providerId="ADAL" clId="{A828F207-49A9-463C-99AF-F5745300954A}" dt="2022-07-13T13:36:19.397" v="4695" actId="478"/>
          <ac:spMkLst>
            <pc:docMk/>
            <pc:sldMk cId="1831174218" sldId="3281"/>
            <ac:spMk id="5" creationId="{4F5F9290-D01B-ADBC-9910-64CB17B6C568}"/>
          </ac:spMkLst>
        </pc:spChg>
        <pc:spChg chg="add del">
          <ac:chgData name="Buchanan, Andrew (KWLWG)" userId="c875fb66-7394-41ad-ab72-65f9bd4a1fea" providerId="ADAL" clId="{A828F207-49A9-463C-99AF-F5745300954A}" dt="2022-07-13T13:36:20.392" v="4696" actId="478"/>
          <ac:spMkLst>
            <pc:docMk/>
            <pc:sldMk cId="1831174218" sldId="3281"/>
            <ac:spMk id="6" creationId="{375ECDB2-C3BF-6AAC-6A2A-7CCD86541DD8}"/>
          </ac:spMkLst>
        </pc:spChg>
        <pc:spChg chg="add mod">
          <ac:chgData name="Buchanan, Andrew (KWLWG)" userId="c875fb66-7394-41ad-ab72-65f9bd4a1fea" providerId="ADAL" clId="{A828F207-49A9-463C-99AF-F5745300954A}" dt="2022-07-13T13:36:46.519" v="4719" actId="1076"/>
          <ac:spMkLst>
            <pc:docMk/>
            <pc:sldMk cId="1831174218" sldId="3281"/>
            <ac:spMk id="8" creationId="{24F791C5-A1AA-F42B-1DC4-CA403F85D4C6}"/>
          </ac:spMkLst>
        </pc:spChg>
        <pc:spChg chg="add del mod">
          <ac:chgData name="Buchanan, Andrew (KWLWG)" userId="c875fb66-7394-41ad-ab72-65f9bd4a1fea" providerId="ADAL" clId="{A828F207-49A9-463C-99AF-F5745300954A}" dt="2022-07-13T13:36:35.660" v="4703" actId="478"/>
          <ac:spMkLst>
            <pc:docMk/>
            <pc:sldMk cId="1831174218" sldId="3281"/>
            <ac:spMk id="10" creationId="{DAFEB65C-FC1B-04DB-66F3-9F17012E1F9F}"/>
          </ac:spMkLst>
        </pc:spChg>
      </pc:sldChg>
      <pc:sldChg chg="addSp delSp modSp new mod modClrScheme chgLayout">
        <pc:chgData name="Buchanan, Andrew (KWLWG)" userId="c875fb66-7394-41ad-ab72-65f9bd4a1fea" providerId="ADAL" clId="{A828F207-49A9-463C-99AF-F5745300954A}" dt="2022-07-13T13:34:17.837" v="4694" actId="20577"/>
        <pc:sldMkLst>
          <pc:docMk/>
          <pc:sldMk cId="364222444" sldId="3282"/>
        </pc:sldMkLst>
        <pc:spChg chg="del">
          <ac:chgData name="Buchanan, Andrew (KWLWG)" userId="c875fb66-7394-41ad-ab72-65f9bd4a1fea" providerId="ADAL" clId="{A828F207-49A9-463C-99AF-F5745300954A}" dt="2022-07-13T12:37:35.186" v="1131" actId="26606"/>
          <ac:spMkLst>
            <pc:docMk/>
            <pc:sldMk cId="364222444" sldId="3282"/>
            <ac:spMk id="2" creationId="{705C336D-0A28-984E-7C57-9A9150AE0B56}"/>
          </ac:spMkLst>
        </pc:spChg>
        <pc:spChg chg="mod">
          <ac:chgData name="Buchanan, Andrew (KWLWG)" userId="c875fb66-7394-41ad-ab72-65f9bd4a1fea" providerId="ADAL" clId="{A828F207-49A9-463C-99AF-F5745300954A}" dt="2022-07-13T12:37:35.186" v="1131" actId="26606"/>
          <ac:spMkLst>
            <pc:docMk/>
            <pc:sldMk cId="364222444" sldId="3282"/>
            <ac:spMk id="3" creationId="{559A5934-FBD7-1171-F6C4-6658CE2E9085}"/>
          </ac:spMkLst>
        </pc:spChg>
        <pc:spChg chg="del">
          <ac:chgData name="Buchanan, Andrew (KWLWG)" userId="c875fb66-7394-41ad-ab72-65f9bd4a1fea" providerId="ADAL" clId="{A828F207-49A9-463C-99AF-F5745300954A}" dt="2022-07-13T12:37:35.186" v="1131" actId="26606"/>
          <ac:spMkLst>
            <pc:docMk/>
            <pc:sldMk cId="364222444" sldId="3282"/>
            <ac:spMk id="4" creationId="{134EE38C-635D-0A8B-227A-C14C0BBF6A12}"/>
          </ac:spMkLst>
        </pc:spChg>
        <pc:spChg chg="del">
          <ac:chgData name="Buchanan, Andrew (KWLWG)" userId="c875fb66-7394-41ad-ab72-65f9bd4a1fea" providerId="ADAL" clId="{A828F207-49A9-463C-99AF-F5745300954A}" dt="2022-07-13T12:37:35.186" v="1131" actId="26606"/>
          <ac:spMkLst>
            <pc:docMk/>
            <pc:sldMk cId="364222444" sldId="3282"/>
            <ac:spMk id="5" creationId="{BA98F070-DD43-85A8-92A7-8502004EB3A5}"/>
          </ac:spMkLst>
        </pc:spChg>
        <pc:spChg chg="del">
          <ac:chgData name="Buchanan, Andrew (KWLWG)" userId="c875fb66-7394-41ad-ab72-65f9bd4a1fea" providerId="ADAL" clId="{A828F207-49A9-463C-99AF-F5745300954A}" dt="2022-07-13T12:37:21.354" v="1129" actId="478"/>
          <ac:spMkLst>
            <pc:docMk/>
            <pc:sldMk cId="364222444" sldId="3282"/>
            <ac:spMk id="6" creationId="{36988530-F600-62D3-DAA8-AC0B549FC292}"/>
          </ac:spMkLst>
        </pc:spChg>
        <pc:spChg chg="add mod">
          <ac:chgData name="Buchanan, Andrew (KWLWG)" userId="c875fb66-7394-41ad-ab72-65f9bd4a1fea" providerId="ADAL" clId="{A828F207-49A9-463C-99AF-F5745300954A}" dt="2022-07-13T12:48:58.140" v="2035" actId="20577"/>
          <ac:spMkLst>
            <pc:docMk/>
            <pc:sldMk cId="364222444" sldId="3282"/>
            <ac:spMk id="1031" creationId="{B89DE440-FA78-6405-925F-5D4536D43542}"/>
          </ac:spMkLst>
        </pc:spChg>
        <pc:spChg chg="add mod">
          <ac:chgData name="Buchanan, Andrew (KWLWG)" userId="c875fb66-7394-41ad-ab72-65f9bd4a1fea" providerId="ADAL" clId="{A828F207-49A9-463C-99AF-F5745300954A}" dt="2022-07-13T12:37:35.186" v="1131" actId="26606"/>
          <ac:spMkLst>
            <pc:docMk/>
            <pc:sldMk cId="364222444" sldId="3282"/>
            <ac:spMk id="1033" creationId="{76E2932F-44F7-C2A6-FC52-289D8149A080}"/>
          </ac:spMkLst>
        </pc:spChg>
        <pc:spChg chg="add mod">
          <ac:chgData name="Buchanan, Andrew (KWLWG)" userId="c875fb66-7394-41ad-ab72-65f9bd4a1fea" providerId="ADAL" clId="{A828F207-49A9-463C-99AF-F5745300954A}" dt="2022-07-13T12:37:39.675" v="1134" actId="962"/>
          <ac:spMkLst>
            <pc:docMk/>
            <pc:sldMk cId="364222444" sldId="3282"/>
            <ac:spMk id="1035" creationId="{A8907718-19CD-83B8-A475-9FDADDAD3918}"/>
          </ac:spMkLst>
        </pc:spChg>
        <pc:spChg chg="add mod">
          <ac:chgData name="Buchanan, Andrew (KWLWG)" userId="c875fb66-7394-41ad-ab72-65f9bd4a1fea" providerId="ADAL" clId="{A828F207-49A9-463C-99AF-F5745300954A}" dt="2022-07-13T13:34:17.837" v="4694" actId="20577"/>
          <ac:spMkLst>
            <pc:docMk/>
            <pc:sldMk cId="364222444" sldId="3282"/>
            <ac:spMk id="1037" creationId="{72B574D5-3A0A-412A-59FC-B0625970C929}"/>
          </ac:spMkLst>
        </pc:spChg>
        <pc:picChg chg="add mod">
          <ac:chgData name="Buchanan, Andrew (KWLWG)" userId="c875fb66-7394-41ad-ab72-65f9bd4a1fea" providerId="ADAL" clId="{A828F207-49A9-463C-99AF-F5745300954A}" dt="2022-07-13T12:37:39.674" v="1133" actId="27614"/>
          <ac:picMkLst>
            <pc:docMk/>
            <pc:sldMk cId="364222444" sldId="3282"/>
            <ac:picMk id="1026" creationId="{87C15E93-E976-624B-8265-E8AB621CCFB3}"/>
          </ac:picMkLst>
        </pc:picChg>
      </pc:sldChg>
      <pc:sldChg chg="modSp add del mod">
        <pc:chgData name="Buchanan, Andrew (KWLWG)" userId="c875fb66-7394-41ad-ab72-65f9bd4a1fea" providerId="ADAL" clId="{A828F207-49A9-463C-99AF-F5745300954A}" dt="2022-07-13T13:33:54.448" v="4686" actId="47"/>
        <pc:sldMkLst>
          <pc:docMk/>
          <pc:sldMk cId="805718807" sldId="3283"/>
        </pc:sldMkLst>
        <pc:spChg chg="mod">
          <ac:chgData name="Buchanan, Andrew (KWLWG)" userId="c875fb66-7394-41ad-ab72-65f9bd4a1fea" providerId="ADAL" clId="{A828F207-49A9-463C-99AF-F5745300954A}" dt="2022-07-13T12:41:38.550" v="1323" actId="20577"/>
          <ac:spMkLst>
            <pc:docMk/>
            <pc:sldMk cId="805718807" sldId="3283"/>
            <ac:spMk id="5" creationId="{4F5F9290-D01B-ADBC-9910-64CB17B6C568}"/>
          </ac:spMkLst>
        </pc:spChg>
        <pc:spChg chg="mod">
          <ac:chgData name="Buchanan, Andrew (KWLWG)" userId="c875fb66-7394-41ad-ab72-65f9bd4a1fea" providerId="ADAL" clId="{A828F207-49A9-463C-99AF-F5745300954A}" dt="2022-07-13T12:48:49.966" v="2034" actId="20577"/>
          <ac:spMkLst>
            <pc:docMk/>
            <pc:sldMk cId="805718807" sldId="3283"/>
            <ac:spMk id="6" creationId="{375ECDB2-C3BF-6AAC-6A2A-7CCD86541DD8}"/>
          </ac:spMkLst>
        </pc:spChg>
      </pc:sldChg>
      <pc:sldChg chg="addSp delSp modSp add mod modClrScheme chgLayout">
        <pc:chgData name="Buchanan, Andrew (KWLWG)" userId="c875fb66-7394-41ad-ab72-65f9bd4a1fea" providerId="ADAL" clId="{A828F207-49A9-463C-99AF-F5745300954A}" dt="2022-07-13T13:11:43.043" v="3686" actId="20577"/>
        <pc:sldMkLst>
          <pc:docMk/>
          <pc:sldMk cId="1511662687" sldId="3284"/>
        </pc:sldMkLst>
        <pc:spChg chg="mod">
          <ac:chgData name="Buchanan, Andrew (KWLWG)" userId="c875fb66-7394-41ad-ab72-65f9bd4a1fea" providerId="ADAL" clId="{A828F207-49A9-463C-99AF-F5745300954A}" dt="2022-07-13T13:07:45.216" v="3243" actId="26606"/>
          <ac:spMkLst>
            <pc:docMk/>
            <pc:sldMk cId="1511662687" sldId="3284"/>
            <ac:spMk id="2" creationId="{F0A216DB-B462-7C96-2FBE-7F52D4A704BD}"/>
          </ac:spMkLst>
        </pc:spChg>
        <pc:spChg chg="mod">
          <ac:chgData name="Buchanan, Andrew (KWLWG)" userId="c875fb66-7394-41ad-ab72-65f9bd4a1fea" providerId="ADAL" clId="{A828F207-49A9-463C-99AF-F5745300954A}" dt="2022-07-13T13:07:45.216" v="3243" actId="26606"/>
          <ac:spMkLst>
            <pc:docMk/>
            <pc:sldMk cId="1511662687" sldId="3284"/>
            <ac:spMk id="3" creationId="{8EF5C6CC-8F6A-A4D7-CFC1-51840014E1AD}"/>
          </ac:spMkLst>
        </pc:spChg>
        <pc:spChg chg="del">
          <ac:chgData name="Buchanan, Andrew (KWLWG)" userId="c875fb66-7394-41ad-ab72-65f9bd4a1fea" providerId="ADAL" clId="{A828F207-49A9-463C-99AF-F5745300954A}" dt="2022-07-13T13:07:45.216" v="3243" actId="26606"/>
          <ac:spMkLst>
            <pc:docMk/>
            <pc:sldMk cId="1511662687" sldId="3284"/>
            <ac:spMk id="4" creationId="{EAE4C15E-4385-0478-FB3C-3E1B0FE82211}"/>
          </ac:spMkLst>
        </pc:spChg>
        <pc:spChg chg="mod ord">
          <ac:chgData name="Buchanan, Andrew (KWLWG)" userId="c875fb66-7394-41ad-ab72-65f9bd4a1fea" providerId="ADAL" clId="{A828F207-49A9-463C-99AF-F5745300954A}" dt="2022-07-13T13:07:55.664" v="3278" actId="20577"/>
          <ac:spMkLst>
            <pc:docMk/>
            <pc:sldMk cId="1511662687" sldId="3284"/>
            <ac:spMk id="5" creationId="{4F5F9290-D01B-ADBC-9910-64CB17B6C568}"/>
          </ac:spMkLst>
        </pc:spChg>
        <pc:spChg chg="del mod">
          <ac:chgData name="Buchanan, Andrew (KWLWG)" userId="c875fb66-7394-41ad-ab72-65f9bd4a1fea" providerId="ADAL" clId="{A828F207-49A9-463C-99AF-F5745300954A}" dt="2022-07-13T13:07:41.756" v="3242"/>
          <ac:spMkLst>
            <pc:docMk/>
            <pc:sldMk cId="1511662687" sldId="3284"/>
            <ac:spMk id="6" creationId="{375ECDB2-C3BF-6AAC-6A2A-7CCD86541DD8}"/>
          </ac:spMkLst>
        </pc:spChg>
        <pc:spChg chg="add mod">
          <ac:chgData name="Buchanan, Andrew (KWLWG)" userId="c875fb66-7394-41ad-ab72-65f9bd4a1fea" providerId="ADAL" clId="{A828F207-49A9-463C-99AF-F5745300954A}" dt="2022-07-13T13:07:45.216" v="3243" actId="26606"/>
          <ac:spMkLst>
            <pc:docMk/>
            <pc:sldMk cId="1511662687" sldId="3284"/>
            <ac:spMk id="3079" creationId="{183A0C34-C4C5-6C93-89CA-BA3F52EC4247}"/>
          </ac:spMkLst>
        </pc:spChg>
        <pc:spChg chg="add mod">
          <ac:chgData name="Buchanan, Andrew (KWLWG)" userId="c875fb66-7394-41ad-ab72-65f9bd4a1fea" providerId="ADAL" clId="{A828F207-49A9-463C-99AF-F5745300954A}" dt="2022-07-13T13:11:43.043" v="3686" actId="20577"/>
          <ac:spMkLst>
            <pc:docMk/>
            <pc:sldMk cId="1511662687" sldId="3284"/>
            <ac:spMk id="3081" creationId="{85EC18BB-1A16-C160-632B-4C31B21AA6AF}"/>
          </ac:spMkLst>
        </pc:spChg>
        <pc:picChg chg="add mod">
          <ac:chgData name="Buchanan, Andrew (KWLWG)" userId="c875fb66-7394-41ad-ab72-65f9bd4a1fea" providerId="ADAL" clId="{A828F207-49A9-463C-99AF-F5745300954A}" dt="2022-07-13T13:07:45.216" v="3243" actId="26606"/>
          <ac:picMkLst>
            <pc:docMk/>
            <pc:sldMk cId="1511662687" sldId="3284"/>
            <ac:picMk id="3074" creationId="{C7485EAB-F468-B74B-D545-84A620EA9EE2}"/>
          </ac:picMkLst>
        </pc:picChg>
      </pc:sldChg>
      <pc:sldChg chg="addSp delSp modSp add del mod">
        <pc:chgData name="Buchanan, Andrew (KWLWG)" userId="c875fb66-7394-41ad-ab72-65f9bd4a1fea" providerId="ADAL" clId="{A828F207-49A9-463C-99AF-F5745300954A}" dt="2022-07-13T12:46:00.401" v="1548" actId="47"/>
        <pc:sldMkLst>
          <pc:docMk/>
          <pc:sldMk cId="217776087" sldId="3285"/>
        </pc:sldMkLst>
        <pc:spChg chg="del">
          <ac:chgData name="Buchanan, Andrew (KWLWG)" userId="c875fb66-7394-41ad-ab72-65f9bd4a1fea" providerId="ADAL" clId="{A828F207-49A9-463C-99AF-F5745300954A}" dt="2022-07-13T12:42:59.061" v="1382" actId="478"/>
          <ac:spMkLst>
            <pc:docMk/>
            <pc:sldMk cId="217776087" sldId="3285"/>
            <ac:spMk id="6" creationId="{375ECDB2-C3BF-6AAC-6A2A-7CCD86541DD8}"/>
          </ac:spMkLst>
        </pc:spChg>
        <pc:spChg chg="add mod">
          <ac:chgData name="Buchanan, Andrew (KWLWG)" userId="c875fb66-7394-41ad-ab72-65f9bd4a1fea" providerId="ADAL" clId="{A828F207-49A9-463C-99AF-F5745300954A}" dt="2022-07-13T12:42:59.061" v="1382" actId="478"/>
          <ac:spMkLst>
            <pc:docMk/>
            <pc:sldMk cId="217776087" sldId="3285"/>
            <ac:spMk id="8" creationId="{69493B4B-FF95-0529-D46D-E2B3F89F934B}"/>
          </ac:spMkLst>
        </pc:spChg>
      </pc:sldChg>
      <pc:sldChg chg="modSp new mod">
        <pc:chgData name="Buchanan, Andrew (KWLWG)" userId="c875fb66-7394-41ad-ab72-65f9bd4a1fea" providerId="ADAL" clId="{A828F207-49A9-463C-99AF-F5745300954A}" dt="2022-07-13T12:45:46.718" v="1547" actId="20577"/>
        <pc:sldMkLst>
          <pc:docMk/>
          <pc:sldMk cId="899236839" sldId="3286"/>
        </pc:sldMkLst>
        <pc:spChg chg="mod">
          <ac:chgData name="Buchanan, Andrew (KWLWG)" userId="c875fb66-7394-41ad-ab72-65f9bd4a1fea" providerId="ADAL" clId="{A828F207-49A9-463C-99AF-F5745300954A}" dt="2022-07-13T12:45:46.718" v="1547" actId="20577"/>
          <ac:spMkLst>
            <pc:docMk/>
            <pc:sldMk cId="899236839" sldId="3286"/>
            <ac:spMk id="2" creationId="{168BA44F-DBD8-8581-7E3D-7D736F0B8F24}"/>
          </ac:spMkLst>
        </pc:spChg>
        <pc:spChg chg="mod">
          <ac:chgData name="Buchanan, Andrew (KWLWG)" userId="c875fb66-7394-41ad-ab72-65f9bd4a1fea" providerId="ADAL" clId="{A828F207-49A9-463C-99AF-F5745300954A}" dt="2022-07-13T12:43:09.569" v="1385"/>
          <ac:spMkLst>
            <pc:docMk/>
            <pc:sldMk cId="899236839" sldId="3286"/>
            <ac:spMk id="6" creationId="{50E987C2-8F0B-6FB7-C983-6CB570434D52}"/>
          </ac:spMkLst>
        </pc:spChg>
      </pc:sldChg>
      <pc:sldChg chg="addSp delSp modSp new mod modClrScheme chgLayout">
        <pc:chgData name="Buchanan, Andrew (KWLWG)" userId="c875fb66-7394-41ad-ab72-65f9bd4a1fea" providerId="ADAL" clId="{A828F207-49A9-463C-99AF-F5745300954A}" dt="2022-07-13T12:55:48.198" v="2963" actId="22"/>
        <pc:sldMkLst>
          <pc:docMk/>
          <pc:sldMk cId="1485712383" sldId="3287"/>
        </pc:sldMkLst>
        <pc:spChg chg="del mod ord">
          <ac:chgData name="Buchanan, Andrew (KWLWG)" userId="c875fb66-7394-41ad-ab72-65f9bd4a1fea" providerId="ADAL" clId="{A828F207-49A9-463C-99AF-F5745300954A}" dt="2022-07-13T12:49:17.660" v="2037" actId="700"/>
          <ac:spMkLst>
            <pc:docMk/>
            <pc:sldMk cId="1485712383" sldId="3287"/>
            <ac:spMk id="2" creationId="{28F63766-B687-DC84-7339-52D02EB54DB4}"/>
          </ac:spMkLst>
        </pc:spChg>
        <pc:spChg chg="mod ord">
          <ac:chgData name="Buchanan, Andrew (KWLWG)" userId="c875fb66-7394-41ad-ab72-65f9bd4a1fea" providerId="ADAL" clId="{A828F207-49A9-463C-99AF-F5745300954A}" dt="2022-07-13T12:49:17.660" v="2037" actId="700"/>
          <ac:spMkLst>
            <pc:docMk/>
            <pc:sldMk cId="1485712383" sldId="3287"/>
            <ac:spMk id="3" creationId="{D477BB81-3AFD-58EC-BE1E-6805ABD5A4AC}"/>
          </ac:spMkLst>
        </pc:spChg>
        <pc:spChg chg="mod ord">
          <ac:chgData name="Buchanan, Andrew (KWLWG)" userId="c875fb66-7394-41ad-ab72-65f9bd4a1fea" providerId="ADAL" clId="{A828F207-49A9-463C-99AF-F5745300954A}" dt="2022-07-13T12:49:17.660" v="2037" actId="700"/>
          <ac:spMkLst>
            <pc:docMk/>
            <pc:sldMk cId="1485712383" sldId="3287"/>
            <ac:spMk id="4" creationId="{FB25A28A-6F35-331D-FDA4-D771AB817D93}"/>
          </ac:spMkLst>
        </pc:spChg>
        <pc:spChg chg="del mod ord">
          <ac:chgData name="Buchanan, Andrew (KWLWG)" userId="c875fb66-7394-41ad-ab72-65f9bd4a1fea" providerId="ADAL" clId="{A828F207-49A9-463C-99AF-F5745300954A}" dt="2022-07-13T12:49:17.660" v="2037" actId="700"/>
          <ac:spMkLst>
            <pc:docMk/>
            <pc:sldMk cId="1485712383" sldId="3287"/>
            <ac:spMk id="5" creationId="{6E5373EC-C378-BC26-67C3-0E26492C34ED}"/>
          </ac:spMkLst>
        </pc:spChg>
        <pc:spChg chg="del">
          <ac:chgData name="Buchanan, Andrew (KWLWG)" userId="c875fb66-7394-41ad-ab72-65f9bd4a1fea" providerId="ADAL" clId="{A828F207-49A9-463C-99AF-F5745300954A}" dt="2022-07-13T12:49:17.660" v="2037" actId="700"/>
          <ac:spMkLst>
            <pc:docMk/>
            <pc:sldMk cId="1485712383" sldId="3287"/>
            <ac:spMk id="6" creationId="{854DC4DE-68F0-30F6-CFB5-48928F1224FA}"/>
          </ac:spMkLst>
        </pc:spChg>
        <pc:spChg chg="del mod ord">
          <ac:chgData name="Buchanan, Andrew (KWLWG)" userId="c875fb66-7394-41ad-ab72-65f9bd4a1fea" providerId="ADAL" clId="{A828F207-49A9-463C-99AF-F5745300954A}" dt="2022-07-13T12:49:17.660" v="2037" actId="700"/>
          <ac:spMkLst>
            <pc:docMk/>
            <pc:sldMk cId="1485712383" sldId="3287"/>
            <ac:spMk id="7" creationId="{E2AE952A-3811-5CEE-EA7E-F18F327D7054}"/>
          </ac:spMkLst>
        </pc:spChg>
        <pc:spChg chg="add mod ord">
          <ac:chgData name="Buchanan, Andrew (KWLWG)" userId="c875fb66-7394-41ad-ab72-65f9bd4a1fea" providerId="ADAL" clId="{A828F207-49A9-463C-99AF-F5745300954A}" dt="2022-07-13T12:49:20.149" v="2041" actId="20577"/>
          <ac:spMkLst>
            <pc:docMk/>
            <pc:sldMk cId="1485712383" sldId="3287"/>
            <ac:spMk id="8" creationId="{8EE37CC5-9D08-533D-B188-C340CE09B227}"/>
          </ac:spMkLst>
        </pc:spChg>
        <pc:spChg chg="add mod ord">
          <ac:chgData name="Buchanan, Andrew (KWLWG)" userId="c875fb66-7394-41ad-ab72-65f9bd4a1fea" providerId="ADAL" clId="{A828F207-49A9-463C-99AF-F5745300954A}" dt="2022-07-13T12:49:25.160" v="2057" actId="20577"/>
          <ac:spMkLst>
            <pc:docMk/>
            <pc:sldMk cId="1485712383" sldId="3287"/>
            <ac:spMk id="9" creationId="{859E4033-65AA-28DC-2DF0-3BF126964661}"/>
          </ac:spMkLst>
        </pc:spChg>
        <pc:spChg chg="add mod ord">
          <ac:chgData name="Buchanan, Andrew (KWLWG)" userId="c875fb66-7394-41ad-ab72-65f9bd4a1fea" providerId="ADAL" clId="{A828F207-49A9-463C-99AF-F5745300954A}" dt="2022-07-13T12:55:26.540" v="2961" actId="20577"/>
          <ac:spMkLst>
            <pc:docMk/>
            <pc:sldMk cId="1485712383" sldId="3287"/>
            <ac:spMk id="10" creationId="{82E78A07-3C2F-180E-BC10-15F97633A412}"/>
          </ac:spMkLst>
        </pc:spChg>
        <pc:spChg chg="add del">
          <ac:chgData name="Buchanan, Andrew (KWLWG)" userId="c875fb66-7394-41ad-ab72-65f9bd4a1fea" providerId="ADAL" clId="{A828F207-49A9-463C-99AF-F5745300954A}" dt="2022-07-13T12:55:48.198" v="2963" actId="22"/>
          <ac:spMkLst>
            <pc:docMk/>
            <pc:sldMk cId="1485712383" sldId="3287"/>
            <ac:spMk id="12" creationId="{6BEF8C75-B6C6-23F0-2B8D-C3952421F681}"/>
          </ac:spMkLst>
        </pc:spChg>
      </pc:sldChg>
      <pc:sldChg chg="addSp delSp modSp new mod modClrScheme chgLayout">
        <pc:chgData name="Buchanan, Andrew (KWLWG)" userId="c875fb66-7394-41ad-ab72-65f9bd4a1fea" providerId="ADAL" clId="{A828F207-49A9-463C-99AF-F5745300954A}" dt="2022-07-13T13:04:45.319" v="3240" actId="20577"/>
        <pc:sldMkLst>
          <pc:docMk/>
          <pc:sldMk cId="416787666" sldId="3288"/>
        </pc:sldMkLst>
        <pc:spChg chg="mod">
          <ac:chgData name="Buchanan, Andrew (KWLWG)" userId="c875fb66-7394-41ad-ab72-65f9bd4a1fea" providerId="ADAL" clId="{A828F207-49A9-463C-99AF-F5745300954A}" dt="2022-07-13T12:57:11.473" v="3011" actId="26606"/>
          <ac:spMkLst>
            <pc:docMk/>
            <pc:sldMk cId="416787666" sldId="3288"/>
            <ac:spMk id="2" creationId="{0792C2B8-1A99-D42F-F821-E54B2DFF9D20}"/>
          </ac:spMkLst>
        </pc:spChg>
        <pc:spChg chg="mod">
          <ac:chgData name="Buchanan, Andrew (KWLWG)" userId="c875fb66-7394-41ad-ab72-65f9bd4a1fea" providerId="ADAL" clId="{A828F207-49A9-463C-99AF-F5745300954A}" dt="2022-07-13T12:57:11.473" v="3011" actId="26606"/>
          <ac:spMkLst>
            <pc:docMk/>
            <pc:sldMk cId="416787666" sldId="3288"/>
            <ac:spMk id="3" creationId="{6AD184A3-ED6D-852D-602E-E93EEE2EFD44}"/>
          </ac:spMkLst>
        </pc:spChg>
        <pc:spChg chg="del">
          <ac:chgData name="Buchanan, Andrew (KWLWG)" userId="c875fb66-7394-41ad-ab72-65f9bd4a1fea" providerId="ADAL" clId="{A828F207-49A9-463C-99AF-F5745300954A}" dt="2022-07-13T12:57:11.473" v="3011" actId="26606"/>
          <ac:spMkLst>
            <pc:docMk/>
            <pc:sldMk cId="416787666" sldId="3288"/>
            <ac:spMk id="4" creationId="{1A405CE1-21C9-C6FD-DD99-3C9F7C0A936E}"/>
          </ac:spMkLst>
        </pc:spChg>
        <pc:spChg chg="mod ord">
          <ac:chgData name="Buchanan, Andrew (KWLWG)" userId="c875fb66-7394-41ad-ab72-65f9bd4a1fea" providerId="ADAL" clId="{A828F207-49A9-463C-99AF-F5745300954A}" dt="2022-07-13T13:04:45.319" v="3240" actId="20577"/>
          <ac:spMkLst>
            <pc:docMk/>
            <pc:sldMk cId="416787666" sldId="3288"/>
            <ac:spMk id="5" creationId="{C5FC9B6C-14D4-7991-1055-EBD808D46831}"/>
          </ac:spMkLst>
        </pc:spChg>
        <pc:spChg chg="del">
          <ac:chgData name="Buchanan, Andrew (KWLWG)" userId="c875fb66-7394-41ad-ab72-65f9bd4a1fea" providerId="ADAL" clId="{A828F207-49A9-463C-99AF-F5745300954A}" dt="2022-07-13T12:56:32.465" v="3007" actId="478"/>
          <ac:spMkLst>
            <pc:docMk/>
            <pc:sldMk cId="416787666" sldId="3288"/>
            <ac:spMk id="6" creationId="{5FB83118-6E4D-95AC-C64E-EF9AB21DB0F6}"/>
          </ac:spMkLst>
        </pc:spChg>
        <pc:spChg chg="add mod">
          <ac:chgData name="Buchanan, Andrew (KWLWG)" userId="c875fb66-7394-41ad-ab72-65f9bd4a1fea" providerId="ADAL" clId="{A828F207-49A9-463C-99AF-F5745300954A}" dt="2022-07-13T12:57:11.473" v="3011" actId="26606"/>
          <ac:spMkLst>
            <pc:docMk/>
            <pc:sldMk cId="416787666" sldId="3288"/>
            <ac:spMk id="13" creationId="{52F13087-24B8-372D-B4D8-3CA04EE3AFE5}"/>
          </ac:spMkLst>
        </pc:spChg>
        <pc:spChg chg="add mod">
          <ac:chgData name="Buchanan, Andrew (KWLWG)" userId="c875fb66-7394-41ad-ab72-65f9bd4a1fea" providerId="ADAL" clId="{A828F207-49A9-463C-99AF-F5745300954A}" dt="2022-07-13T12:57:52.329" v="3167" actId="20577"/>
          <ac:spMkLst>
            <pc:docMk/>
            <pc:sldMk cId="416787666" sldId="3288"/>
            <ac:spMk id="15" creationId="{C2CE7BE1-C2FE-0A04-24EA-927E7B853F68}"/>
          </ac:spMkLst>
        </pc:spChg>
        <pc:picChg chg="add mod">
          <ac:chgData name="Buchanan, Andrew (KWLWG)" userId="c875fb66-7394-41ad-ab72-65f9bd4a1fea" providerId="ADAL" clId="{A828F207-49A9-463C-99AF-F5745300954A}" dt="2022-07-13T12:57:11.473" v="3011" actId="26606"/>
          <ac:picMkLst>
            <pc:docMk/>
            <pc:sldMk cId="416787666" sldId="3288"/>
            <ac:picMk id="8" creationId="{9B959278-063D-0291-C8A6-076C9F1AF3E3}"/>
          </ac:picMkLst>
        </pc:picChg>
      </pc:sldChg>
      <pc:sldChg chg="addSp delSp modSp new mod modClrScheme chgLayout">
        <pc:chgData name="Buchanan, Andrew (KWLWG)" userId="c875fb66-7394-41ad-ab72-65f9bd4a1fea" providerId="ADAL" clId="{A828F207-49A9-463C-99AF-F5745300954A}" dt="2022-07-13T12:58:53.340" v="3195" actId="20577"/>
        <pc:sldMkLst>
          <pc:docMk/>
          <pc:sldMk cId="4153210989" sldId="3289"/>
        </pc:sldMkLst>
        <pc:spChg chg="del">
          <ac:chgData name="Buchanan, Andrew (KWLWG)" userId="c875fb66-7394-41ad-ab72-65f9bd4a1fea" providerId="ADAL" clId="{A828F207-49A9-463C-99AF-F5745300954A}" dt="2022-07-13T12:58:31.258" v="3173" actId="26606"/>
          <ac:spMkLst>
            <pc:docMk/>
            <pc:sldMk cId="4153210989" sldId="3289"/>
            <ac:spMk id="2" creationId="{8D799CBE-5AD2-1D11-0C38-8485DB2C92AB}"/>
          </ac:spMkLst>
        </pc:spChg>
        <pc:spChg chg="mod">
          <ac:chgData name="Buchanan, Andrew (KWLWG)" userId="c875fb66-7394-41ad-ab72-65f9bd4a1fea" providerId="ADAL" clId="{A828F207-49A9-463C-99AF-F5745300954A}" dt="2022-07-13T12:58:31.258" v="3173" actId="26606"/>
          <ac:spMkLst>
            <pc:docMk/>
            <pc:sldMk cId="4153210989" sldId="3289"/>
            <ac:spMk id="3" creationId="{1D3B6761-5480-6316-8638-B3496374F1DB}"/>
          </ac:spMkLst>
        </pc:spChg>
        <pc:spChg chg="del">
          <ac:chgData name="Buchanan, Andrew (KWLWG)" userId="c875fb66-7394-41ad-ab72-65f9bd4a1fea" providerId="ADAL" clId="{A828F207-49A9-463C-99AF-F5745300954A}" dt="2022-07-13T12:58:31.258" v="3173" actId="26606"/>
          <ac:spMkLst>
            <pc:docMk/>
            <pc:sldMk cId="4153210989" sldId="3289"/>
            <ac:spMk id="4" creationId="{3F9BA10F-03E3-62F2-1049-8503A9DB8EFC}"/>
          </ac:spMkLst>
        </pc:spChg>
        <pc:spChg chg="del">
          <ac:chgData name="Buchanan, Andrew (KWLWG)" userId="c875fb66-7394-41ad-ab72-65f9bd4a1fea" providerId="ADAL" clId="{A828F207-49A9-463C-99AF-F5745300954A}" dt="2022-07-13T12:58:03.957" v="3169" actId="478"/>
          <ac:spMkLst>
            <pc:docMk/>
            <pc:sldMk cId="4153210989" sldId="3289"/>
            <ac:spMk id="5" creationId="{387D331B-6D4F-32F2-002C-F0A1ABC0563B}"/>
          </ac:spMkLst>
        </pc:spChg>
        <pc:spChg chg="del">
          <ac:chgData name="Buchanan, Andrew (KWLWG)" userId="c875fb66-7394-41ad-ab72-65f9bd4a1fea" providerId="ADAL" clId="{A828F207-49A9-463C-99AF-F5745300954A}" dt="2022-07-13T12:58:31.258" v="3173" actId="26606"/>
          <ac:spMkLst>
            <pc:docMk/>
            <pc:sldMk cId="4153210989" sldId="3289"/>
            <ac:spMk id="6" creationId="{CB0EC3E4-701F-2A2A-2A95-6E27FD952FB7}"/>
          </ac:spMkLst>
        </pc:spChg>
        <pc:spChg chg="del">
          <ac:chgData name="Buchanan, Andrew (KWLWG)" userId="c875fb66-7394-41ad-ab72-65f9bd4a1fea" providerId="ADAL" clId="{A828F207-49A9-463C-99AF-F5745300954A}" dt="2022-07-13T12:58:31.258" v="3173" actId="26606"/>
          <ac:spMkLst>
            <pc:docMk/>
            <pc:sldMk cId="4153210989" sldId="3289"/>
            <ac:spMk id="7" creationId="{5A0FE647-4D10-D260-1ECB-700AAA65C817}"/>
          </ac:spMkLst>
        </pc:spChg>
        <pc:spChg chg="add mod">
          <ac:chgData name="Buchanan, Andrew (KWLWG)" userId="c875fb66-7394-41ad-ab72-65f9bd4a1fea" providerId="ADAL" clId="{A828F207-49A9-463C-99AF-F5745300954A}" dt="2022-07-13T12:58:48.948" v="3179" actId="20577"/>
          <ac:spMkLst>
            <pc:docMk/>
            <pc:sldMk cId="4153210989" sldId="3289"/>
            <ac:spMk id="2056" creationId="{C1079DF1-7EDE-9DDC-6AB4-340B4D25D161}"/>
          </ac:spMkLst>
        </pc:spChg>
        <pc:spChg chg="add mod">
          <ac:chgData name="Buchanan, Andrew (KWLWG)" userId="c875fb66-7394-41ad-ab72-65f9bd4a1fea" providerId="ADAL" clId="{A828F207-49A9-463C-99AF-F5745300954A}" dt="2022-07-13T12:58:31.258" v="3173" actId="26606"/>
          <ac:spMkLst>
            <pc:docMk/>
            <pc:sldMk cId="4153210989" sldId="3289"/>
            <ac:spMk id="2058" creationId="{B38F5F20-D978-A4C4-AEA9-40F54A769606}"/>
          </ac:spMkLst>
        </pc:spChg>
        <pc:spChg chg="add mod">
          <ac:chgData name="Buchanan, Andrew (KWLWG)" userId="c875fb66-7394-41ad-ab72-65f9bd4a1fea" providerId="ADAL" clId="{A828F207-49A9-463C-99AF-F5745300954A}" dt="2022-07-13T12:58:45.307" v="3175" actId="404"/>
          <ac:spMkLst>
            <pc:docMk/>
            <pc:sldMk cId="4153210989" sldId="3289"/>
            <ac:spMk id="2060" creationId="{57C2E0C9-1B54-DA09-E991-0C2B7AE25E63}"/>
          </ac:spMkLst>
        </pc:spChg>
        <pc:spChg chg="add mod">
          <ac:chgData name="Buchanan, Andrew (KWLWG)" userId="c875fb66-7394-41ad-ab72-65f9bd4a1fea" providerId="ADAL" clId="{A828F207-49A9-463C-99AF-F5745300954A}" dt="2022-07-13T12:58:53.340" v="3195" actId="20577"/>
          <ac:spMkLst>
            <pc:docMk/>
            <pc:sldMk cId="4153210989" sldId="3289"/>
            <ac:spMk id="2062" creationId="{AA870CA6-F727-D6C8-B8A1-D8EDAA1BE75F}"/>
          </ac:spMkLst>
        </pc:spChg>
        <pc:picChg chg="add mod">
          <ac:chgData name="Buchanan, Andrew (KWLWG)" userId="c875fb66-7394-41ad-ab72-65f9bd4a1fea" providerId="ADAL" clId="{A828F207-49A9-463C-99AF-F5745300954A}" dt="2022-07-13T12:58:31.258" v="3173" actId="26606"/>
          <ac:picMkLst>
            <pc:docMk/>
            <pc:sldMk cId="4153210989" sldId="3289"/>
            <ac:picMk id="2050" creationId="{1CBE6A97-F1FE-9200-9B67-BD6F9890CA9F}"/>
          </ac:picMkLst>
        </pc:picChg>
        <pc:picChg chg="add mod">
          <ac:chgData name="Buchanan, Andrew (KWLWG)" userId="c875fb66-7394-41ad-ab72-65f9bd4a1fea" providerId="ADAL" clId="{A828F207-49A9-463C-99AF-F5745300954A}" dt="2022-07-13T12:58:31.258" v="3173" actId="26606"/>
          <ac:picMkLst>
            <pc:docMk/>
            <pc:sldMk cId="4153210989" sldId="3289"/>
            <ac:picMk id="2051" creationId="{49E5E9D7-D231-C43F-8FAA-2D275D55F343}"/>
          </ac:picMkLst>
        </pc:picChg>
      </pc:sldChg>
      <pc:sldChg chg="addSp delSp modSp new mod">
        <pc:chgData name="Buchanan, Andrew (KWLWG)" userId="c875fb66-7394-41ad-ab72-65f9bd4a1fea" providerId="ADAL" clId="{A828F207-49A9-463C-99AF-F5745300954A}" dt="2022-07-13T13:13:50.339" v="3986" actId="20577"/>
        <pc:sldMkLst>
          <pc:docMk/>
          <pc:sldMk cId="3825421663" sldId="3290"/>
        </pc:sldMkLst>
        <pc:spChg chg="del">
          <ac:chgData name="Buchanan, Andrew (KWLWG)" userId="c875fb66-7394-41ad-ab72-65f9bd4a1fea" providerId="ADAL" clId="{A828F207-49A9-463C-99AF-F5745300954A}" dt="2022-07-13T13:08:18.756" v="3281" actId="26606"/>
          <ac:spMkLst>
            <pc:docMk/>
            <pc:sldMk cId="3825421663" sldId="3290"/>
            <ac:spMk id="2" creationId="{F78A27FF-FE30-41A7-4AAA-42DF0F70F9FA}"/>
          </ac:spMkLst>
        </pc:spChg>
        <pc:spChg chg="mod">
          <ac:chgData name="Buchanan, Andrew (KWLWG)" userId="c875fb66-7394-41ad-ab72-65f9bd4a1fea" providerId="ADAL" clId="{A828F207-49A9-463C-99AF-F5745300954A}" dt="2022-07-13T13:08:18.756" v="3281" actId="26606"/>
          <ac:spMkLst>
            <pc:docMk/>
            <pc:sldMk cId="3825421663" sldId="3290"/>
            <ac:spMk id="3" creationId="{1724B8E9-17FF-BA32-E44F-B636D28E74AA}"/>
          </ac:spMkLst>
        </pc:spChg>
        <pc:spChg chg="del">
          <ac:chgData name="Buchanan, Andrew (KWLWG)" userId="c875fb66-7394-41ad-ab72-65f9bd4a1fea" providerId="ADAL" clId="{A828F207-49A9-463C-99AF-F5745300954A}" dt="2022-07-13T13:08:18.756" v="3281" actId="26606"/>
          <ac:spMkLst>
            <pc:docMk/>
            <pc:sldMk cId="3825421663" sldId="3290"/>
            <ac:spMk id="4" creationId="{C3E5750E-B5DF-CE7E-B265-CE2CDC2C5447}"/>
          </ac:spMkLst>
        </pc:spChg>
        <pc:spChg chg="del">
          <ac:chgData name="Buchanan, Andrew (KWLWG)" userId="c875fb66-7394-41ad-ab72-65f9bd4a1fea" providerId="ADAL" clId="{A828F207-49A9-463C-99AF-F5745300954A}" dt="2022-07-13T13:08:18.756" v="3281" actId="26606"/>
          <ac:spMkLst>
            <pc:docMk/>
            <pc:sldMk cId="3825421663" sldId="3290"/>
            <ac:spMk id="5" creationId="{3FD04ED4-A0B8-1C61-CF25-82CF79F34AA8}"/>
          </ac:spMkLst>
        </pc:spChg>
        <pc:spChg chg="del">
          <ac:chgData name="Buchanan, Andrew (KWLWG)" userId="c875fb66-7394-41ad-ab72-65f9bd4a1fea" providerId="ADAL" clId="{A828F207-49A9-463C-99AF-F5745300954A}" dt="2022-07-13T13:08:18.756" v="3281" actId="26606"/>
          <ac:spMkLst>
            <pc:docMk/>
            <pc:sldMk cId="3825421663" sldId="3290"/>
            <ac:spMk id="6" creationId="{F89418F0-53E8-B253-C8D5-C04F82EC57FE}"/>
          </ac:spMkLst>
        </pc:spChg>
        <pc:spChg chg="del">
          <ac:chgData name="Buchanan, Andrew (KWLWG)" userId="c875fb66-7394-41ad-ab72-65f9bd4a1fea" providerId="ADAL" clId="{A828F207-49A9-463C-99AF-F5745300954A}" dt="2022-07-13T13:08:18.756" v="3281" actId="26606"/>
          <ac:spMkLst>
            <pc:docMk/>
            <pc:sldMk cId="3825421663" sldId="3290"/>
            <ac:spMk id="7" creationId="{ED8EDC3D-288C-9D52-AF27-D24C54D87D62}"/>
          </ac:spMkLst>
        </pc:spChg>
        <pc:spChg chg="add mod">
          <ac:chgData name="Buchanan, Andrew (KWLWG)" userId="c875fb66-7394-41ad-ab72-65f9bd4a1fea" providerId="ADAL" clId="{A828F207-49A9-463C-99AF-F5745300954A}" dt="2022-07-13T13:08:40.136" v="3282"/>
          <ac:spMkLst>
            <pc:docMk/>
            <pc:sldMk cId="3825421663" sldId="3290"/>
            <ac:spMk id="4103" creationId="{1DBFA1C7-3FB2-E5AB-F077-6A89FC35657D}"/>
          </ac:spMkLst>
        </pc:spChg>
        <pc:spChg chg="add">
          <ac:chgData name="Buchanan, Andrew (KWLWG)" userId="c875fb66-7394-41ad-ab72-65f9bd4a1fea" providerId="ADAL" clId="{A828F207-49A9-463C-99AF-F5745300954A}" dt="2022-07-13T13:08:18.756" v="3281" actId="26606"/>
          <ac:spMkLst>
            <pc:docMk/>
            <pc:sldMk cId="3825421663" sldId="3290"/>
            <ac:spMk id="4105" creationId="{853AA71E-86EC-9B64-E756-9982BC46DAB3}"/>
          </ac:spMkLst>
        </pc:spChg>
        <pc:spChg chg="add mod">
          <ac:chgData name="Buchanan, Andrew (KWLWG)" userId="c875fb66-7394-41ad-ab72-65f9bd4a1fea" providerId="ADAL" clId="{A828F207-49A9-463C-99AF-F5745300954A}" dt="2022-07-13T13:13:50.339" v="3986" actId="20577"/>
          <ac:spMkLst>
            <pc:docMk/>
            <pc:sldMk cId="3825421663" sldId="3290"/>
            <ac:spMk id="4107" creationId="{2A7C0834-3FED-67DF-7209-5F7AEA8027CD}"/>
          </ac:spMkLst>
        </pc:spChg>
        <pc:spChg chg="add mod">
          <ac:chgData name="Buchanan, Andrew (KWLWG)" userId="c875fb66-7394-41ad-ab72-65f9bd4a1fea" providerId="ADAL" clId="{A828F207-49A9-463C-99AF-F5745300954A}" dt="2022-07-13T13:08:51.561" v="3297" actId="20577"/>
          <ac:spMkLst>
            <pc:docMk/>
            <pc:sldMk cId="3825421663" sldId="3290"/>
            <ac:spMk id="4109" creationId="{106A0FBE-145A-8C11-00D8-FDD51E8CB765}"/>
          </ac:spMkLst>
        </pc:spChg>
        <pc:picChg chg="add mod">
          <ac:chgData name="Buchanan, Andrew (KWLWG)" userId="c875fb66-7394-41ad-ab72-65f9bd4a1fea" providerId="ADAL" clId="{A828F207-49A9-463C-99AF-F5745300954A}" dt="2022-07-13T13:08:18.756" v="3281" actId="26606"/>
          <ac:picMkLst>
            <pc:docMk/>
            <pc:sldMk cId="3825421663" sldId="3290"/>
            <ac:picMk id="4098" creationId="{DEF1F515-A2E6-6950-11E9-781BF86565AF}"/>
          </ac:picMkLst>
        </pc:picChg>
      </pc:sldChg>
      <pc:sldChg chg="new del">
        <pc:chgData name="Buchanan, Andrew (KWLWG)" userId="c875fb66-7394-41ad-ab72-65f9bd4a1fea" providerId="ADAL" clId="{A828F207-49A9-463C-99AF-F5745300954A}" dt="2022-07-13T13:14:03.016" v="3988" actId="47"/>
        <pc:sldMkLst>
          <pc:docMk/>
          <pc:sldMk cId="1216727364" sldId="3291"/>
        </pc:sldMkLst>
      </pc:sldChg>
      <pc:sldChg chg="addSp delSp modSp add mod modClrScheme chgLayout">
        <pc:chgData name="Buchanan, Andrew (KWLWG)" userId="c875fb66-7394-41ad-ab72-65f9bd4a1fea" providerId="ADAL" clId="{A828F207-49A9-463C-99AF-F5745300954A}" dt="2022-07-13T13:33:08.800" v="4685" actId="26606"/>
        <pc:sldMkLst>
          <pc:docMk/>
          <pc:sldMk cId="1763615619" sldId="3291"/>
        </pc:sldMkLst>
        <pc:spChg chg="mod">
          <ac:chgData name="Buchanan, Andrew (KWLWG)" userId="c875fb66-7394-41ad-ab72-65f9bd4a1fea" providerId="ADAL" clId="{A828F207-49A9-463C-99AF-F5745300954A}" dt="2022-07-13T13:33:08.800" v="4685" actId="26606"/>
          <ac:spMkLst>
            <pc:docMk/>
            <pc:sldMk cId="1763615619" sldId="3291"/>
            <ac:spMk id="3" creationId="{1724B8E9-17FF-BA32-E44F-B636D28E74AA}"/>
          </ac:spMkLst>
        </pc:spChg>
        <pc:spChg chg="add del mod">
          <ac:chgData name="Buchanan, Andrew (KWLWG)" userId="c875fb66-7394-41ad-ab72-65f9bd4a1fea" providerId="ADAL" clId="{A828F207-49A9-463C-99AF-F5745300954A}" dt="2022-07-13T13:29:53.564" v="4283" actId="478"/>
          <ac:spMkLst>
            <pc:docMk/>
            <pc:sldMk cId="1763615619" sldId="3291"/>
            <ac:spMk id="8" creationId="{5CBB39AB-A97B-C7A0-F980-B54561E2BB07}"/>
          </ac:spMkLst>
        </pc:spChg>
        <pc:spChg chg="add mod ord">
          <ac:chgData name="Buchanan, Andrew (KWLWG)" userId="c875fb66-7394-41ad-ab72-65f9bd4a1fea" providerId="ADAL" clId="{A828F207-49A9-463C-99AF-F5745300954A}" dt="2022-07-13T13:33:08.800" v="4685" actId="26606"/>
          <ac:spMkLst>
            <pc:docMk/>
            <pc:sldMk cId="1763615619" sldId="3291"/>
            <ac:spMk id="16" creationId="{CFB5448F-C881-FCD8-6106-B87E2697CA3D}"/>
          </ac:spMkLst>
        </pc:spChg>
        <pc:spChg chg="mod">
          <ac:chgData name="Buchanan, Andrew (KWLWG)" userId="c875fb66-7394-41ad-ab72-65f9bd4a1fea" providerId="ADAL" clId="{A828F207-49A9-463C-99AF-F5745300954A}" dt="2022-07-13T13:33:08.800" v="4685" actId="26606"/>
          <ac:spMkLst>
            <pc:docMk/>
            <pc:sldMk cId="1763615619" sldId="3291"/>
            <ac:spMk id="4103" creationId="{1DBFA1C7-3FB2-E5AB-F077-6A89FC35657D}"/>
          </ac:spMkLst>
        </pc:spChg>
        <pc:spChg chg="del">
          <ac:chgData name="Buchanan, Andrew (KWLWG)" userId="c875fb66-7394-41ad-ab72-65f9bd4a1fea" providerId="ADAL" clId="{A828F207-49A9-463C-99AF-F5745300954A}" dt="2022-07-13T13:29:09.843" v="4270" actId="26606"/>
          <ac:spMkLst>
            <pc:docMk/>
            <pc:sldMk cId="1763615619" sldId="3291"/>
            <ac:spMk id="4105" creationId="{853AA71E-86EC-9B64-E756-9982BC46DAB3}"/>
          </ac:spMkLst>
        </pc:spChg>
        <pc:spChg chg="del mod">
          <ac:chgData name="Buchanan, Andrew (KWLWG)" userId="c875fb66-7394-41ad-ab72-65f9bd4a1fea" providerId="ADAL" clId="{A828F207-49A9-463C-99AF-F5745300954A}" dt="2022-07-13T13:29:27.100" v="4272" actId="478"/>
          <ac:spMkLst>
            <pc:docMk/>
            <pc:sldMk cId="1763615619" sldId="3291"/>
            <ac:spMk id="4107" creationId="{2A7C0834-3FED-67DF-7209-5F7AEA8027CD}"/>
          </ac:spMkLst>
        </pc:spChg>
        <pc:spChg chg="mod ord">
          <ac:chgData name="Buchanan, Andrew (KWLWG)" userId="c875fb66-7394-41ad-ab72-65f9bd4a1fea" providerId="ADAL" clId="{A828F207-49A9-463C-99AF-F5745300954A}" dt="2022-07-13T13:33:08.800" v="4685" actId="26606"/>
          <ac:spMkLst>
            <pc:docMk/>
            <pc:sldMk cId="1763615619" sldId="3291"/>
            <ac:spMk id="4109" creationId="{106A0FBE-145A-8C11-00D8-FDD51E8CB765}"/>
          </ac:spMkLst>
        </pc:spChg>
        <pc:spChg chg="add del mod">
          <ac:chgData name="Buchanan, Andrew (KWLWG)" userId="c875fb66-7394-41ad-ab72-65f9bd4a1fea" providerId="ADAL" clId="{A828F207-49A9-463C-99AF-F5745300954A}" dt="2022-07-13T13:33:08.800" v="4685" actId="26606"/>
          <ac:spMkLst>
            <pc:docMk/>
            <pc:sldMk cId="1763615619" sldId="3291"/>
            <ac:spMk id="4114" creationId="{AF0A75DB-9960-0BF4-2AFD-6B8704582EF3}"/>
          </ac:spMkLst>
        </pc:spChg>
        <pc:spChg chg="add del mod">
          <ac:chgData name="Buchanan, Andrew (KWLWG)" userId="c875fb66-7394-41ad-ab72-65f9bd4a1fea" providerId="ADAL" clId="{A828F207-49A9-463C-99AF-F5745300954A}" dt="2022-07-13T13:29:25.854" v="4271" actId="478"/>
          <ac:spMkLst>
            <pc:docMk/>
            <pc:sldMk cId="1763615619" sldId="3291"/>
            <ac:spMk id="4116" creationId="{20D4DEFD-6F93-82ED-E46D-DACAC60ACAEF}"/>
          </ac:spMkLst>
        </pc:spChg>
        <pc:spChg chg="add mod">
          <ac:chgData name="Buchanan, Andrew (KWLWG)" userId="c875fb66-7394-41ad-ab72-65f9bd4a1fea" providerId="ADAL" clId="{A828F207-49A9-463C-99AF-F5745300954A}" dt="2022-07-13T13:33:08.800" v="4685" actId="26606"/>
          <ac:spMkLst>
            <pc:docMk/>
            <pc:sldMk cId="1763615619" sldId="3291"/>
            <ac:spMk id="4119" creationId="{20B80605-E891-876E-EA33-85119EA6D11B}"/>
          </ac:spMkLst>
        </pc:spChg>
        <pc:picChg chg="add del mod">
          <ac:chgData name="Buchanan, Andrew (KWLWG)" userId="c875fb66-7394-41ad-ab72-65f9bd4a1fea" providerId="ADAL" clId="{A828F207-49A9-463C-99AF-F5745300954A}" dt="2022-07-13T13:32:42.396" v="4676" actId="478"/>
          <ac:picMkLst>
            <pc:docMk/>
            <pc:sldMk cId="1763615619" sldId="3291"/>
            <ac:picMk id="4" creationId="{689D341F-BA00-6C8B-301B-4992D4012251}"/>
          </ac:picMkLst>
        </pc:picChg>
        <pc:picChg chg="add del mod">
          <ac:chgData name="Buchanan, Andrew (KWLWG)" userId="c875fb66-7394-41ad-ab72-65f9bd4a1fea" providerId="ADAL" clId="{A828F207-49A9-463C-99AF-F5745300954A}" dt="2022-07-13T13:32:42.396" v="4676" actId="478"/>
          <ac:picMkLst>
            <pc:docMk/>
            <pc:sldMk cId="1763615619" sldId="3291"/>
            <ac:picMk id="6" creationId="{8EFCF4F6-96FB-6FF0-82DA-CADA5B9AEA11}"/>
          </ac:picMkLst>
        </pc:picChg>
        <pc:picChg chg="add mod">
          <ac:chgData name="Buchanan, Andrew (KWLWG)" userId="c875fb66-7394-41ad-ab72-65f9bd4a1fea" providerId="ADAL" clId="{A828F207-49A9-463C-99AF-F5745300954A}" dt="2022-07-13T13:33:08.800" v="4685" actId="26606"/>
          <ac:picMkLst>
            <pc:docMk/>
            <pc:sldMk cId="1763615619" sldId="3291"/>
            <ac:picMk id="10" creationId="{EAD47E32-7115-3F2B-8D7D-8CA470B1072F}"/>
          </ac:picMkLst>
        </pc:picChg>
        <pc:picChg chg="add mod">
          <ac:chgData name="Buchanan, Andrew (KWLWG)" userId="c875fb66-7394-41ad-ab72-65f9bd4a1fea" providerId="ADAL" clId="{A828F207-49A9-463C-99AF-F5745300954A}" dt="2022-07-13T13:33:08.800" v="4685" actId="26606"/>
          <ac:picMkLst>
            <pc:docMk/>
            <pc:sldMk cId="1763615619" sldId="3291"/>
            <ac:picMk id="12" creationId="{539E0BB2-211D-26EE-A0DC-6776623D3654}"/>
          </ac:picMkLst>
        </pc:picChg>
        <pc:picChg chg="del">
          <ac:chgData name="Buchanan, Andrew (KWLWG)" userId="c875fb66-7394-41ad-ab72-65f9bd4a1fea" providerId="ADAL" clId="{A828F207-49A9-463C-99AF-F5745300954A}" dt="2022-07-13T13:14:14.024" v="4016" actId="478"/>
          <ac:picMkLst>
            <pc:docMk/>
            <pc:sldMk cId="1763615619" sldId="3291"/>
            <ac:picMk id="4098" creationId="{DEF1F515-A2E6-6950-11E9-781BF86565AF}"/>
          </ac:picMkLst>
        </pc:picChg>
      </pc:sldChg>
      <pc:sldChg chg="addSp delSp modSp new mod modClrScheme chgLayout">
        <pc:chgData name="Buchanan, Andrew (KWLWG)" userId="c875fb66-7394-41ad-ab72-65f9bd4a1fea" providerId="ADAL" clId="{A828F207-49A9-463C-99AF-F5745300954A}" dt="2022-07-13T13:41:23.886" v="5495" actId="20577"/>
        <pc:sldMkLst>
          <pc:docMk/>
          <pc:sldMk cId="1095918409" sldId="3292"/>
        </pc:sldMkLst>
        <pc:spChg chg="del mod ord">
          <ac:chgData name="Buchanan, Andrew (KWLWG)" userId="c875fb66-7394-41ad-ab72-65f9bd4a1fea" providerId="ADAL" clId="{A828F207-49A9-463C-99AF-F5745300954A}" dt="2022-07-13T13:37:37.345" v="4722" actId="700"/>
          <ac:spMkLst>
            <pc:docMk/>
            <pc:sldMk cId="1095918409" sldId="3292"/>
            <ac:spMk id="2" creationId="{C3D9B9F4-76AE-EFF6-0CBE-0DB9D346C40B}"/>
          </ac:spMkLst>
        </pc:spChg>
        <pc:spChg chg="mod ord">
          <ac:chgData name="Buchanan, Andrew (KWLWG)" userId="c875fb66-7394-41ad-ab72-65f9bd4a1fea" providerId="ADAL" clId="{A828F207-49A9-463C-99AF-F5745300954A}" dt="2022-07-13T13:37:37.345" v="4722" actId="700"/>
          <ac:spMkLst>
            <pc:docMk/>
            <pc:sldMk cId="1095918409" sldId="3292"/>
            <ac:spMk id="3" creationId="{5F084925-E40C-5017-5AA1-53019EEFA490}"/>
          </ac:spMkLst>
        </pc:spChg>
        <pc:spChg chg="mod ord">
          <ac:chgData name="Buchanan, Andrew (KWLWG)" userId="c875fb66-7394-41ad-ab72-65f9bd4a1fea" providerId="ADAL" clId="{A828F207-49A9-463C-99AF-F5745300954A}" dt="2022-07-13T13:37:37.345" v="4722" actId="700"/>
          <ac:spMkLst>
            <pc:docMk/>
            <pc:sldMk cId="1095918409" sldId="3292"/>
            <ac:spMk id="4" creationId="{FD753957-E7F8-6F00-9948-06E5B7215C73}"/>
          </ac:spMkLst>
        </pc:spChg>
        <pc:spChg chg="del">
          <ac:chgData name="Buchanan, Andrew (KWLWG)" userId="c875fb66-7394-41ad-ab72-65f9bd4a1fea" providerId="ADAL" clId="{A828F207-49A9-463C-99AF-F5745300954A}" dt="2022-07-13T13:37:32.575" v="4721" actId="478"/>
          <ac:spMkLst>
            <pc:docMk/>
            <pc:sldMk cId="1095918409" sldId="3292"/>
            <ac:spMk id="5" creationId="{6D1F663B-BBAD-DB74-12AA-98B92DC812C9}"/>
          </ac:spMkLst>
        </pc:spChg>
        <pc:spChg chg="del">
          <ac:chgData name="Buchanan, Andrew (KWLWG)" userId="c875fb66-7394-41ad-ab72-65f9bd4a1fea" providerId="ADAL" clId="{A828F207-49A9-463C-99AF-F5745300954A}" dt="2022-07-13T13:37:32.575" v="4721" actId="478"/>
          <ac:spMkLst>
            <pc:docMk/>
            <pc:sldMk cId="1095918409" sldId="3292"/>
            <ac:spMk id="6" creationId="{416097DC-6B82-B2CE-DC32-15E4A178AF20}"/>
          </ac:spMkLst>
        </pc:spChg>
        <pc:spChg chg="del">
          <ac:chgData name="Buchanan, Andrew (KWLWG)" userId="c875fb66-7394-41ad-ab72-65f9bd4a1fea" providerId="ADAL" clId="{A828F207-49A9-463C-99AF-F5745300954A}" dt="2022-07-13T13:37:32.575" v="4721" actId="478"/>
          <ac:spMkLst>
            <pc:docMk/>
            <pc:sldMk cId="1095918409" sldId="3292"/>
            <ac:spMk id="7" creationId="{F7BF9069-335A-9BC6-7F6E-F9487541E741}"/>
          </ac:spMkLst>
        </pc:spChg>
        <pc:spChg chg="del mod ord">
          <ac:chgData name="Buchanan, Andrew (KWLWG)" userId="c875fb66-7394-41ad-ab72-65f9bd4a1fea" providerId="ADAL" clId="{A828F207-49A9-463C-99AF-F5745300954A}" dt="2022-07-13T13:37:37.345" v="4722" actId="700"/>
          <ac:spMkLst>
            <pc:docMk/>
            <pc:sldMk cId="1095918409" sldId="3292"/>
            <ac:spMk id="8" creationId="{E6BA632D-CFE5-C79D-7EE5-DB7D4B79C91D}"/>
          </ac:spMkLst>
        </pc:spChg>
        <pc:spChg chg="add mod ord">
          <ac:chgData name="Buchanan, Andrew (KWLWG)" userId="c875fb66-7394-41ad-ab72-65f9bd4a1fea" providerId="ADAL" clId="{A828F207-49A9-463C-99AF-F5745300954A}" dt="2022-07-13T13:38:02.536" v="4774" actId="20577"/>
          <ac:spMkLst>
            <pc:docMk/>
            <pc:sldMk cId="1095918409" sldId="3292"/>
            <ac:spMk id="9" creationId="{4F5E3F55-3EFA-8890-7555-8969934E9432}"/>
          </ac:spMkLst>
        </pc:spChg>
        <pc:spChg chg="add mod ord">
          <ac:chgData name="Buchanan, Andrew (KWLWG)" userId="c875fb66-7394-41ad-ab72-65f9bd4a1fea" providerId="ADAL" clId="{A828F207-49A9-463C-99AF-F5745300954A}" dt="2022-07-13T13:37:37.345" v="4722" actId="700"/>
          <ac:spMkLst>
            <pc:docMk/>
            <pc:sldMk cId="1095918409" sldId="3292"/>
            <ac:spMk id="10" creationId="{5FD7526C-6DD4-2A83-FBF8-35BB28B8EEBB}"/>
          </ac:spMkLst>
        </pc:spChg>
        <pc:spChg chg="add mod ord">
          <ac:chgData name="Buchanan, Andrew (KWLWG)" userId="c875fb66-7394-41ad-ab72-65f9bd4a1fea" providerId="ADAL" clId="{A828F207-49A9-463C-99AF-F5745300954A}" dt="2022-07-13T13:41:23.886" v="5495" actId="20577"/>
          <ac:spMkLst>
            <pc:docMk/>
            <pc:sldMk cId="1095918409" sldId="3292"/>
            <ac:spMk id="11" creationId="{2A84F3A4-2840-E959-751C-DB6183BBE4E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AA67E-4BA6-41A4-BECA-7CE059335D08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4A7BB-5979-4B60-8036-9BC2C700D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59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00C33-90AE-4963-9AD8-3B07939F57E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1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5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895B6F9-54DB-428E-9A0A-FA1DD7C58F6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000" y="558000"/>
            <a:ext cx="1940914" cy="36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1490400"/>
            <a:ext cx="3520800" cy="1976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3708000"/>
            <a:ext cx="3520800" cy="10224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929DC8-987C-4BF4-9A49-8F549F1F3D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363" y="4971600"/>
            <a:ext cx="3521075" cy="1022350"/>
          </a:xfrm>
        </p:spPr>
        <p:txBody>
          <a:bodyPr anchor="b"/>
          <a:lstStyle>
            <a:lvl1pPr>
              <a:spcBef>
                <a:spcPts val="600"/>
              </a:spcBef>
              <a:defRPr sz="1200"/>
            </a:lvl1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4850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7A87-9762-46A5-A1BF-60907C2C3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0E6D9E-AC7D-4CD8-9A1B-DC502AAB0B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710000"/>
            <a:ext cx="5626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252CF9-0987-4CBA-8CC7-B6582ECA239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363" y="2376000"/>
            <a:ext cx="5626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AA4903-9221-4FF9-912C-268A8584F3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2800" y="1710000"/>
            <a:ext cx="5626800" cy="6048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3F8654F-9C23-4A2E-AF1D-7C6743D88CE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02363" y="2376488"/>
            <a:ext cx="5626800" cy="3343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F22C1D-496B-4E53-BF19-ED9291DCCF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910800"/>
            <a:ext cx="11466512" cy="3960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5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CC06-0E64-440D-9CE8-5164D16518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0BAE0-3503-40B7-97FF-3BBA5C4DD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2D4FE-2A34-4C36-A765-CE00B991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4B3E9-7CA2-4847-B7BD-96957DE3022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2" y="1710000"/>
            <a:ext cx="3672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0D5E0E-637F-4A32-A98F-3FE4ED81219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18" y="1710000"/>
            <a:ext cx="3672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6435609-FC5D-424F-A15C-A0856D1FFFF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54874" y="1710000"/>
            <a:ext cx="3672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582AC7-4667-407B-A5E8-45D6349311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910800"/>
            <a:ext cx="11466000" cy="3960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01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AEE3-9929-4A79-A968-8D4311BF5D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A155B-CCB9-45EF-83E7-A4F386C3D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6BAB9-04B4-4317-A1F0-FDDB9A12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044888-1B05-4294-ABC2-A93A4A32E0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10000"/>
            <a:ext cx="36720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8C48F8-FEC0-41E0-BBB9-68EC3003D7D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363" y="2376000"/>
            <a:ext cx="36720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9D2917-03D0-4000-AA1D-13CEEB10FB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7437" y="1710000"/>
            <a:ext cx="36720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DE23886-2490-491C-8436-F655BBCD8C9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7619" y="2376488"/>
            <a:ext cx="3672000" cy="3343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1DA3C15-7E9D-4E22-895A-F50878BD33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54874" y="1710000"/>
            <a:ext cx="3672000" cy="6048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41F52C9-6836-4FC9-99EA-1BF6FF01DF3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54874" y="2376000"/>
            <a:ext cx="36720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93581B-25F6-45F4-A388-25B9169855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910800"/>
            <a:ext cx="11466000" cy="39600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8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880B-B2A1-4343-8F1B-D11FAEA2A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/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184D5-78E0-4646-8F38-C52C718FF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02832-2B66-4562-9C71-D7D15073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49FA9-6D89-44C4-B6C9-EA8D7FB7563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2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D1D924-231B-4C18-8E90-2DFF9C04EF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72933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F0024D-3708-4302-8C69-256AD759387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85504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3415997-1B6E-4BEC-B682-F9280D0D5E3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098074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97B1331-D3E0-4904-82E5-02B601057E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910800"/>
            <a:ext cx="11466000" cy="39600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3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C45C-9BBB-4B14-BC71-8D9593AF92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A3869-0626-4D7E-A07F-ED2B248D2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845BF-B227-4307-81B9-E7C8FC57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A4FC7E-D91D-407A-BFBE-F405D6BBEA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10000"/>
            <a:ext cx="2728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916EF-EC2F-4137-B182-AA5508918E8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2728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A3CD5-4B7B-41AC-BFD5-7AA2D853D0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2691" y="1710000"/>
            <a:ext cx="2728800" cy="6048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5F727AD-E63B-412E-B986-D86DFE5EED2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272691" y="2376488"/>
            <a:ext cx="2728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CEE6CD4-960B-4926-8A35-E8FF363F87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5382" y="1710000"/>
            <a:ext cx="2728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44BF1C-E9EC-43D2-A239-79E43B7C24C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85382" y="2376000"/>
            <a:ext cx="2728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27027DC-FD56-4CD6-8B38-7C623A97D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98074" y="1710000"/>
            <a:ext cx="2728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513656D-7804-45C7-9561-4FFDBE1F523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98074" y="2376488"/>
            <a:ext cx="2728800" cy="3343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AA444E5-6DCB-4387-82D7-374FBA34E3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3" y="910800"/>
            <a:ext cx="11466512" cy="3960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4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5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ED13-8109-40D7-B85E-48D72364D6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60EB60-D174-4782-B63F-DCF2657E1B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526FD-FB6E-4148-89B3-7D266E27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E99A7-B8B8-4860-8872-63A20BC4983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3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36CF45-35B9-4F30-93CE-11D7DC6AE4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89691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90C909-262D-4930-924B-8C4285CF855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019019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18864E4-1D92-4544-8F52-1155810D79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48347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8E0E68-5345-4D62-8D07-AE58AE33067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677674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E23F4F6-B0E8-4724-933C-35F21A7E42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74" y="910800"/>
            <a:ext cx="11466000" cy="3960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57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5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C433-9252-44D6-8AA4-495DB59340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AA46E-1017-4823-B4EC-B35766CE67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1B86A-68D0-4D2D-A5CB-00F231C8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4B8469-FF2E-4467-8E43-A49A3388A2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0DDC14-9B67-4FE8-BC58-A70501A5344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07D028-2ECB-46AF-8517-CCF9C089D8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691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1DDE75-E486-4A48-BDBB-2C2A5B5E64D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689419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7A506B6-1DA9-4CD7-9F56-C6BF2FDC18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9019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F41FFAE-2857-4B94-916D-0210AE0A176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018838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C34C508-C3AF-422F-B1C7-A38F34513A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8347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D9455C4-8047-4B5B-B5BC-4A0379405BC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348257" y="2376488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AEAC907-A41C-4782-BCD8-2B8C0ADD42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77674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56BBA8E-FD61-47C5-A779-B66918B4D32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677674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8EED4C4-55A2-440F-BFEB-B054C51690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0000" y="910800"/>
            <a:ext cx="11466000" cy="396000"/>
          </a:xfrm>
        </p:spPr>
        <p:txBody>
          <a:bodyPr/>
          <a:lstStyle>
            <a:lvl1pPr>
              <a:spcBef>
                <a:spcPts val="600"/>
              </a:spcBef>
              <a:defRPr sz="2200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16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F353-7CBB-4EBB-BB48-0DDB45E9B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5794D1-DF29-4B89-9359-EE65C8A56A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72A83-22C7-42BE-87D1-B99FEC13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B7932-7D06-4E7E-AF70-44D39F481C0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00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B353AB-4D08-4BBD-91C2-E6A30A5F49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30112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A6B5AF-EB3C-46C5-B212-27204822781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224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00475F-DBE2-47A0-89B9-1175EDD8427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336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B5CE08A-01D2-488B-843A-CA3415AB732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12448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9BAB9BC-6F39-4494-87B4-04D45B7607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006560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69F7FED-54BA-4C56-83A5-FA86011940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910800"/>
            <a:ext cx="11466000" cy="396000"/>
          </a:xfrm>
        </p:spPr>
        <p:txBody>
          <a:bodyPr/>
          <a:lstStyle>
            <a:lvl1pPr>
              <a:spcBef>
                <a:spcPts val="600"/>
              </a:spcBef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08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6FA1-AACD-4AC6-8977-227A1E820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A02C0-437A-4731-B690-16D1AFCAA8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C7B4E-73B3-4F33-A7FC-00F64BC9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0764FD-7DA2-4FE5-A31B-6691075F46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08149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C0C4CA-E13F-460B-A188-81482902B7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05AA54-6669-4974-B1E8-3E58001D87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01120" y="1708149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A0DDBF-A8B7-4F77-B8D5-E6CF8FB015A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30112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93D7A9-75C8-4028-9CA8-F07E93F82E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2240" y="1708150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B5E2A26-6C2A-419D-B4DC-291BA85B0C8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24224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DE92C5F-EFFE-48BF-93E1-CC78EFCD29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3360" y="1708149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DA85A52-F7FD-4298-9AE5-CB80F4E3C64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8336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4E88849-5449-4627-813B-31B40F08F0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4480" y="1708150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9A7FC01F-A245-4C0F-BF24-3AAE6AC55C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2448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CCD92EA-38A4-44E5-ADF7-78EA3D6DD0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65600" y="1708150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317D903-C6B2-443C-A2F2-E7B672E08E3B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006560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D26D01CC-3541-4F97-AF97-73FF635203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000" y="910800"/>
            <a:ext cx="11466000" cy="396000"/>
          </a:xfrm>
        </p:spPr>
        <p:txBody>
          <a:bodyPr/>
          <a:lstStyle>
            <a:lvl1pPr>
              <a:spcBef>
                <a:spcPts val="600"/>
              </a:spcBef>
              <a:defRPr sz="2200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29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2903-71A8-4BD2-B059-6BA4C3AA39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5626800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EFCC3-809C-4472-825A-5268DA759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A7757-8EC5-4D12-B56F-AB9F88D6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437D9-CE22-451C-B458-B3F648A642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08150"/>
            <a:ext cx="5626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169CDD-9FFC-4BEA-A4C1-F55F1EBC5A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2799" y="430717"/>
            <a:ext cx="5626800" cy="54684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BCC9C48B-8F01-477C-A429-B5E465F563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000" y="558000"/>
            <a:ext cx="1940914" cy="367200"/>
          </a:xfrm>
          <a:prstGeom prst="rect">
            <a:avLst/>
          </a:prstGeom>
        </p:spPr>
      </p:pic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C213809-11F2-4FF6-8836-C61FDCCBA32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72000" y="1490400"/>
            <a:ext cx="7920000" cy="450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1490400"/>
            <a:ext cx="3520800" cy="19753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" y="3708000"/>
            <a:ext cx="3520800" cy="10227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B54B2-17FC-4F44-A549-93DE726BD6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000" y="4971600"/>
            <a:ext cx="3519536" cy="1022713"/>
          </a:xfrm>
        </p:spPr>
        <p:txBody>
          <a:bodyPr anchor="b"/>
          <a:lstStyle>
            <a:lvl1pPr>
              <a:spcBef>
                <a:spcPts val="600"/>
              </a:spcBef>
              <a:defRPr sz="12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67E2D2-7C31-4CEA-8775-7B4E031C0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3475" y="1490401"/>
            <a:ext cx="63612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3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AACB8-7B00-457D-8F89-FB4DD9039A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56072-910B-4986-8C02-A52A7544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4F34447-13E0-43B9-BE1F-C60C03555D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0000" y="432000"/>
            <a:ext cx="5627561" cy="54684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D6BD01-6C23-44ED-8363-1C234E2533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2361" y="1708150"/>
            <a:ext cx="5626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AABB0-FC25-4DDA-B141-9861B8EF64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02361" y="430718"/>
            <a:ext cx="5626800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5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8738-2E1C-4407-AE23-FC7C522477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47A58-42BF-4A47-A878-643A5CD2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C6D4BB-14E1-42DC-832A-2D0CE78632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910800"/>
            <a:ext cx="11466512" cy="396000"/>
          </a:xfrm>
        </p:spPr>
        <p:txBody>
          <a:bodyPr/>
          <a:lstStyle>
            <a:lvl1pPr>
              <a:spcBef>
                <a:spcPts val="600"/>
              </a:spcBef>
              <a:defRPr sz="2200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3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2F2EE-42BB-4EB6-8FC2-5E56E4F34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75A20-F354-407F-8F71-92C91474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5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0363" y="1710000"/>
            <a:ext cx="11466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06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x content + heading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7F44-1A9D-43CE-8B94-70E892BCC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0CD56-CDEF-4F99-82E9-F8344BA7D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17232-4933-4B44-AB0A-14F7352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A8CE99-0AD9-4D9C-9C09-47545620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10000"/>
            <a:ext cx="11464925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CF1398-AEAE-44BE-B05F-E03B17EB921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114660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67F2-B31E-4932-857C-E542EC7E06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6C412-8D9A-4518-BD82-093D1D70B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D1434-081E-42DD-A0E7-8AD211AD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24B38-2DD2-4BE4-A6BC-6AB461A6A6A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3" y="1710000"/>
            <a:ext cx="5626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28BB49-92B7-4BBE-AD91-816AF9386D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00965" y="1710000"/>
            <a:ext cx="5626800" cy="39989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21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x content + headings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7A87-9762-46A5-A1BF-60907C2C3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0E6D9E-AC7D-4CD8-9A1B-DC502AAB0B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710000"/>
            <a:ext cx="5626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252CF9-0987-4CBA-8CC7-B6582ECA239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363" y="2376000"/>
            <a:ext cx="5626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AA4903-9221-4FF9-912C-268A8584F3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2800" y="1710000"/>
            <a:ext cx="5626800" cy="6048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3F8654F-9C23-4A2E-AF1D-7C6743D88CE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02363" y="2376488"/>
            <a:ext cx="5626800" cy="3343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83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CC06-0E64-440D-9CE8-5164D16518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0BAE0-3503-40B7-97FF-3BBA5C4DD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2D4FE-2A34-4C36-A765-CE00B991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4B3E9-7CA2-4847-B7BD-96957DE3022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2" y="1710000"/>
            <a:ext cx="3672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0D5E0E-637F-4A32-A98F-3FE4ED81219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18" y="1710000"/>
            <a:ext cx="3672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6435609-FC5D-424F-A15C-A0856D1FFFF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54874" y="1710000"/>
            <a:ext cx="3672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717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x content + headings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AEE3-9929-4A79-A968-8D4311BF5D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/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A155B-CCB9-45EF-83E7-A4F386C3D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6BAB9-04B4-4317-A1F0-FDDB9A12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044888-1B05-4294-ABC2-A93A4A32E0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10000"/>
            <a:ext cx="36720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8C48F8-FEC0-41E0-BBB9-68EC3003D7D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363" y="2376000"/>
            <a:ext cx="36720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9D2917-03D0-4000-AA1D-13CEEB10FB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7437" y="1710000"/>
            <a:ext cx="36720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DE23886-2490-491C-8436-F655BBCD8C9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7619" y="2376488"/>
            <a:ext cx="3672000" cy="3343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1DA3C15-7E9D-4E22-895A-F50878BD33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54874" y="1710000"/>
            <a:ext cx="3672000" cy="6048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41F52C9-6836-4FC9-99EA-1BF6FF01DF3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54874" y="2376000"/>
            <a:ext cx="36720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847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880B-B2A1-4343-8F1B-D11FAEA2A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184D5-78E0-4646-8F38-C52C718FF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02832-2B66-4562-9C71-D7D15073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49FA9-6D89-44C4-B6C9-EA8D7FB7563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2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D1D924-231B-4C18-8E90-2DFF9C04EF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72933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F0024D-3708-4302-8C69-256AD759387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85504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3415997-1B6E-4BEC-B682-F9280D0D5E3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098074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8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 (black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919E3D3-0D4F-48CE-AB93-69E448E984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000" y="558000"/>
            <a:ext cx="1940914" cy="36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1490400"/>
            <a:ext cx="3520800" cy="1976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3708000"/>
            <a:ext cx="3520800" cy="10224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1800" b="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929DC8-987C-4BF4-9A49-8F549F1F3D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363" y="4971600"/>
            <a:ext cx="3521075" cy="1022350"/>
          </a:xfrm>
        </p:spPr>
        <p:txBody>
          <a:bodyPr anchor="b"/>
          <a:lstStyle>
            <a:lvl1pPr>
              <a:spcBef>
                <a:spcPts val="600"/>
              </a:spcBef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71051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x content + headings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C45C-9BBB-4B14-BC71-8D9593AF92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A3869-0626-4D7E-A07F-ED2B248D2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845BF-B227-4307-81B9-E7C8FC57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A4FC7E-D91D-407A-BFBE-F405D6BBEA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10000"/>
            <a:ext cx="2728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916EF-EC2F-4137-B182-AA5508918E8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2728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A3CD5-4B7B-41AC-BFD5-7AA2D853D0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2691" y="1710000"/>
            <a:ext cx="2728800" cy="6048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5F727AD-E63B-412E-B986-D86DFE5EED2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272691" y="2376488"/>
            <a:ext cx="2728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CEE6CD4-960B-4926-8A35-E8FF363F87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5382" y="1710000"/>
            <a:ext cx="2728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44BF1C-E9EC-43D2-A239-79E43B7C24C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85382" y="2376000"/>
            <a:ext cx="2728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27027DC-FD56-4CD6-8B38-7C623A97D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98074" y="1710000"/>
            <a:ext cx="2728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513656D-7804-45C7-9561-4FFDBE1F523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98074" y="2376488"/>
            <a:ext cx="2728800" cy="3343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80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5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ED13-8109-40D7-B85E-48D72364D6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60EB60-D174-4782-B63F-DCF2657E1B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526FD-FB6E-4148-89B3-7D266E27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E99A7-B8B8-4860-8872-63A20BC4983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3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36CF45-35B9-4F30-93CE-11D7DC6AE4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89691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90C909-262D-4930-924B-8C4285CF855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019019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18864E4-1D92-4544-8F52-1155810D79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48347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8E0E68-5345-4D62-8D07-AE58AE33067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677674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08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5 x content + headings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C433-9252-44D6-8AA4-495DB59340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AA46E-1017-4823-B4EC-B35766CE67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1B86A-68D0-4D2D-A5CB-00F231C8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4B8469-FF2E-4467-8E43-A49A3388A2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0DDC14-9B67-4FE8-BC58-A70501A5344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07D028-2ECB-46AF-8517-CCF9C089D8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691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1DDE75-E486-4A48-BDBB-2C2A5B5E64D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689419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7A506B6-1DA9-4CD7-9F56-C6BF2FDC18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9019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F41FFAE-2857-4B94-916D-0210AE0A176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018838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C34C508-C3AF-422F-B1C7-A38F34513A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8347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D9455C4-8047-4B5B-B5BC-4A0379405BC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348257" y="2376488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AEAC907-A41C-4782-BCD8-2B8C0ADD42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77674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56BBA8E-FD61-47C5-A779-B66918B4D32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677674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74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F353-7CBB-4EBB-BB48-0DDB45E9B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5794D1-DF29-4B89-9359-EE65C8A56A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72A83-22C7-42BE-87D1-B99FEC13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B7932-7D06-4E7E-AF70-44D39F481C0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00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B353AB-4D08-4BBD-91C2-E6A30A5F49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301295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A6B5AF-EB3C-46C5-B212-27204822781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080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00475F-DBE2-47A0-89B9-1175EDD8427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3885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B5CE08A-01D2-488B-843A-CA3415AB732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12518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9BAB9BC-6F39-4494-87B4-04D45B7607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0066474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982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 x content + headings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6FA1-AACD-4AC6-8977-227A1E820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A02C0-437A-4731-B690-16D1AFCAA8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C7B4E-73B3-4F33-A7FC-00F64BC9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0764FD-7DA2-4FE5-A31B-6691075F46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08149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C0C4CA-E13F-460B-A188-81482902B7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05AA54-6669-4974-B1E8-3E58001D87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01295" y="1708149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A0DDBF-A8B7-4F77-B8D5-E6CF8FB015A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301295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93D7A9-75C8-4028-9CA8-F07E93F82E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0800" y="1708150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B5E2A26-6C2A-419D-B4DC-291BA85B0C8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24080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DE92C5F-EFFE-48BF-93E1-CC78EFCD29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3885" y="1708149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DA85A52-F7FD-4298-9AE5-CB80F4E3C64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83885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4E88849-5449-4627-813B-31B40F08F0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5180" y="1708150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9A7FC01F-A245-4C0F-BF24-3AAE6AC55C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2518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CCD92EA-38A4-44E5-ADF7-78EA3D6DD0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66474" y="1708150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317D903-C6B2-443C-A2F2-E7B672E08E3B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0066474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89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8738-2E1C-4407-AE23-FC7C522477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47A58-42BF-4A47-A878-643A5CD2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shboard ex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6FF685-0455-410C-BAD6-9C18A6B82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994E6-33EF-41B4-9B8F-14CDAEC3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51B97-D115-41B0-A593-DB194CD0637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000" y="432000"/>
            <a:ext cx="9536400" cy="52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56DFF0-F399-4C7B-9862-88E481176C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62000" y="432000"/>
            <a:ext cx="1764000" cy="52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04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 (black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C213809-11F2-4FF6-8836-C61FDCCBA32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72000" y="1490400"/>
            <a:ext cx="7920000" cy="450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1490400"/>
            <a:ext cx="3520800" cy="19753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" y="3708000"/>
            <a:ext cx="3520800" cy="10227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B54B2-17FC-4F44-A549-93DE726BD6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000" y="4971600"/>
            <a:ext cx="3519536" cy="1022713"/>
          </a:xfrm>
        </p:spPr>
        <p:txBody>
          <a:bodyPr anchor="b"/>
          <a:lstStyle>
            <a:lvl1pPr>
              <a:spcBef>
                <a:spcPts val="600"/>
              </a:spcBef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087B06F-69A6-4EAD-A196-9FC5E6C0FDA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000" y="558000"/>
            <a:ext cx="1940914" cy="36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940724-CD0A-4966-9236-B1E83A63E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3475" y="1490401"/>
            <a:ext cx="63612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1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59999" y="2258559"/>
            <a:ext cx="5643563" cy="1980000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4000" b="0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9999" y="1713600"/>
            <a:ext cx="976676" cy="540000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4000" b="0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40192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(black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59998" y="2257200"/>
            <a:ext cx="5643927" cy="1980000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4000" b="0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1713332"/>
            <a:ext cx="976312" cy="540000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4000" b="0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32493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910800"/>
            <a:ext cx="11466000" cy="396000"/>
          </a:xfrm>
        </p:spPr>
        <p:txBody>
          <a:bodyPr/>
          <a:lstStyle>
            <a:lvl1pPr>
              <a:spcBef>
                <a:spcPts val="600"/>
              </a:spcBef>
              <a:defRPr sz="2200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0363" y="1710000"/>
            <a:ext cx="11466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x conten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7F44-1A9D-43CE-8B94-70E892BCC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0CD56-CDEF-4F99-82E9-F8344BA7D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17232-4933-4B44-AB0A-14F7352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A8CE99-0AD9-4D9C-9C09-47545620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10000"/>
            <a:ext cx="11464925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CF1398-AEAE-44BE-B05F-E03B17EB921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114660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51D583-D2F5-4206-82FD-3E7E687E57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910800"/>
            <a:ext cx="11466513" cy="39600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48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67F2-B31E-4932-857C-E542EC7E06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6C412-8D9A-4518-BD82-093D1D70B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D1434-081E-42DD-A0E7-8AD211AD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24B38-2DD2-4BE4-A6BC-6AB461A6A6A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3" y="1710000"/>
            <a:ext cx="5626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28BB49-92B7-4BBE-AD91-816AF9386D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00965" y="1710000"/>
            <a:ext cx="5626800" cy="39989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FAE1AF-1132-4B0D-8DC6-F52576CE68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910800"/>
            <a:ext cx="11466000" cy="39600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29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6" Type="http://schemas.openxmlformats.org/officeDocument/2006/relationships/tags" Target="../tags/tag9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ags" Target="../tags/tag8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359999" y="430718"/>
            <a:ext cx="11466875" cy="403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359999" y="1710000"/>
            <a:ext cx="11466875" cy="399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0000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-1143000" y="-600255"/>
            <a:ext cx="13680281" cy="6913023"/>
            <a:chOff x="-1143000" y="-600255"/>
            <a:chExt cx="13680281" cy="691302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-256200" y="1710267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-256200" y="614382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-256200" y="342635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-256200" y="571447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-747711" y="164615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4.78cm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-747711" y="3357884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0 cm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-747711" y="5640188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6.35 cm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480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tx1"/>
                  </a:solidFill>
                </a:rPr>
                <a:t>15.93cm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426031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15.93 cm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6158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-1143000" y="5763299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Content Bottom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-1143000" y="1769267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Content Top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590537" y="-438330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Left Margin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898039" y="-438330"/>
              <a:ext cx="63924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tx1"/>
                  </a:solidFill>
                </a:rPr>
                <a:t>Right Margin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6096000" y="-363357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914719" y="-600255"/>
              <a:ext cx="3622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Middle </a:t>
              </a:r>
              <a:br>
                <a:rPr lang="en-GB" sz="800" dirty="0">
                  <a:solidFill>
                    <a:schemeClr val="tx1"/>
                  </a:solidFill>
                </a:rPr>
              </a:br>
              <a:r>
                <a:rPr lang="en-GB" sz="800" dirty="0">
                  <a:solidFill>
                    <a:schemeClr val="tx1"/>
                  </a:solidFill>
                </a:rPr>
                <a:t>0cm 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636264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6000389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19036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6191102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11836111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-256200" y="43082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-747711" y="404813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8.33cm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-1143000" y="527924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Title Top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25CEB6-6DDA-49BF-824C-CFA9D8A07E3F}"/>
                </a:ext>
              </a:extLst>
            </p:cNvPr>
            <p:cNvSpPr txBox="1"/>
            <p:nvPr/>
          </p:nvSpPr>
          <p:spPr>
            <a:xfrm>
              <a:off x="-747711" y="606654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7.54 cm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658A23-15A2-4406-AF7E-89707B5575E7}"/>
                </a:ext>
              </a:extLst>
            </p:cNvPr>
            <p:cNvSpPr txBox="1"/>
            <p:nvPr/>
          </p:nvSpPr>
          <p:spPr>
            <a:xfrm>
              <a:off x="-1143000" y="6189657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Image Bottom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5639F-9E76-41B0-BB57-8F8A1F60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2400" y="6390000"/>
            <a:ext cx="7495200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05F70E-6BF1-451B-AC5F-64819FD40883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2CC2F24E-468A-4212-A014-115B799B0109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59999" y="6390412"/>
            <a:ext cx="1080272" cy="2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819" r:id="rId2"/>
    <p:sldLayoutId id="2147483821" r:id="rId3"/>
    <p:sldLayoutId id="2147483820" r:id="rId4"/>
    <p:sldLayoutId id="2147483697" r:id="rId5"/>
    <p:sldLayoutId id="2147483696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773" r:id="rId19"/>
    <p:sldLayoutId id="2147483774" r:id="rId20"/>
    <p:sldLayoutId id="2147483775" r:id="rId21"/>
    <p:sldLayoutId id="2147483776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100000"/>
        </a:lnSpc>
        <a:spcBef>
          <a:spcPts val="60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60">
          <p15:clr>
            <a:srgbClr val="F26B43"/>
          </p15:clr>
        </p15:guide>
        <p15:guide id="14" pos="7453">
          <p15:clr>
            <a:srgbClr val="F26B43"/>
          </p15:clr>
        </p15:guide>
        <p15:guide id="28" orient="horz" pos="1076">
          <p15:clr>
            <a:srgbClr val="F26B43"/>
          </p15:clr>
        </p15:guide>
        <p15:guide id="29" orient="horz" pos="270">
          <p15:clr>
            <a:srgbClr val="F26B43"/>
          </p15:clr>
        </p15:guide>
        <p15:guide id="33" orient="horz" pos="3600">
          <p15:clr>
            <a:srgbClr val="F26B43"/>
          </p15:clr>
        </p15:guide>
        <p15:guide id="35" pos="228">
          <p15:clr>
            <a:srgbClr val="F26B43"/>
          </p15:clr>
        </p15:guide>
        <p15:guide id="36" pos="3840">
          <p15:clr>
            <a:srgbClr val="F26B43"/>
          </p15:clr>
        </p15:guide>
        <p15:guide id="37" pos="3782">
          <p15:clr>
            <a:srgbClr val="F26B43"/>
          </p15:clr>
        </p15:guide>
        <p15:guide id="38" pos="3900">
          <p15:clr>
            <a:srgbClr val="F26B43"/>
          </p15:clr>
        </p15:guide>
        <p15:guide id="39" orient="horz" pos="387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359999" y="430718"/>
            <a:ext cx="11466875" cy="403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359999" y="1710000"/>
            <a:ext cx="11466875" cy="399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0000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5639F-9E76-41B0-BB57-8F8A1F60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2400" y="6390000"/>
            <a:ext cx="7495200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FD9D1B-8E5A-447D-B2D0-15FF23DD7EDA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rgbClr val="3333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7AF91A0-A869-4C9D-8D84-C843E57FF9C6}"/>
              </a:ext>
            </a:extLst>
          </p:cNvPr>
          <p:cNvGrpSpPr/>
          <p:nvPr/>
        </p:nvGrpSpPr>
        <p:grpSpPr>
          <a:xfrm>
            <a:off x="-1143000" y="-600255"/>
            <a:ext cx="13680281" cy="6916199"/>
            <a:chOff x="-1143000" y="-600255"/>
            <a:chExt cx="13680281" cy="6916199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-256200" y="1710267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-256200" y="342635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-256200" y="571447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-747711" y="164615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4.78cm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-747711" y="3357884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0 cm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-747711" y="5640188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6.35 cm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480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tx1"/>
                  </a:solidFill>
                </a:rPr>
                <a:t>15.93cm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426031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15.93 cm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6158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-1143000" y="5763299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Content Bottom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-1143000" y="1769267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Content Top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590537" y="-438330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Left Margin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898039" y="-438330"/>
              <a:ext cx="63924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tx1"/>
                  </a:solidFill>
                </a:rPr>
                <a:t>Right Margin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6096000" y="-363357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914719" y="-600255"/>
              <a:ext cx="3622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Middle </a:t>
              </a:r>
              <a:br>
                <a:rPr lang="en-GB" sz="800" dirty="0">
                  <a:solidFill>
                    <a:schemeClr val="tx1"/>
                  </a:solidFill>
                </a:rPr>
              </a:br>
              <a:r>
                <a:rPr lang="en-GB" sz="800" dirty="0">
                  <a:solidFill>
                    <a:schemeClr val="tx1"/>
                  </a:solidFill>
                </a:rPr>
                <a:t>0cm 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636264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6000389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19036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6191102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11836111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-256200" y="43082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-747711" y="404813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8.33cm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-1143000" y="527924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Title Top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C819980-719E-42BA-84AA-491FF69717D9}"/>
                </a:ext>
              </a:extLst>
            </p:cNvPr>
            <p:cNvCxnSpPr/>
            <p:nvPr/>
          </p:nvCxnSpPr>
          <p:spPr>
            <a:xfrm>
              <a:off x="-256200" y="6145408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636BE3-4FEE-45BA-A183-BCB80C007E10}"/>
                </a:ext>
              </a:extLst>
            </p:cNvPr>
            <p:cNvSpPr txBox="1"/>
            <p:nvPr/>
          </p:nvSpPr>
          <p:spPr>
            <a:xfrm>
              <a:off x="-747711" y="6069722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7.54 cm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FC16A6-CA4F-4B0F-B25C-7772D09D7351}"/>
                </a:ext>
              </a:extLst>
            </p:cNvPr>
            <p:cNvSpPr txBox="1"/>
            <p:nvPr/>
          </p:nvSpPr>
          <p:spPr>
            <a:xfrm>
              <a:off x="-1143000" y="6192833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Image Bottom</a:t>
              </a:r>
            </a:p>
          </p:txBody>
        </p:sp>
      </p:grpSp>
      <p:pic>
        <p:nvPicPr>
          <p:cNvPr id="38" name="Graphic 37">
            <a:extLst>
              <a:ext uri="{FF2B5EF4-FFF2-40B4-BE49-F238E27FC236}">
                <a16:creationId xmlns:a16="http://schemas.microsoft.com/office/drawing/2014/main" id="{BDB25C72-3FD4-461E-BCBE-96F525FA2297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9999" y="6390412"/>
            <a:ext cx="1080272" cy="2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3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800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100000"/>
        </a:lnSpc>
        <a:spcBef>
          <a:spcPts val="60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60">
          <p15:clr>
            <a:srgbClr val="F26B43"/>
          </p15:clr>
        </p15:guide>
        <p15:guide id="14" pos="7453">
          <p15:clr>
            <a:srgbClr val="F26B43"/>
          </p15:clr>
        </p15:guide>
        <p15:guide id="28" orient="horz" pos="1076">
          <p15:clr>
            <a:srgbClr val="F26B43"/>
          </p15:clr>
        </p15:guide>
        <p15:guide id="29" orient="horz" pos="270">
          <p15:clr>
            <a:srgbClr val="F26B43"/>
          </p15:clr>
        </p15:guide>
        <p15:guide id="33" orient="horz" pos="3600">
          <p15:clr>
            <a:srgbClr val="F26B43"/>
          </p15:clr>
        </p15:guide>
        <p15:guide id="35" pos="228">
          <p15:clr>
            <a:srgbClr val="F26B43"/>
          </p15:clr>
        </p15:guide>
        <p15:guide id="36" pos="3840">
          <p15:clr>
            <a:srgbClr val="F26B43"/>
          </p15:clr>
        </p15:guide>
        <p15:guide id="37" pos="3782">
          <p15:clr>
            <a:srgbClr val="F26B43"/>
          </p15:clr>
        </p15:guide>
        <p15:guide id="38" pos="3900">
          <p15:clr>
            <a:srgbClr val="F26B43"/>
          </p15:clr>
        </p15:guide>
        <p15:guide id="39" orient="horz" pos="387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359999" y="430718"/>
            <a:ext cx="11466875" cy="403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359999" y="1710000"/>
            <a:ext cx="11466875" cy="399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0000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-1143000" y="-600255"/>
            <a:ext cx="13680281" cy="6720255"/>
            <a:chOff x="-1143000" y="-600255"/>
            <a:chExt cx="13680281" cy="6720255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-256200" y="1710267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-256200" y="612000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-256200" y="342635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-256200" y="571447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-747711" y="164615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4.78cm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-747711" y="3357884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0 cm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-747711" y="5640188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6.35 cm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480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tx1"/>
                  </a:solidFill>
                </a:rPr>
                <a:t>15.93cm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426031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15.93 cm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6158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-1143000" y="5763299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Content Bottom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-1143000" y="1769267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Content Top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590537" y="-438330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Left Margin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898039" y="-438330"/>
              <a:ext cx="63924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tx1"/>
                  </a:solidFill>
                </a:rPr>
                <a:t>Right Margin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6096000" y="-363357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914719" y="-600255"/>
              <a:ext cx="3622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Middle </a:t>
              </a:r>
              <a:br>
                <a:rPr lang="en-GB" sz="800" dirty="0">
                  <a:solidFill>
                    <a:schemeClr val="tx1"/>
                  </a:solidFill>
                </a:rPr>
              </a:br>
              <a:r>
                <a:rPr lang="en-GB" sz="800" dirty="0">
                  <a:solidFill>
                    <a:schemeClr val="tx1"/>
                  </a:solidFill>
                </a:rPr>
                <a:t>0cm 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636264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6000389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19036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6191102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11836111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-256200" y="43082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-747711" y="404813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8.33cm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-1143000" y="527924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Title Top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5639F-9E76-41B0-BB57-8F8A1F60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2400" y="6390000"/>
            <a:ext cx="7495200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75DB98-1BD1-4926-8750-16657B153BE4}"/>
              </a:ext>
            </a:extLst>
          </p:cNvPr>
          <p:cNvCxnSpPr>
            <a:cxnSpLocks/>
          </p:cNvCxnSpPr>
          <p:nvPr/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D3E635D0-BA07-4485-8050-85E8C801F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999" y="6390412"/>
            <a:ext cx="1080272" cy="2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7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100000"/>
        </a:lnSpc>
        <a:spcBef>
          <a:spcPts val="60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60">
          <p15:clr>
            <a:srgbClr val="F26B43"/>
          </p15:clr>
        </p15:guide>
        <p15:guide id="14" pos="7453">
          <p15:clr>
            <a:srgbClr val="F26B43"/>
          </p15:clr>
        </p15:guide>
        <p15:guide id="28" orient="horz" pos="1076">
          <p15:clr>
            <a:srgbClr val="F26B43"/>
          </p15:clr>
        </p15:guide>
        <p15:guide id="29" orient="horz" pos="270">
          <p15:clr>
            <a:srgbClr val="F26B43"/>
          </p15:clr>
        </p15:guide>
        <p15:guide id="33" orient="horz" pos="3600">
          <p15:clr>
            <a:srgbClr val="F26B43"/>
          </p15:clr>
        </p15:guide>
        <p15:guide id="35" pos="228">
          <p15:clr>
            <a:srgbClr val="F26B43"/>
          </p15:clr>
        </p15:guide>
        <p15:guide id="36" pos="3840">
          <p15:clr>
            <a:srgbClr val="F26B43"/>
          </p15:clr>
        </p15:guide>
        <p15:guide id="37" pos="3782">
          <p15:clr>
            <a:srgbClr val="F26B43"/>
          </p15:clr>
        </p15:guide>
        <p15:guide id="38" pos="39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text, queen, vector graphics&#10;&#10;Description automatically generated">
            <a:extLst>
              <a:ext uri="{FF2B5EF4-FFF2-40B4-BE49-F238E27FC236}">
                <a16:creationId xmlns:a16="http://schemas.microsoft.com/office/drawing/2014/main" id="{E96E6B78-3F32-4CBF-DB9C-5D2067A0178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544" r="544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DFE9292-76D6-843B-E5CB-72D5E5000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1490400"/>
            <a:ext cx="3520800" cy="729017"/>
          </a:xfrm>
        </p:spPr>
        <p:txBody>
          <a:bodyPr/>
          <a:lstStyle/>
          <a:p>
            <a:r>
              <a:rPr lang="en-GB" dirty="0"/>
              <a:t>Group 3 Hackathon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D0867E2-D0E3-67DA-A7D3-F0663B3FD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36" y="2384441"/>
            <a:ext cx="3520800" cy="2089118"/>
          </a:xfrm>
        </p:spPr>
        <p:txBody>
          <a:bodyPr/>
          <a:lstStyle/>
          <a:p>
            <a:r>
              <a:rPr lang="en-GB" dirty="0"/>
              <a:t>Engila Saidy</a:t>
            </a:r>
          </a:p>
          <a:p>
            <a:r>
              <a:rPr lang="en-GB" dirty="0"/>
              <a:t>Anna Gibson</a:t>
            </a:r>
          </a:p>
          <a:p>
            <a:r>
              <a:rPr lang="en-GB" dirty="0"/>
              <a:t>Francisco </a:t>
            </a:r>
            <a:r>
              <a:rPr lang="en-GB" dirty="0" err="1"/>
              <a:t>Giordana</a:t>
            </a:r>
            <a:r>
              <a:rPr lang="en-GB" dirty="0"/>
              <a:t>-Silva</a:t>
            </a:r>
          </a:p>
          <a:p>
            <a:r>
              <a:rPr lang="en-GB" dirty="0"/>
              <a:t>Louisa Stratton</a:t>
            </a:r>
          </a:p>
          <a:p>
            <a:r>
              <a:rPr lang="en-GB" dirty="0"/>
              <a:t>Reuben Seager</a:t>
            </a:r>
          </a:p>
          <a:p>
            <a:r>
              <a:rPr lang="en-GB" dirty="0"/>
              <a:t>Andrew Buchanan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64EFF-A311-8BFB-697B-223533409B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sz="2000" b="1" dirty="0"/>
              <a:t>July 2022</a:t>
            </a:r>
          </a:p>
        </p:txBody>
      </p:sp>
    </p:spTree>
    <p:extLst>
      <p:ext uri="{BB962C8B-B14F-4D97-AF65-F5344CB8AC3E}">
        <p14:creationId xmlns:p14="http://schemas.microsoft.com/office/powerpoint/2010/main" val="121661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16DB-B462-7C96-2FBE-7F52D4A7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30718"/>
            <a:ext cx="11466875" cy="403200"/>
          </a:xfrm>
        </p:spPr>
        <p:txBody>
          <a:bodyPr anchor="t">
            <a:normAutofit/>
          </a:bodyPr>
          <a:lstStyle/>
          <a:p>
            <a:r>
              <a:rPr lang="en-GB" dirty="0"/>
              <a:t>Modelling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F5C6CC-8F6A-A4D7-CFC1-51840014E1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56913" y="6390000"/>
            <a:ext cx="969962" cy="1968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034BEE3-566C-4068-A777-C3A4762E861B}" type="slidenum">
              <a:rPr lang="en-GB" smtClean="0"/>
              <a:pPr>
                <a:spcAft>
                  <a:spcPts val="600"/>
                </a:spcAft>
              </a:pPr>
              <a:t>10</a:t>
            </a:fld>
            <a:endParaRPr lang="en-GB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1760922-6137-E2DE-E9FB-4B5009CA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2400" y="6390000"/>
            <a:ext cx="7495200" cy="198000"/>
          </a:xfrm>
        </p:spPr>
        <p:txBody>
          <a:bodyPr/>
          <a:lstStyle/>
          <a:p>
            <a:endParaRPr lang="en-GB"/>
          </a:p>
        </p:txBody>
      </p:sp>
      <p:pic>
        <p:nvPicPr>
          <p:cNvPr id="8" name="Picture 7" descr="Text, application&#10;&#10;Description automatically generated">
            <a:extLst>
              <a:ext uri="{FF2B5EF4-FFF2-40B4-BE49-F238E27FC236}">
                <a16:creationId xmlns:a16="http://schemas.microsoft.com/office/drawing/2014/main" id="{7D2CEB74-667D-F425-BDF1-DC864C874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2981719"/>
            <a:ext cx="5626800" cy="1456162"/>
          </a:xfrm>
          <a:prstGeom prst="rect">
            <a:avLst/>
          </a:prstGeom>
          <a:noFill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ECDB2-C3BF-6AAC-6A2A-7CCD86541D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00965" y="1710000"/>
            <a:ext cx="5626800" cy="399891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Two baseline models were fit to our training and testing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first model was a naïve dummy classifier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The naïve dummy classifier predicts all observations as being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second baseline model was a Decision Tree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F9290-D01B-ADBC-9910-64CB17B6C5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910800"/>
            <a:ext cx="11466000" cy="396000"/>
          </a:xfrm>
        </p:spPr>
        <p:txBody>
          <a:bodyPr>
            <a:normAutofit/>
          </a:bodyPr>
          <a:lstStyle/>
          <a:p>
            <a:r>
              <a:rPr lang="en-GB" dirty="0"/>
              <a:t>Baseline on the randomised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8219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16DB-B462-7C96-2FBE-7F52D4A7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30718"/>
            <a:ext cx="11466875" cy="403200"/>
          </a:xfrm>
        </p:spPr>
        <p:txBody>
          <a:bodyPr anchor="t">
            <a:normAutofit/>
          </a:bodyPr>
          <a:lstStyle/>
          <a:p>
            <a:r>
              <a:rPr lang="en-GB" dirty="0"/>
              <a:t>Modelling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F5C6CC-8F6A-A4D7-CFC1-51840014E1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56913" y="6390000"/>
            <a:ext cx="969962" cy="1968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034BEE3-566C-4068-A777-C3A4762E861B}" type="slidenum">
              <a:rPr lang="en-GB" smtClean="0"/>
              <a:pPr>
                <a:spcAft>
                  <a:spcPts val="600"/>
                </a:spcAft>
              </a:pPr>
              <a:t>11</a:t>
            </a:fld>
            <a:endParaRPr lang="en-GB"/>
          </a:p>
        </p:txBody>
      </p:sp>
      <p:sp>
        <p:nvSpPr>
          <p:cNvPr id="3079" name="Footer Placeholder 3">
            <a:extLst>
              <a:ext uri="{FF2B5EF4-FFF2-40B4-BE49-F238E27FC236}">
                <a16:creationId xmlns:a16="http://schemas.microsoft.com/office/drawing/2014/main" id="{183A0C34-C4C5-6C93-89CA-BA3F52EC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2400" y="6390000"/>
            <a:ext cx="7495200" cy="198000"/>
          </a:xfrm>
        </p:spPr>
        <p:txBody>
          <a:bodyPr/>
          <a:lstStyle/>
          <a:p>
            <a:endParaRPr lang="en-GB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7485EAB-F468-B74B-D545-84A620EA9EE2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363" y="2429703"/>
            <a:ext cx="5626800" cy="256019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Content Placeholder 5">
            <a:extLst>
              <a:ext uri="{FF2B5EF4-FFF2-40B4-BE49-F238E27FC236}">
                <a16:creationId xmlns:a16="http://schemas.microsoft.com/office/drawing/2014/main" id="{85EC18BB-1A16-C160-632B-4C31B21AA6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00965" y="1710000"/>
            <a:ext cx="5626800" cy="39989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Summarises</a:t>
            </a:r>
            <a:r>
              <a:rPr lang="en-US" dirty="0"/>
              <a:t> the scores of 9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GradientBoostingClassifier</a:t>
            </a:r>
            <a:r>
              <a:rPr lang="en-US" dirty="0"/>
              <a:t> performs best in terms of </a:t>
            </a:r>
            <a:r>
              <a:rPr lang="en-US" dirty="0" err="1"/>
              <a:t>test_pr_auc</a:t>
            </a:r>
            <a:r>
              <a:rPr lang="en-US" dirty="0"/>
              <a:t> and lowest standard deviation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F9290-D01B-ADBC-9910-64CB17B6C5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910800"/>
            <a:ext cx="11466000" cy="396000"/>
          </a:xfrm>
        </p:spPr>
        <p:txBody>
          <a:bodyPr>
            <a:normAutofit/>
          </a:bodyPr>
          <a:lstStyle/>
          <a:p>
            <a:r>
              <a:rPr lang="en-GB" dirty="0"/>
              <a:t>Gradient Boosted Trees – Random Sampling</a:t>
            </a:r>
          </a:p>
        </p:txBody>
      </p:sp>
    </p:spTree>
    <p:extLst>
      <p:ext uri="{BB962C8B-B14F-4D97-AF65-F5344CB8AC3E}">
        <p14:creationId xmlns:p14="http://schemas.microsoft.com/office/powerpoint/2010/main" val="151166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itle 1">
            <a:extLst>
              <a:ext uri="{FF2B5EF4-FFF2-40B4-BE49-F238E27FC236}">
                <a16:creationId xmlns:a16="http://schemas.microsoft.com/office/drawing/2014/main" id="{1DBFA1C7-3FB2-E5AB-F077-6A89FC35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30718"/>
            <a:ext cx="11466875" cy="403200"/>
          </a:xfrm>
        </p:spPr>
        <p:txBody>
          <a:bodyPr/>
          <a:lstStyle/>
          <a:p>
            <a:r>
              <a:rPr lang="en-GB" dirty="0"/>
              <a:t>Modelling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24B8E9-17FF-BA32-E44F-B636D28E74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56913" y="6390000"/>
            <a:ext cx="969962" cy="1968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034BEE3-566C-4068-A777-C3A4762E861B}" type="slidenum">
              <a:rPr lang="en-GB" smtClean="0"/>
              <a:pPr>
                <a:spcAft>
                  <a:spcPts val="600"/>
                </a:spcAft>
              </a:pPr>
              <a:t>12</a:t>
            </a:fld>
            <a:endParaRPr lang="en-GB"/>
          </a:p>
        </p:txBody>
      </p:sp>
      <p:sp>
        <p:nvSpPr>
          <p:cNvPr id="4105" name="Footer Placeholder 3">
            <a:extLst>
              <a:ext uri="{FF2B5EF4-FFF2-40B4-BE49-F238E27FC236}">
                <a16:creationId xmlns:a16="http://schemas.microsoft.com/office/drawing/2014/main" id="{853AA71E-86EC-9B64-E756-9982BC46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2400" y="6390000"/>
            <a:ext cx="7495200" cy="198000"/>
          </a:xfrm>
        </p:spPr>
        <p:txBody>
          <a:bodyPr/>
          <a:lstStyle/>
          <a:p>
            <a:endParaRPr lang="en-GB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EF1F515-A2E6-6950-11E9-781BF8656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363" y="2485971"/>
            <a:ext cx="5626800" cy="244765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Content Placeholder 5">
            <a:extLst>
              <a:ext uri="{FF2B5EF4-FFF2-40B4-BE49-F238E27FC236}">
                <a16:creationId xmlns:a16="http://schemas.microsoft.com/office/drawing/2014/main" id="{2A7C0834-3FED-67DF-7209-5F7AEA8027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00965" y="1710000"/>
            <a:ext cx="5626800" cy="39989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same approach as the </a:t>
            </a:r>
            <a:r>
              <a:rPr lang="en-US" dirty="0" err="1"/>
              <a:t>randomised</a:t>
            </a:r>
            <a:r>
              <a:rPr lang="en-US" dirty="0"/>
              <a:t> sampling, we find a poorer fit to the training data using the time based splits</a:t>
            </a:r>
          </a:p>
        </p:txBody>
      </p:sp>
      <p:sp>
        <p:nvSpPr>
          <p:cNvPr id="4109" name="Text Placeholder 6">
            <a:extLst>
              <a:ext uri="{FF2B5EF4-FFF2-40B4-BE49-F238E27FC236}">
                <a16:creationId xmlns:a16="http://schemas.microsoft.com/office/drawing/2014/main" id="{106A0FBE-145A-8C11-00D8-FDD51E8CB7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910800"/>
            <a:ext cx="11466000" cy="396000"/>
          </a:xfrm>
        </p:spPr>
        <p:txBody>
          <a:bodyPr/>
          <a:lstStyle/>
          <a:p>
            <a:r>
              <a:rPr lang="en-GB" dirty="0"/>
              <a:t>Gradient Boosted Trees – Time Based Sampling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2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itle 1">
            <a:extLst>
              <a:ext uri="{FF2B5EF4-FFF2-40B4-BE49-F238E27FC236}">
                <a16:creationId xmlns:a16="http://schemas.microsoft.com/office/drawing/2014/main" id="{1DBFA1C7-3FB2-E5AB-F077-6A89FC35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30718"/>
            <a:ext cx="11466875" cy="403200"/>
          </a:xfrm>
        </p:spPr>
        <p:txBody>
          <a:bodyPr anchor="t">
            <a:normAutofit/>
          </a:bodyPr>
          <a:lstStyle/>
          <a:p>
            <a:r>
              <a:rPr lang="en-GB" dirty="0"/>
              <a:t>Modelling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24B8E9-17FF-BA32-E44F-B636D28E74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56913" y="6390000"/>
            <a:ext cx="969962" cy="1968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034BEE3-566C-4068-A777-C3A4762E861B}" type="slidenum">
              <a:rPr lang="en-GB" smtClean="0"/>
              <a:pPr>
                <a:spcAft>
                  <a:spcPts val="600"/>
                </a:spcAft>
              </a:pPr>
              <a:t>13</a:t>
            </a:fld>
            <a:endParaRPr lang="en-GB"/>
          </a:p>
        </p:txBody>
      </p:sp>
      <p:sp>
        <p:nvSpPr>
          <p:cNvPr id="4119" name="Footer Placeholder 3">
            <a:extLst>
              <a:ext uri="{FF2B5EF4-FFF2-40B4-BE49-F238E27FC236}">
                <a16:creationId xmlns:a16="http://schemas.microsoft.com/office/drawing/2014/main" id="{20B80605-E891-876E-EA33-85119EA6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2400" y="6390000"/>
            <a:ext cx="7495200" cy="198000"/>
          </a:xfrm>
        </p:spPr>
        <p:txBody>
          <a:bodyPr/>
          <a:lstStyle/>
          <a:p>
            <a:endParaRPr lang="en-GB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EAD47E32-7115-3F2B-8D7D-8CA470B10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2" y="2424600"/>
            <a:ext cx="3672000" cy="2570399"/>
          </a:xfrm>
          <a:prstGeom prst="rect">
            <a:avLst/>
          </a:prstGeom>
          <a:noFill/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539E0BB2-211D-26EE-A0DC-6776623D3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18" y="2424600"/>
            <a:ext cx="3672000" cy="2570399"/>
          </a:xfrm>
          <a:prstGeom prst="rect">
            <a:avLst/>
          </a:prstGeom>
          <a:noFill/>
        </p:spPr>
      </p:pic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CFB5448F-C881-FCD8-6106-B87E2697CA3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4874" y="1710000"/>
            <a:ext cx="3672000" cy="3999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zoning in on the </a:t>
            </a:r>
            <a:r>
              <a:rPr lang="en-US" dirty="0" err="1"/>
              <a:t>GradientBoostingClassifier</a:t>
            </a:r>
            <a:r>
              <a:rPr lang="en-US" dirty="0"/>
              <a:t>, we find that the model performs far better on the </a:t>
            </a:r>
            <a:r>
              <a:rPr lang="en-US" dirty="0" err="1"/>
              <a:t>randomised</a:t>
            </a:r>
            <a:r>
              <a:rPr lang="en-US" dirty="0"/>
              <a:t> data as opposed to the time based data</a:t>
            </a:r>
          </a:p>
        </p:txBody>
      </p:sp>
      <p:sp>
        <p:nvSpPr>
          <p:cNvPr id="4109" name="Text Placeholder 6">
            <a:extLst>
              <a:ext uri="{FF2B5EF4-FFF2-40B4-BE49-F238E27FC236}">
                <a16:creationId xmlns:a16="http://schemas.microsoft.com/office/drawing/2014/main" id="{106A0FBE-145A-8C11-00D8-FDD51E8CB7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910800"/>
            <a:ext cx="11466000" cy="396000"/>
          </a:xfrm>
        </p:spPr>
        <p:txBody>
          <a:bodyPr>
            <a:normAutofit/>
          </a:bodyPr>
          <a:lstStyle/>
          <a:p>
            <a:r>
              <a:rPr lang="en-GB" dirty="0"/>
              <a:t>Predicting on the test partition of randomised data using </a:t>
            </a:r>
            <a:r>
              <a:rPr lang="en-GB" dirty="0" err="1"/>
              <a:t>GradientBoostingClassifier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1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F5E3F55-3EFA-8890-7555-8969934E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future testing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084925-E40C-5017-5AA1-53019EEFA4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53957-E7F8-6F00-9948-06E5B721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D7526C-6DD4-2A83-FBF8-35BB28B8EE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A84F3A4-2840-E959-751C-DB6183BBE4E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SHAP values to confirm whether our exogenous variables are contributing to model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GridSearchCV</a:t>
            </a:r>
            <a:r>
              <a:rPr lang="en-GB" dirty="0"/>
              <a:t> for further hyperparameter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PCA for improving model times at the expense of model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Existing approach left deterministic features in the model, which could as per </a:t>
            </a:r>
            <a:r>
              <a:rPr lang="en-GB"/>
              <a:t>paper be biasing our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91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F5C6CC-8F6A-A4D7-CFC1-51840014E1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4C15E-4385-0478-FB3C-3E1B0FE8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791C5-A1AA-F42B-1DC4-CA403F85D4C6}"/>
              </a:ext>
            </a:extLst>
          </p:cNvPr>
          <p:cNvSpPr txBox="1"/>
          <p:nvPr/>
        </p:nvSpPr>
        <p:spPr>
          <a:xfrm>
            <a:off x="4529091" y="2705725"/>
            <a:ext cx="313381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8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83117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B064E01-AC7C-40D2-9627-AE95371D7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000" y="6388993"/>
            <a:ext cx="1076377" cy="203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E5A043-E673-4233-9C71-956CF332C9E5}"/>
              </a:ext>
            </a:extLst>
          </p:cNvPr>
          <p:cNvSpPr txBox="1"/>
          <p:nvPr/>
        </p:nvSpPr>
        <p:spPr>
          <a:xfrm>
            <a:off x="368093" y="417856"/>
            <a:ext cx="5811034" cy="10156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AGENDA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3571E-B62D-47C9-AB73-D433C8E6D1E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6956" y="858354"/>
            <a:ext cx="3946358" cy="5260496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13F6CF-352B-4A42-9BDE-C5219DB8C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967072"/>
              </p:ext>
            </p:extLst>
          </p:nvPr>
        </p:nvGraphicFramePr>
        <p:xfrm>
          <a:off x="360000" y="1544198"/>
          <a:ext cx="5649142" cy="2681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3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0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solidFill>
                            <a:schemeClr val="bg1"/>
                          </a:solidFill>
                        </a:rPr>
                        <a:t>Problem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6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600" b="0" dirty="0">
                          <a:solidFill>
                            <a:schemeClr val="bg1"/>
                          </a:solidFill>
                        </a:rPr>
                        <a:t>Dataset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16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>
                          <a:solidFill>
                            <a:schemeClr val="bg1"/>
                          </a:solidFill>
                        </a:rPr>
                        <a:t>Modelling And Evaluation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GB" sz="16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b="0" dirty="0">
                          <a:solidFill>
                            <a:schemeClr val="bg1"/>
                          </a:solidFill>
                        </a:rPr>
                        <a:t>Q&amp;A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FFA08A-09C1-59FC-E281-2E13271FDA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70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16DB-B462-7C96-2FBE-7F52D4A7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F5C6CC-8F6A-A4D7-CFC1-51840014E1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4C15E-4385-0478-FB3C-3E1B0FE8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F9290-D01B-ADBC-9910-64CB17B6C5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Israeli COVID-19 PCR Data With Corresponding Symptoms as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ECDB2-C3BF-6AAC-6A2A-7CCD86541DD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 order to maximise available healthcare resources in countries with poorer access to public services we will build a model that allows health practitioners to more effectively triage potential covid-19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6799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16DB-B462-7C96-2FBE-7F52D4A7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F5C6CC-8F6A-A4D7-CFC1-51840014E1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4C15E-4385-0478-FB3C-3E1B0FE8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F9290-D01B-ADBC-9910-64CB17B6C5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ECDB2-C3BF-6AAC-6A2A-7CCD86541DD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sz="1400" b="1" dirty="0"/>
              <a:t>Data and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Data set contains two years of PCR tests and corresponding symptoms as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These features include: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Age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Gender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Cough, fever, sore throat, shortness of breath, headache, positive covid-contact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Indexed using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Gathered external data from </a:t>
            </a:r>
            <a:r>
              <a:rPr lang="en-GB" sz="1400" dirty="0" err="1"/>
              <a:t>OurWorldInData</a:t>
            </a:r>
            <a:r>
              <a:rPr lang="en-GB" sz="1400" dirty="0"/>
              <a:t> for additional features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'</a:t>
            </a:r>
            <a:r>
              <a:rPr lang="en-GB" sz="1400" dirty="0" err="1"/>
              <a:t>new_cases_smoothed_per_million_lag</a:t>
            </a:r>
            <a:r>
              <a:rPr lang="en-GB" sz="1400" dirty="0"/>
              <a:t>’, 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'</a:t>
            </a:r>
            <a:r>
              <a:rPr lang="en-GB" sz="1400" dirty="0" err="1"/>
              <a:t>reproduction_rate_lag</a:t>
            </a:r>
            <a:r>
              <a:rPr lang="en-GB" sz="1400" dirty="0"/>
              <a:t>’, 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'</a:t>
            </a:r>
            <a:r>
              <a:rPr lang="en-GB" sz="1400" dirty="0" err="1"/>
              <a:t>weekly_icu_admissions_per_million_lag</a:t>
            </a:r>
            <a:r>
              <a:rPr lang="en-GB" sz="1400" dirty="0"/>
              <a:t>’, 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'</a:t>
            </a:r>
            <a:r>
              <a:rPr lang="en-GB" sz="1400" dirty="0" err="1"/>
              <a:t>weekly_hosp_admissions_per_million_lag</a:t>
            </a:r>
            <a:r>
              <a:rPr lang="en-GB" sz="1400" dirty="0"/>
              <a:t>’, 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'</a:t>
            </a:r>
            <a:r>
              <a:rPr lang="en-GB" sz="1400" dirty="0" err="1"/>
              <a:t>stringency_index_lagged</a:t>
            </a:r>
            <a:r>
              <a:rPr lang="en-GB" sz="1400" dirty="0"/>
              <a:t>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9796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A44F-DBD8-8581-7E3D-7D736F0B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AFF2B-048B-29D5-E1E5-1B738A9DE5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83183-C555-2274-D1BF-1783CEF3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9D458-8D88-E22E-5D7F-060B24F825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987C2-8F0B-6FB7-C983-6CB570434D5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sz="1600" b="1" dirty="0"/>
              <a:t>Considerations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 data is class imbalanced towards negative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Data is from a single country – Israel is a high HDI country, and therefore economically more developed, could models trained on data from less developed countries be explained by different features for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Symptoms can vary in severity, but we do not have severity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Gender and age contain a large number of NAs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923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B89DE440-FA78-6405-925F-5D4536D43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30718"/>
            <a:ext cx="11466875" cy="40320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9A5934-FBD7-1171-F6C4-6658CE2E9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56913" y="6390000"/>
            <a:ext cx="969962" cy="1968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034BEE3-566C-4068-A777-C3A4762E861B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  <p:sp>
        <p:nvSpPr>
          <p:cNvPr id="1033" name="Footer Placeholder 3">
            <a:extLst>
              <a:ext uri="{FF2B5EF4-FFF2-40B4-BE49-F238E27FC236}">
                <a16:creationId xmlns:a16="http://schemas.microsoft.com/office/drawing/2014/main" id="{76E2932F-44F7-C2A6-FC52-289D8149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2400" y="6390000"/>
            <a:ext cx="7495200" cy="198000"/>
          </a:xfrm>
        </p:spPr>
        <p:txBody>
          <a:bodyPr/>
          <a:lstStyle/>
          <a:p>
            <a:endParaRPr lang="en-GB"/>
          </a:p>
        </p:txBody>
      </p:sp>
      <p:pic>
        <p:nvPicPr>
          <p:cNvPr id="1026" name="Picture 2" descr="Chart&#10;&#10;Description automatically generated">
            <a:extLst>
              <a:ext uri="{FF2B5EF4-FFF2-40B4-BE49-F238E27FC236}">
                <a16:creationId xmlns:a16="http://schemas.microsoft.com/office/drawing/2014/main" id="{87C15E93-E976-624B-8265-E8AB621CC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363" y="1796688"/>
            <a:ext cx="5626800" cy="382622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Content Placeholder 5">
            <a:extLst>
              <a:ext uri="{FF2B5EF4-FFF2-40B4-BE49-F238E27FC236}">
                <a16:creationId xmlns:a16="http://schemas.microsoft.com/office/drawing/2014/main" id="{A8907718-19CD-83B8-A475-9FDADDAD39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00965" y="1710000"/>
            <a:ext cx="5626800" cy="3998913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Proxima Nova"/>
              </a:rPr>
              <a:t>Intuitively linked features are shown to be most positively correlated with one another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en-GB" b="0" dirty="0">
                <a:effectLst/>
              </a:rPr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Proxima Nova"/>
              </a:rPr>
              <a:t>These include cough, fever, sore throat, shortness of breath and headache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en-GB" b="0" dirty="0">
                <a:effectLst/>
              </a:rPr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Proxima Nova"/>
              </a:rPr>
              <a:t>These are also reasonably positively correlated with the target variable as well</a:t>
            </a:r>
          </a:p>
          <a:p>
            <a:endParaRPr lang="en-US" dirty="0"/>
          </a:p>
        </p:txBody>
      </p:sp>
      <p:sp>
        <p:nvSpPr>
          <p:cNvPr id="1037" name="Text Placeholder 6">
            <a:extLst>
              <a:ext uri="{FF2B5EF4-FFF2-40B4-BE49-F238E27FC236}">
                <a16:creationId xmlns:a16="http://schemas.microsoft.com/office/drawing/2014/main" id="{72B574D5-3A0A-412A-59FC-B0625970C9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910800"/>
            <a:ext cx="11466000" cy="396000"/>
          </a:xfrm>
        </p:spPr>
        <p:txBody>
          <a:bodyPr/>
          <a:lstStyle/>
          <a:p>
            <a:r>
              <a:rPr lang="en-US" dirty="0" err="1"/>
              <a:t>Corrplot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EE37CC5-9D08-533D-B188-C340CE09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77BB81-3AFD-58EC-BE1E-6805ABD5A4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5A28A-6F35-331D-FDA4-D771AB81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E4033-65AA-28DC-2DF0-3BF1269646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Pre-processing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2E78A07-3C2F-180E-BC10-15F97633A41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First step of pre-processing was to select the most recent 6 months of data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Make sure that symptom features are relevant to the most recent form of COVID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Minimise model training time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Remove features with large proportion of </a:t>
            </a:r>
            <a:r>
              <a:rPr lang="en-GB" dirty="0" err="1"/>
              <a:t>NaNs</a:t>
            </a:r>
            <a:r>
              <a:rPr lang="en-GB" dirty="0"/>
              <a:t>: Age, Gender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Removed “Other” from </a:t>
            </a:r>
            <a:r>
              <a:rPr lang="en-GB" dirty="0" err="1"/>
              <a:t>corona_result</a:t>
            </a:r>
            <a:r>
              <a:rPr lang="en-GB" dirty="0"/>
              <a:t>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Two forms of train, test, split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GB" dirty="0"/>
              <a:t>Randomised, time based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Scaled data using </a:t>
            </a:r>
            <a:r>
              <a:rPr lang="en-GB" dirty="0" err="1"/>
              <a:t>MinMaxScaler</a:t>
            </a:r>
            <a:r>
              <a:rPr lang="en-GB" dirty="0"/>
              <a:t>, after splitting the data to avoid data leakage</a:t>
            </a:r>
          </a:p>
        </p:txBody>
      </p:sp>
    </p:spTree>
    <p:extLst>
      <p:ext uri="{BB962C8B-B14F-4D97-AF65-F5344CB8AC3E}">
        <p14:creationId xmlns:p14="http://schemas.microsoft.com/office/powerpoint/2010/main" val="14857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C2B8-1A99-D42F-F821-E54B2DFF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30718"/>
            <a:ext cx="11466875" cy="403200"/>
          </a:xfrm>
        </p:spPr>
        <p:txBody>
          <a:bodyPr anchor="t">
            <a:norm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184A3-ED6D-852D-602E-E93EEE2EFD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56913" y="6390000"/>
            <a:ext cx="969962" cy="1968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034BEE3-566C-4068-A777-C3A4762E861B}" type="slidenum">
              <a:rPr lang="en-GB" smtClean="0"/>
              <a:pPr>
                <a:spcAft>
                  <a:spcPts val="600"/>
                </a:spcAft>
              </a:pPr>
              <a:t>8</a:t>
            </a:fld>
            <a:endParaRPr lang="en-GB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52F13087-24B8-372D-B4D8-3CA04EE3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2400" y="6390000"/>
            <a:ext cx="7495200" cy="198000"/>
          </a:xfrm>
        </p:spPr>
        <p:txBody>
          <a:bodyPr/>
          <a:lstStyle/>
          <a:p>
            <a:endParaRPr lang="en-GB"/>
          </a:p>
        </p:txBody>
      </p:sp>
      <p:pic>
        <p:nvPicPr>
          <p:cNvPr id="8" name="Picture 7" descr="Chart, histogram&#10;&#10;Description automatically generated with medium confidence">
            <a:extLst>
              <a:ext uri="{FF2B5EF4-FFF2-40B4-BE49-F238E27FC236}">
                <a16:creationId xmlns:a16="http://schemas.microsoft.com/office/drawing/2014/main" id="{9B959278-063D-0291-C8A6-076C9F1AF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48" y="1710000"/>
            <a:ext cx="5272829" cy="3999600"/>
          </a:xfrm>
          <a:prstGeom prst="rect">
            <a:avLst/>
          </a:prstGeom>
          <a:noFill/>
        </p:spPr>
      </p:pic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2CE7BE1-C2FE-0A04-24EA-927E7B853F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00965" y="1710000"/>
            <a:ext cx="5626800" cy="39989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Prevalence by symptom changes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Fever is more prevalent in earlier strains of Covid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C9B6C-14D4-7991-1055-EBD808D468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910800"/>
            <a:ext cx="11466000" cy="396000"/>
          </a:xfrm>
        </p:spPr>
        <p:txBody>
          <a:bodyPr>
            <a:normAutofit/>
          </a:bodyPr>
          <a:lstStyle/>
          <a:p>
            <a:r>
              <a:rPr lang="en-GB" dirty="0"/>
              <a:t>Symptom Prevalence Over Time Amongst Positive Cases</a:t>
            </a:r>
          </a:p>
        </p:txBody>
      </p:sp>
    </p:spTree>
    <p:extLst>
      <p:ext uri="{BB962C8B-B14F-4D97-AF65-F5344CB8AC3E}">
        <p14:creationId xmlns:p14="http://schemas.microsoft.com/office/powerpoint/2010/main" val="41678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itle 1">
            <a:extLst>
              <a:ext uri="{FF2B5EF4-FFF2-40B4-BE49-F238E27FC236}">
                <a16:creationId xmlns:a16="http://schemas.microsoft.com/office/drawing/2014/main" id="{C1079DF1-7EDE-9DDC-6AB4-340B4D25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30718"/>
            <a:ext cx="11466875" cy="40320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3B6761-5480-6316-8638-B3496374F1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56913" y="6390000"/>
            <a:ext cx="969962" cy="1968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034BEE3-566C-4068-A777-C3A4762E861B}" type="slidenum">
              <a:rPr lang="en-GB" smtClean="0"/>
              <a:pPr>
                <a:spcAft>
                  <a:spcPts val="600"/>
                </a:spcAft>
              </a:pPr>
              <a:t>9</a:t>
            </a:fld>
            <a:endParaRPr lang="en-GB"/>
          </a:p>
        </p:txBody>
      </p:sp>
      <p:sp>
        <p:nvSpPr>
          <p:cNvPr id="2058" name="Footer Placeholder 3">
            <a:extLst>
              <a:ext uri="{FF2B5EF4-FFF2-40B4-BE49-F238E27FC236}">
                <a16:creationId xmlns:a16="http://schemas.microsoft.com/office/drawing/2014/main" id="{B38F5F20-D978-A4C4-AEA9-40F54A76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2400" y="6390000"/>
            <a:ext cx="7495200" cy="198000"/>
          </a:xfrm>
        </p:spPr>
        <p:txBody>
          <a:bodyPr/>
          <a:lstStyle/>
          <a:p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BE6A97-F1FE-9200-9B67-BD6F9890CA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2" r="10056" b="-3"/>
          <a:stretch/>
        </p:blipFill>
        <p:spPr bwMode="auto">
          <a:xfrm>
            <a:off x="360362" y="1710000"/>
            <a:ext cx="3672000" cy="39996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49E5E9D7-D231-C43F-8FAA-2D275D55F3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6" r="10822" b="-3"/>
          <a:stretch/>
        </p:blipFill>
        <p:spPr bwMode="auto">
          <a:xfrm>
            <a:off x="4257618" y="1710000"/>
            <a:ext cx="3672000" cy="39996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Content Placeholder 6">
            <a:extLst>
              <a:ext uri="{FF2B5EF4-FFF2-40B4-BE49-F238E27FC236}">
                <a16:creationId xmlns:a16="http://schemas.microsoft.com/office/drawing/2014/main" id="{57C2E0C9-1B54-DA09-E991-0C2B7AE25E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4874" y="1710000"/>
            <a:ext cx="3672000" cy="399960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We have assumed that control measures were reactive, and increased with an increase in cases.  </a:t>
            </a:r>
            <a:endParaRPr lang="en-GB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As there is a </a:t>
            </a:r>
            <a:r>
              <a:rPr lang="en-GB" b="0" i="1" u="none" strike="noStrike" dirty="0">
                <a:solidFill>
                  <a:srgbClr val="616161"/>
                </a:solidFill>
                <a:effectLst/>
                <a:latin typeface="Proxima Nova"/>
              </a:rPr>
              <a:t>lag</a:t>
            </a:r>
            <a:r>
              <a:rPr lang="en-GB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 between infection and presentation of symptoms (and therefore testing), the </a:t>
            </a:r>
            <a:r>
              <a:rPr lang="en-GB" b="0" i="1" u="none" strike="noStrike" dirty="0">
                <a:solidFill>
                  <a:srgbClr val="616161"/>
                </a:solidFill>
                <a:effectLst/>
                <a:latin typeface="Proxima Nova"/>
              </a:rPr>
              <a:t>Stringency Index (SI) </a:t>
            </a:r>
            <a:r>
              <a:rPr lang="en-GB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at the </a:t>
            </a:r>
            <a:r>
              <a:rPr lang="en-GB" b="0" i="1" u="none" strike="noStrike" dirty="0">
                <a:solidFill>
                  <a:srgbClr val="616161"/>
                </a:solidFill>
                <a:effectLst/>
                <a:latin typeface="Proxima Nova"/>
              </a:rPr>
              <a:t>point of infection</a:t>
            </a:r>
            <a:r>
              <a:rPr lang="en-GB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 is more important.</a:t>
            </a:r>
            <a:endParaRPr lang="en-GB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Therefore we have </a:t>
            </a:r>
            <a:r>
              <a:rPr lang="en-GB" b="0" i="1" u="none" strike="noStrike" dirty="0">
                <a:solidFill>
                  <a:srgbClr val="616161"/>
                </a:solidFill>
                <a:effectLst/>
                <a:latin typeface="Proxima Nova"/>
              </a:rPr>
              <a:t>shifted the SI by 7 days</a:t>
            </a:r>
            <a:r>
              <a:rPr lang="en-GB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 so that the model can train on what the SI was at the time of a test case being positive. This means the feature will be more useful.</a:t>
            </a:r>
            <a:endParaRPr lang="en-GB" sz="1400" b="0" dirty="0">
              <a:effectLst/>
            </a:endParaRPr>
          </a:p>
          <a:p>
            <a:br>
              <a:rPr lang="en-GB" sz="1400" dirty="0"/>
            </a:br>
            <a:endParaRPr lang="en-US" sz="1400" dirty="0"/>
          </a:p>
        </p:txBody>
      </p:sp>
      <p:sp>
        <p:nvSpPr>
          <p:cNvPr id="2062" name="Text Placeholder 7">
            <a:extLst>
              <a:ext uri="{FF2B5EF4-FFF2-40B4-BE49-F238E27FC236}">
                <a16:creationId xmlns:a16="http://schemas.microsoft.com/office/drawing/2014/main" id="{AA870CA6-F727-D6C8-B8A1-D8EDAA1BE7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000" y="910800"/>
            <a:ext cx="11466000" cy="396000"/>
          </a:xfrm>
        </p:spPr>
        <p:txBody>
          <a:bodyPr/>
          <a:lstStyle/>
          <a:p>
            <a:r>
              <a:rPr lang="en-US" dirty="0"/>
              <a:t>Stringency Index</a:t>
            </a:r>
          </a:p>
        </p:txBody>
      </p:sp>
    </p:spTree>
    <p:extLst>
      <p:ext uri="{BB962C8B-B14F-4D97-AF65-F5344CB8AC3E}">
        <p14:creationId xmlns:p14="http://schemas.microsoft.com/office/powerpoint/2010/main" val="415321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CLUDEHIDDENSLIDES" val="False"/>
  <p:tag name="NUMBEROFPAGE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" val="7.1"/>
  <p:tag name="VERSIONNUMBER" val="7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FOOTER"/>
  <p:tag name="LOGO_POSITION" val="FOOTER"/>
  <p:tag name="LOGO_ORDER" val="1"/>
  <p:tag name="TEMPLATEVERSION" val="7.1"/>
  <p:tag name="VERSIONNUMBER" val="7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HEADER"/>
  <p:tag name="LOGO_POSITION" val="HEAD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HEADER"/>
  <p:tag name="LOGO_POSITION" val="HEAD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HEADER"/>
  <p:tag name="LOGO_POSITION" val="HEAD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HEADER"/>
  <p:tag name="LOGO_POSITION" val="HEAD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" val="7.1"/>
  <p:tag name="VERSIONNUMBER" val="7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FOOTER"/>
  <p:tag name="LOGO_POSITION" val="FOOTER"/>
  <p:tag name="LOGO_ORDER" val="1"/>
  <p:tag name="TEMPLATEVERSION" val="7.1"/>
  <p:tag name="VERSIONNUMBER" val="711"/>
</p:tagLst>
</file>

<file path=ppt/theme/theme1.xml><?xml version="1.0" encoding="utf-8"?>
<a:theme xmlns:a="http://schemas.openxmlformats.org/drawingml/2006/main" name="Kantar_Theme_2022">
  <a:themeElements>
    <a:clrScheme name="Kantar colour theme">
      <a:dk1>
        <a:srgbClr val="333333"/>
      </a:dk1>
      <a:lt1>
        <a:srgbClr val="FFFFFF"/>
      </a:lt1>
      <a:dk2>
        <a:srgbClr val="0060FF"/>
      </a:dk2>
      <a:lt2>
        <a:srgbClr val="802AB7"/>
      </a:lt2>
      <a:accent1>
        <a:srgbClr val="AEAE9F"/>
      </a:accent1>
      <a:accent2>
        <a:srgbClr val="00E5BA"/>
      </a:accent2>
      <a:accent3>
        <a:srgbClr val="00B600"/>
      </a:accent3>
      <a:accent4>
        <a:srgbClr val="FEDB00"/>
      </a:accent4>
      <a:accent5>
        <a:srgbClr val="FF5000"/>
      </a:accent5>
      <a:accent6>
        <a:srgbClr val="FA0028"/>
      </a:accent6>
      <a:hlink>
        <a:srgbClr val="0060FF"/>
      </a:hlink>
      <a:folHlink>
        <a:srgbClr val="802AB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_Theme_2022" id="{1D9DD6D1-524F-4B65-823E-E91DD8200ED6}" vid="{887CCD2C-798C-4ACE-AFAC-BD89215394F5}"/>
    </a:ext>
  </a:extLst>
</a:theme>
</file>

<file path=ppt/theme/theme2.xml><?xml version="1.0" encoding="utf-8"?>
<a:theme xmlns:a="http://schemas.openxmlformats.org/drawingml/2006/main" name="Content slides - no sub heading">
  <a:themeElements>
    <a:clrScheme name="Kantar colour theme">
      <a:dk1>
        <a:srgbClr val="333333"/>
      </a:dk1>
      <a:lt1>
        <a:srgbClr val="FFFFFF"/>
      </a:lt1>
      <a:dk2>
        <a:srgbClr val="0060FF"/>
      </a:dk2>
      <a:lt2>
        <a:srgbClr val="802AB7"/>
      </a:lt2>
      <a:accent1>
        <a:srgbClr val="AEAE9F"/>
      </a:accent1>
      <a:accent2>
        <a:srgbClr val="00E5BA"/>
      </a:accent2>
      <a:accent3>
        <a:srgbClr val="00B600"/>
      </a:accent3>
      <a:accent4>
        <a:srgbClr val="FEDB00"/>
      </a:accent4>
      <a:accent5>
        <a:srgbClr val="FF5000"/>
      </a:accent5>
      <a:accent6>
        <a:srgbClr val="FA0028"/>
      </a:accent6>
      <a:hlink>
        <a:srgbClr val="0060FF"/>
      </a:hlink>
      <a:folHlink>
        <a:srgbClr val="802AB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D0CFE80C-E454-469A-90B8-F174E31134F7}" vid="{EAB18482-C4EA-471D-B986-F60F24312164}"/>
    </a:ext>
  </a:extLst>
</a:theme>
</file>

<file path=ppt/theme/theme3.xml><?xml version="1.0" encoding="utf-8"?>
<a:theme xmlns:a="http://schemas.openxmlformats.org/drawingml/2006/main" name="Technical">
  <a:themeElements>
    <a:clrScheme name="Kantar colour theme">
      <a:dk1>
        <a:srgbClr val="333333"/>
      </a:dk1>
      <a:lt1>
        <a:srgbClr val="FFFFFF"/>
      </a:lt1>
      <a:dk2>
        <a:srgbClr val="0060FF"/>
      </a:dk2>
      <a:lt2>
        <a:srgbClr val="802AB7"/>
      </a:lt2>
      <a:accent1>
        <a:srgbClr val="AEAE9F"/>
      </a:accent1>
      <a:accent2>
        <a:srgbClr val="00E5BA"/>
      </a:accent2>
      <a:accent3>
        <a:srgbClr val="00B600"/>
      </a:accent3>
      <a:accent4>
        <a:srgbClr val="FEDB00"/>
      </a:accent4>
      <a:accent5>
        <a:srgbClr val="FF5000"/>
      </a:accent5>
      <a:accent6>
        <a:srgbClr val="FA0028"/>
      </a:accent6>
      <a:hlink>
        <a:srgbClr val="0060FF"/>
      </a:hlink>
      <a:folHlink>
        <a:srgbClr val="802AB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D0CFE80C-E454-469A-90B8-F174E31134F7}" vid="{45C17C86-27D8-43DD-8AC4-18F7C472F2E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Kantar_Theme_2022</Template>
  <TotalTime>75</TotalTime>
  <Words>681</Words>
  <Application>Microsoft Office PowerPoint</Application>
  <PresentationFormat>Widescreen</PresentationFormat>
  <Paragraphs>103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Proxima Nova</vt:lpstr>
      <vt:lpstr>Kantar_Theme_2022</vt:lpstr>
      <vt:lpstr>Content slides - no sub heading</vt:lpstr>
      <vt:lpstr>Technical</vt:lpstr>
      <vt:lpstr>Group 3 Hackathon</vt:lpstr>
      <vt:lpstr>PowerPoint Presentation</vt:lpstr>
      <vt:lpstr>Problem</vt:lpstr>
      <vt:lpstr>Data</vt:lpstr>
      <vt:lpstr>Data</vt:lpstr>
      <vt:lpstr>Data</vt:lpstr>
      <vt:lpstr>Data</vt:lpstr>
      <vt:lpstr>Data</vt:lpstr>
      <vt:lpstr>Data</vt:lpstr>
      <vt:lpstr>Modelling</vt:lpstr>
      <vt:lpstr>Modelling</vt:lpstr>
      <vt:lpstr>Modelling</vt:lpstr>
      <vt:lpstr>Modelling</vt:lpstr>
      <vt:lpstr>For future testing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Buchanan, Andrew (KWLWG)</dc:creator>
  <cp:lastModifiedBy>Buchanan, Andrew (KWLWG)</cp:lastModifiedBy>
  <cp:revision>1</cp:revision>
  <dcterms:created xsi:type="dcterms:W3CDTF">2022-07-13T12:25:45Z</dcterms:created>
  <dcterms:modified xsi:type="dcterms:W3CDTF">2022-07-13T13:41:25Z</dcterms:modified>
</cp:coreProperties>
</file>