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sldIdLst>
    <p:sldId id="375" r:id="rId5"/>
    <p:sldId id="480" r:id="rId6"/>
    <p:sldId id="466" r:id="rId7"/>
    <p:sldId id="482" r:id="rId8"/>
    <p:sldId id="467" r:id="rId9"/>
    <p:sldId id="468" r:id="rId10"/>
    <p:sldId id="430" r:id="rId11"/>
    <p:sldId id="431" r:id="rId12"/>
    <p:sldId id="442" r:id="rId13"/>
    <p:sldId id="458" r:id="rId14"/>
    <p:sldId id="460" r:id="rId15"/>
    <p:sldId id="461" r:id="rId16"/>
    <p:sldId id="463" r:id="rId17"/>
    <p:sldId id="464" r:id="rId18"/>
    <p:sldId id="469" r:id="rId19"/>
    <p:sldId id="471" r:id="rId20"/>
    <p:sldId id="422" r:id="rId21"/>
    <p:sldId id="470" r:id="rId22"/>
    <p:sldId id="423" r:id="rId23"/>
    <p:sldId id="424" r:id="rId24"/>
    <p:sldId id="425" r:id="rId25"/>
    <p:sldId id="427" r:id="rId26"/>
    <p:sldId id="426" r:id="rId27"/>
    <p:sldId id="428" r:id="rId28"/>
    <p:sldId id="477" r:id="rId29"/>
    <p:sldId id="455" r:id="rId30"/>
    <p:sldId id="454" r:id="rId31"/>
    <p:sldId id="453" r:id="rId32"/>
    <p:sldId id="452" r:id="rId33"/>
    <p:sldId id="451" r:id="rId34"/>
    <p:sldId id="456" r:id="rId35"/>
    <p:sldId id="48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43FE81-76B5-2FE5-7DEC-7AA8578AA22C}" v="14" dt="2024-10-30T07:32:17.614"/>
    <p1510:client id="{3547E309-628B-0D83-56DE-0C7C22AE0087}" v="36" dt="2024-10-29T13:39:31.308"/>
    <p1510:client id="{3CC34FE8-A3A7-F726-06E9-966C725E94A7}" v="771" dt="2024-10-30T00:51:00.312"/>
    <p1510:client id="{590CB063-D238-C20E-D914-189F6DDD93FA}" v="17" dt="2024-10-30T01:03:21.947"/>
    <p1510:client id="{84AB02B3-06A6-4D81-B908-CF84629A855F}" v="424" dt="2024-10-30T07:37:13.798"/>
    <p1510:client id="{896486CD-046A-4444-8064-3F979EB4CB15}" v="390" dt="2024-10-29T11:36:52.736"/>
    <p1510:client id="{97C93AC3-7A2A-162F-C9B2-58F461985917}" v="6" dt="2024-10-30T07:28:29.266"/>
    <p1510:client id="{AC8F997F-AC84-4F04-7643-75BDB2811859}" v="16" dt="2024-10-30T00:51:50.147"/>
    <p1510:client id="{B24EC6F2-7F78-8F36-B915-AE42BB509C15}" v="196" dt="2024-10-29T11:13:25.728"/>
    <p1510:client id="{B3719F5A-687D-121D-741C-D2FBC2FBDF87}" v="9" dt="2024-10-30T02:21:17.521"/>
    <p1510:client id="{BE2B5963-0414-20CB-AEBE-3EDCEE9F0483}" v="7" dt="2024-10-30T07:10:00.653"/>
    <p1510:client id="{CEB90E8E-DF82-3941-F25E-83F44725D8BC}" v="58" dt="2024-10-30T04:50:21.481"/>
    <p1510:client id="{D65A4261-5BA7-7353-0E06-5620E6AC87CC}" v="10" dt="2024-10-30T05:15:27.154"/>
    <p1510:client id="{DF5C3727-94A7-CBF1-134F-CD56779E7BB2}" v="10" dt="2024-10-30T05:22:44.919"/>
  </p1510:revLst>
</p1510:revInfo>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Paren" userId="S::mcparen@student.apc.edu.ph::04476c5f-5c20-4f39-b5d0-c02a2d9ca26e" providerId="AD" clId="Web-{BE2B5963-0414-20CB-AEBE-3EDCEE9F0483}"/>
    <pc:docChg chg="modSld">
      <pc:chgData name="Matthew Paren" userId="S::mcparen@student.apc.edu.ph::04476c5f-5c20-4f39-b5d0-c02a2d9ca26e" providerId="AD" clId="Web-{BE2B5963-0414-20CB-AEBE-3EDCEE9F0483}" dt="2024-10-30T07:09:58.419" v="17"/>
      <pc:docMkLst>
        <pc:docMk/>
      </pc:docMkLst>
      <pc:sldChg chg="modNotes">
        <pc:chgData name="Matthew Paren" userId="S::mcparen@student.apc.edu.ph::04476c5f-5c20-4f39-b5d0-c02a2d9ca26e" providerId="AD" clId="Web-{BE2B5963-0414-20CB-AEBE-3EDCEE9F0483}" dt="2024-10-30T07:09:48.043" v="13"/>
        <pc:sldMkLst>
          <pc:docMk/>
          <pc:sldMk cId="1332115015" sldId="442"/>
        </pc:sldMkLst>
      </pc:sldChg>
      <pc:sldChg chg="modNotes">
        <pc:chgData name="Matthew Paren" userId="S::mcparen@student.apc.edu.ph::04476c5f-5c20-4f39-b5d0-c02a2d9ca26e" providerId="AD" clId="Web-{BE2B5963-0414-20CB-AEBE-3EDCEE9F0483}" dt="2024-10-30T07:03:43.155" v="1"/>
        <pc:sldMkLst>
          <pc:docMk/>
          <pc:sldMk cId="1294270929" sldId="458"/>
        </pc:sldMkLst>
      </pc:sldChg>
      <pc:sldChg chg="modNotes">
        <pc:chgData name="Matthew Paren" userId="S::mcparen@student.apc.edu.ph::04476c5f-5c20-4f39-b5d0-c02a2d9ca26e" providerId="AD" clId="Web-{BE2B5963-0414-20CB-AEBE-3EDCEE9F0483}" dt="2024-10-30T07:04:27.188" v="5"/>
        <pc:sldMkLst>
          <pc:docMk/>
          <pc:sldMk cId="2865339242" sldId="460"/>
        </pc:sldMkLst>
      </pc:sldChg>
      <pc:sldChg chg="modNotes">
        <pc:chgData name="Matthew Paren" userId="S::mcparen@student.apc.edu.ph::04476c5f-5c20-4f39-b5d0-c02a2d9ca26e" providerId="AD" clId="Web-{BE2B5963-0414-20CB-AEBE-3EDCEE9F0483}" dt="2024-10-30T07:04:33.469" v="6"/>
        <pc:sldMkLst>
          <pc:docMk/>
          <pc:sldMk cId="256878954" sldId="461"/>
        </pc:sldMkLst>
      </pc:sldChg>
      <pc:sldChg chg="modNotes">
        <pc:chgData name="Matthew Paren" userId="S::mcparen@student.apc.edu.ph::04476c5f-5c20-4f39-b5d0-c02a2d9ca26e" providerId="AD" clId="Web-{BE2B5963-0414-20CB-AEBE-3EDCEE9F0483}" dt="2024-10-30T07:04:40.548" v="7"/>
        <pc:sldMkLst>
          <pc:docMk/>
          <pc:sldMk cId="1553473728" sldId="463"/>
        </pc:sldMkLst>
      </pc:sldChg>
      <pc:sldChg chg="modNotes">
        <pc:chgData name="Matthew Paren" userId="S::mcparen@student.apc.edu.ph::04476c5f-5c20-4f39-b5d0-c02a2d9ca26e" providerId="AD" clId="Web-{BE2B5963-0414-20CB-AEBE-3EDCEE9F0483}" dt="2024-10-30T07:09:58.419" v="17"/>
        <pc:sldMkLst>
          <pc:docMk/>
          <pc:sldMk cId="2499191884" sldId="464"/>
        </pc:sldMkLst>
      </pc:sldChg>
    </pc:docChg>
  </pc:docChgLst>
  <pc:docChgLst>
    <pc:chgData name="Reycel John Emmanuel Carcueva" userId="S::rvcarcueva2@student.apc.edu.ph::2e1a29fd-9334-4962-9c52-835f36402a6a" providerId="AD" clId="Web-{E774492A-1FF0-DE16-E252-5E006A049ECC}"/>
    <pc:docChg chg="modSld">
      <pc:chgData name="Reycel John Emmanuel Carcueva" userId="S::rvcarcueva2@student.apc.edu.ph::2e1a29fd-9334-4962-9c52-835f36402a6a" providerId="AD" clId="Web-{E774492A-1FF0-DE16-E252-5E006A049ECC}" dt="2024-09-15T12:10:22.114" v="11" actId="1076"/>
      <pc:docMkLst>
        <pc:docMk/>
      </pc:docMkLst>
      <pc:sldChg chg="addSp delSp modSp">
        <pc:chgData name="Reycel John Emmanuel Carcueva" userId="S::rvcarcueva2@student.apc.edu.ph::2e1a29fd-9334-4962-9c52-835f36402a6a" providerId="AD" clId="Web-{E774492A-1FF0-DE16-E252-5E006A049ECC}" dt="2024-09-15T12:10:22.114" v="11" actId="1076"/>
        <pc:sldMkLst>
          <pc:docMk/>
          <pc:sldMk cId="1714837891" sldId="428"/>
        </pc:sldMkLst>
      </pc:sldChg>
    </pc:docChg>
  </pc:docChgLst>
  <pc:docChgLst>
    <pc:chgData name="James Albert David" userId="S::jbdavid@student.apc.edu.ph::32dd606e-f046-4e89-a0c5-61fe511a2609" providerId="AD" clId="Web-{7FA4DFF6-2B0E-54F7-5AD1-FD32B9A10F47}"/>
    <pc:docChg chg="modSld">
      <pc:chgData name="James Albert David" userId="S::jbdavid@student.apc.edu.ph::32dd606e-f046-4e89-a0c5-61fe511a2609" providerId="AD" clId="Web-{7FA4DFF6-2B0E-54F7-5AD1-FD32B9A10F47}" dt="2024-09-25T07:31:36.710" v="2" actId="1076"/>
      <pc:docMkLst>
        <pc:docMk/>
      </pc:docMkLst>
      <pc:sldChg chg="modSp">
        <pc:chgData name="James Albert David" userId="S::jbdavid@student.apc.edu.ph::32dd606e-f046-4e89-a0c5-61fe511a2609" providerId="AD" clId="Web-{7FA4DFF6-2B0E-54F7-5AD1-FD32B9A10F47}" dt="2024-09-25T07:31:36.710" v="2" actId="1076"/>
        <pc:sldMkLst>
          <pc:docMk/>
          <pc:sldMk cId="709421984" sldId="423"/>
        </pc:sldMkLst>
      </pc:sldChg>
    </pc:docChg>
  </pc:docChgLst>
  <pc:docChgLst>
    <pc:chgData name="Reycel John Emmanuel Carcueva" userId="S::rvcarcueva2@student.apc.edu.ph::2e1a29fd-9334-4962-9c52-835f36402a6a" providerId="AD" clId="Web-{BD1C9A21-7C15-993F-FA72-22ACE927717B}"/>
    <pc:docChg chg="modSld">
      <pc:chgData name="Reycel John Emmanuel Carcueva" userId="S::rvcarcueva2@student.apc.edu.ph::2e1a29fd-9334-4962-9c52-835f36402a6a" providerId="AD" clId="Web-{BD1C9A21-7C15-993F-FA72-22ACE927717B}" dt="2024-09-09T06:49:03.273" v="9"/>
      <pc:docMkLst>
        <pc:docMk/>
      </pc:docMkLst>
      <pc:sldChg chg="addSp delSp modSp">
        <pc:chgData name="Reycel John Emmanuel Carcueva" userId="S::rvcarcueva2@student.apc.edu.ph::2e1a29fd-9334-4962-9c52-835f36402a6a" providerId="AD" clId="Web-{BD1C9A21-7C15-993F-FA72-22ACE927717B}" dt="2024-09-09T06:49:03.273" v="9"/>
        <pc:sldMkLst>
          <pc:docMk/>
          <pc:sldMk cId="660966521" sldId="426"/>
        </pc:sldMkLst>
      </pc:sldChg>
    </pc:docChg>
  </pc:docChgLst>
  <pc:docChgLst>
    <pc:chgData name="James Albert David" userId="S::jbdavid@student.apc.edu.ph::32dd606e-f046-4e89-a0c5-61fe511a2609" providerId="AD" clId="Web-{DF5C3727-94A7-CBF1-134F-CD56779E7BB2}"/>
    <pc:docChg chg="modSld sldOrd">
      <pc:chgData name="James Albert David" userId="S::jbdavid@student.apc.edu.ph::32dd606e-f046-4e89-a0c5-61fe511a2609" providerId="AD" clId="Web-{DF5C3727-94A7-CBF1-134F-CD56779E7BB2}" dt="2024-10-30T05:22:44.919" v="8"/>
      <pc:docMkLst>
        <pc:docMk/>
      </pc:docMkLst>
      <pc:sldChg chg="addSp delSp modSp ord">
        <pc:chgData name="James Albert David" userId="S::jbdavid@student.apc.edu.ph::32dd606e-f046-4e89-a0c5-61fe511a2609" providerId="AD" clId="Web-{DF5C3727-94A7-CBF1-134F-CD56779E7BB2}" dt="2024-10-30T05:22:44.919" v="8"/>
        <pc:sldMkLst>
          <pc:docMk/>
          <pc:sldMk cId="642320169" sldId="453"/>
        </pc:sldMkLst>
        <pc:picChg chg="add mod">
          <ac:chgData name="James Albert David" userId="S::jbdavid@student.apc.edu.ph::32dd606e-f046-4e89-a0c5-61fe511a2609" providerId="AD" clId="Web-{DF5C3727-94A7-CBF1-134F-CD56779E7BB2}" dt="2024-10-30T05:22:33.278" v="6" actId="1076"/>
          <ac:picMkLst>
            <pc:docMk/>
            <pc:sldMk cId="642320169" sldId="453"/>
            <ac:picMk id="2" creationId="{70EE25D5-1444-58BB-B9A3-1FF3BD27103B}"/>
          </ac:picMkLst>
        </pc:picChg>
        <pc:picChg chg="del mod">
          <ac:chgData name="James Albert David" userId="S::jbdavid@student.apc.edu.ph::32dd606e-f046-4e89-a0c5-61fe511a2609" providerId="AD" clId="Web-{DF5C3727-94A7-CBF1-134F-CD56779E7BB2}" dt="2024-10-30T05:22:23.669" v="2"/>
          <ac:picMkLst>
            <pc:docMk/>
            <pc:sldMk cId="642320169" sldId="453"/>
            <ac:picMk id="10242" creationId="{461CED49-0AE9-DE62-7D34-F29E4736561D}"/>
          </ac:picMkLst>
        </pc:picChg>
      </pc:sldChg>
      <pc:sldChg chg="ord">
        <pc:chgData name="James Albert David" userId="S::jbdavid@student.apc.edu.ph::32dd606e-f046-4e89-a0c5-61fe511a2609" providerId="AD" clId="Web-{DF5C3727-94A7-CBF1-134F-CD56779E7BB2}" dt="2024-10-30T05:22:42.404" v="7"/>
        <pc:sldMkLst>
          <pc:docMk/>
          <pc:sldMk cId="1798652521" sldId="454"/>
        </pc:sldMkLst>
      </pc:sldChg>
    </pc:docChg>
  </pc:docChgLst>
  <pc:docChgLst>
    <pc:chgData name="Althea Noelle Sarmiento" userId="S::absarmiento@student.apc.edu.ph::6e6a97d3-41dc-4832-a93f-8401939ebc68" providerId="AD" clId="Web-{EFFD4FE0-5215-0139-8597-119FD10A902A}"/>
    <pc:docChg chg="sldOrd">
      <pc:chgData name="Althea Noelle Sarmiento" userId="S::absarmiento@student.apc.edu.ph::6e6a97d3-41dc-4832-a93f-8401939ebc68" providerId="AD" clId="Web-{EFFD4FE0-5215-0139-8597-119FD10A902A}" dt="2024-09-24T21:49:47.678" v="1"/>
      <pc:docMkLst>
        <pc:docMk/>
      </pc:docMkLst>
      <pc:sldChg chg="ord">
        <pc:chgData name="Althea Noelle Sarmiento" userId="S::absarmiento@student.apc.edu.ph::6e6a97d3-41dc-4832-a93f-8401939ebc68" providerId="AD" clId="Web-{EFFD4FE0-5215-0139-8597-119FD10A902A}" dt="2024-09-24T21:49:29.334" v="0"/>
        <pc:sldMkLst>
          <pc:docMk/>
          <pc:sldMk cId="660966521" sldId="426"/>
        </pc:sldMkLst>
      </pc:sldChg>
      <pc:sldChg chg="ord">
        <pc:chgData name="Althea Noelle Sarmiento" userId="S::absarmiento@student.apc.edu.ph::6e6a97d3-41dc-4832-a93f-8401939ebc68" providerId="AD" clId="Web-{EFFD4FE0-5215-0139-8597-119FD10A902A}" dt="2024-09-24T21:49:47.678" v="1"/>
        <pc:sldMkLst>
          <pc:docMk/>
          <pc:sldMk cId="1289966025" sldId="444"/>
        </pc:sldMkLst>
      </pc:sldChg>
    </pc:docChg>
  </pc:docChgLst>
  <pc:docChgLst>
    <pc:chgData name="James Albert David" userId="S::jbdavid@student.apc.edu.ph::32dd606e-f046-4e89-a0c5-61fe511a2609" providerId="AD" clId="Web-{673DF3C4-E7E4-B6C1-4C87-1BDAB41F0525}"/>
    <pc:docChg chg="modSld">
      <pc:chgData name="James Albert David" userId="S::jbdavid@student.apc.edu.ph::32dd606e-f046-4e89-a0c5-61fe511a2609" providerId="AD" clId="Web-{673DF3C4-E7E4-B6C1-4C87-1BDAB41F0525}" dt="2024-09-24T03:26:35.015" v="8" actId="1076"/>
      <pc:docMkLst>
        <pc:docMk/>
      </pc:docMkLst>
      <pc:sldChg chg="addSp delSp modSp">
        <pc:chgData name="James Albert David" userId="S::jbdavid@student.apc.edu.ph::32dd606e-f046-4e89-a0c5-61fe511a2609" providerId="AD" clId="Web-{673DF3C4-E7E4-B6C1-4C87-1BDAB41F0525}" dt="2024-09-24T03:26:35.015" v="8" actId="1076"/>
        <pc:sldMkLst>
          <pc:docMk/>
          <pc:sldMk cId="2536983059" sldId="448"/>
        </pc:sldMkLst>
      </pc:sldChg>
    </pc:docChg>
  </pc:docChgLst>
  <pc:docChgLst>
    <pc:chgData name="Reycel John Emmanuel Carcueva" userId="S::rvcarcueva2@student.apc.edu.ph::2e1a29fd-9334-4962-9c52-835f36402a6a" providerId="AD" clId="Web-{19C405A8-CF97-EF6B-D64D-85E865CB4C0A}"/>
    <pc:docChg chg="modSld">
      <pc:chgData name="Reycel John Emmanuel Carcueva" userId="S::rvcarcueva2@student.apc.edu.ph::2e1a29fd-9334-4962-9c52-835f36402a6a" providerId="AD" clId="Web-{19C405A8-CF97-EF6B-D64D-85E865CB4C0A}" dt="2024-09-09T14:58:48.333" v="36" actId="14100"/>
      <pc:docMkLst>
        <pc:docMk/>
      </pc:docMkLst>
      <pc:sldChg chg="addSp delSp modSp">
        <pc:chgData name="Reycel John Emmanuel Carcueva" userId="S::rvcarcueva2@student.apc.edu.ph::2e1a29fd-9334-4962-9c52-835f36402a6a" providerId="AD" clId="Web-{19C405A8-CF97-EF6B-D64D-85E865CB4C0A}" dt="2024-09-09T14:58:48.333" v="36" actId="14100"/>
        <pc:sldMkLst>
          <pc:docMk/>
          <pc:sldMk cId="709421984" sldId="423"/>
        </pc:sldMkLst>
      </pc:sldChg>
      <pc:sldChg chg="addSp delSp modSp">
        <pc:chgData name="Reycel John Emmanuel Carcueva" userId="S::rvcarcueva2@student.apc.edu.ph::2e1a29fd-9334-4962-9c52-835f36402a6a" providerId="AD" clId="Web-{19C405A8-CF97-EF6B-D64D-85E865CB4C0A}" dt="2024-09-09T14:55:34.491" v="8" actId="1076"/>
        <pc:sldMkLst>
          <pc:docMk/>
          <pc:sldMk cId="660966521" sldId="426"/>
        </pc:sldMkLst>
      </pc:sldChg>
    </pc:docChg>
  </pc:docChgLst>
  <pc:docChgLst>
    <pc:chgData name="James Albert David" userId="S::jbdavid@student.apc.edu.ph::32dd606e-f046-4e89-a0c5-61fe511a2609" providerId="AD" clId="Web-{AC8F997F-AC84-4F04-7643-75BDB2811859}"/>
    <pc:docChg chg="addSld">
      <pc:chgData name="James Albert David" userId="S::jbdavid@student.apc.edu.ph::32dd606e-f046-4e89-a0c5-61fe511a2609" providerId="AD" clId="Web-{AC8F997F-AC84-4F04-7643-75BDB2811859}" dt="2024-10-30T00:51:50.147" v="15"/>
      <pc:docMkLst>
        <pc:docMk/>
      </pc:docMkLst>
      <pc:sldChg chg="add">
        <pc:chgData name="James Albert David" userId="S::jbdavid@student.apc.edu.ph::32dd606e-f046-4e89-a0c5-61fe511a2609" providerId="AD" clId="Web-{AC8F997F-AC84-4F04-7643-75BDB2811859}" dt="2024-10-30T00:51:50.022" v="9"/>
        <pc:sldMkLst>
          <pc:docMk/>
          <pc:sldMk cId="1289966025" sldId="444"/>
        </pc:sldMkLst>
      </pc:sldChg>
      <pc:sldChg chg="add">
        <pc:chgData name="James Albert David" userId="S::jbdavid@student.apc.edu.ph::32dd606e-f046-4e89-a0c5-61fe511a2609" providerId="AD" clId="Web-{AC8F997F-AC84-4F04-7643-75BDB2811859}" dt="2024-10-30T00:51:50.038" v="10"/>
        <pc:sldMkLst>
          <pc:docMk/>
          <pc:sldMk cId="3974794320" sldId="446"/>
        </pc:sldMkLst>
      </pc:sldChg>
      <pc:sldChg chg="add">
        <pc:chgData name="James Albert David" userId="S::jbdavid@student.apc.edu.ph::32dd606e-f046-4e89-a0c5-61fe511a2609" providerId="AD" clId="Web-{AC8F997F-AC84-4F04-7643-75BDB2811859}" dt="2024-10-30T00:51:50.054" v="11"/>
        <pc:sldMkLst>
          <pc:docMk/>
          <pc:sldMk cId="2745304753" sldId="447"/>
        </pc:sldMkLst>
      </pc:sldChg>
      <pc:sldChg chg="add">
        <pc:chgData name="James Albert David" userId="S::jbdavid@student.apc.edu.ph::32dd606e-f046-4e89-a0c5-61fe511a2609" providerId="AD" clId="Web-{AC8F997F-AC84-4F04-7643-75BDB2811859}" dt="2024-10-30T00:51:50.085" v="13"/>
        <pc:sldMkLst>
          <pc:docMk/>
          <pc:sldMk cId="3468381254" sldId="449"/>
        </pc:sldMkLst>
      </pc:sldChg>
      <pc:sldChg chg="add">
        <pc:chgData name="James Albert David" userId="S::jbdavid@student.apc.edu.ph::32dd606e-f046-4e89-a0c5-61fe511a2609" providerId="AD" clId="Web-{AC8F997F-AC84-4F04-7643-75BDB2811859}" dt="2024-10-30T00:51:50.116" v="14"/>
        <pc:sldMkLst>
          <pc:docMk/>
          <pc:sldMk cId="1711431813" sldId="450"/>
        </pc:sldMkLst>
      </pc:sldChg>
      <pc:sldChg chg="add">
        <pc:chgData name="James Albert David" userId="S::jbdavid@student.apc.edu.ph::32dd606e-f046-4e89-a0c5-61fe511a2609" providerId="AD" clId="Web-{AC8F997F-AC84-4F04-7643-75BDB2811859}" dt="2024-10-30T00:51:49.897" v="0"/>
        <pc:sldMkLst>
          <pc:docMk/>
          <pc:sldMk cId="4253926151" sldId="469"/>
        </pc:sldMkLst>
      </pc:sldChg>
      <pc:sldChg chg="add">
        <pc:chgData name="James Albert David" userId="S::jbdavid@student.apc.edu.ph::32dd606e-f046-4e89-a0c5-61fe511a2609" providerId="AD" clId="Web-{AC8F997F-AC84-4F04-7643-75BDB2811859}" dt="2024-10-30T00:51:49.913" v="1"/>
        <pc:sldMkLst>
          <pc:docMk/>
          <pc:sldMk cId="190548028" sldId="470"/>
        </pc:sldMkLst>
      </pc:sldChg>
      <pc:sldChg chg="add">
        <pc:chgData name="James Albert David" userId="S::jbdavid@student.apc.edu.ph::32dd606e-f046-4e89-a0c5-61fe511a2609" providerId="AD" clId="Web-{AC8F997F-AC84-4F04-7643-75BDB2811859}" dt="2024-10-30T00:51:49.929" v="2"/>
        <pc:sldMkLst>
          <pc:docMk/>
          <pc:sldMk cId="1286086324" sldId="471"/>
        </pc:sldMkLst>
      </pc:sldChg>
      <pc:sldChg chg="add">
        <pc:chgData name="James Albert David" userId="S::jbdavid@student.apc.edu.ph::32dd606e-f046-4e89-a0c5-61fe511a2609" providerId="AD" clId="Web-{AC8F997F-AC84-4F04-7643-75BDB2811859}" dt="2024-10-30T00:51:49.944" v="3"/>
        <pc:sldMkLst>
          <pc:docMk/>
          <pc:sldMk cId="395554660" sldId="472"/>
        </pc:sldMkLst>
      </pc:sldChg>
      <pc:sldChg chg="add">
        <pc:chgData name="James Albert David" userId="S::jbdavid@student.apc.edu.ph::32dd606e-f046-4e89-a0c5-61fe511a2609" providerId="AD" clId="Web-{AC8F997F-AC84-4F04-7643-75BDB2811859}" dt="2024-10-30T00:51:49.960" v="4"/>
        <pc:sldMkLst>
          <pc:docMk/>
          <pc:sldMk cId="232495998" sldId="473"/>
        </pc:sldMkLst>
      </pc:sldChg>
      <pc:sldChg chg="add">
        <pc:chgData name="James Albert David" userId="S::jbdavid@student.apc.edu.ph::32dd606e-f046-4e89-a0c5-61fe511a2609" providerId="AD" clId="Web-{AC8F997F-AC84-4F04-7643-75BDB2811859}" dt="2024-10-30T00:51:49.975" v="5"/>
        <pc:sldMkLst>
          <pc:docMk/>
          <pc:sldMk cId="1838262131" sldId="474"/>
        </pc:sldMkLst>
      </pc:sldChg>
      <pc:sldChg chg="add">
        <pc:chgData name="James Albert David" userId="S::jbdavid@student.apc.edu.ph::32dd606e-f046-4e89-a0c5-61fe511a2609" providerId="AD" clId="Web-{AC8F997F-AC84-4F04-7643-75BDB2811859}" dt="2024-10-30T00:51:49.991" v="6"/>
        <pc:sldMkLst>
          <pc:docMk/>
          <pc:sldMk cId="2861981875" sldId="475"/>
        </pc:sldMkLst>
      </pc:sldChg>
      <pc:sldChg chg="add">
        <pc:chgData name="James Albert David" userId="S::jbdavid@student.apc.edu.ph::32dd606e-f046-4e89-a0c5-61fe511a2609" providerId="AD" clId="Web-{AC8F997F-AC84-4F04-7643-75BDB2811859}" dt="2024-10-30T00:51:50.007" v="7"/>
        <pc:sldMkLst>
          <pc:docMk/>
          <pc:sldMk cId="431893785" sldId="476"/>
        </pc:sldMkLst>
      </pc:sldChg>
      <pc:sldChg chg="add">
        <pc:chgData name="James Albert David" userId="S::jbdavid@student.apc.edu.ph::32dd606e-f046-4e89-a0c5-61fe511a2609" providerId="AD" clId="Web-{AC8F997F-AC84-4F04-7643-75BDB2811859}" dt="2024-10-30T00:51:50.007" v="8"/>
        <pc:sldMkLst>
          <pc:docMk/>
          <pc:sldMk cId="577025134" sldId="477"/>
        </pc:sldMkLst>
      </pc:sldChg>
      <pc:sldChg chg="add">
        <pc:chgData name="James Albert David" userId="S::jbdavid@student.apc.edu.ph::32dd606e-f046-4e89-a0c5-61fe511a2609" providerId="AD" clId="Web-{AC8F997F-AC84-4F04-7643-75BDB2811859}" dt="2024-10-30T00:51:50.069" v="12"/>
        <pc:sldMkLst>
          <pc:docMk/>
          <pc:sldMk cId="2288451886" sldId="478"/>
        </pc:sldMkLst>
      </pc:sldChg>
      <pc:sldChg chg="add">
        <pc:chgData name="James Albert David" userId="S::jbdavid@student.apc.edu.ph::32dd606e-f046-4e89-a0c5-61fe511a2609" providerId="AD" clId="Web-{AC8F997F-AC84-4F04-7643-75BDB2811859}" dt="2024-10-30T00:51:50.147" v="15"/>
        <pc:sldMkLst>
          <pc:docMk/>
          <pc:sldMk cId="4187174420" sldId="479"/>
        </pc:sldMkLst>
      </pc:sldChg>
    </pc:docChg>
  </pc:docChgLst>
  <pc:docChgLst>
    <pc:chgData name="James Albert David" userId="S::jbdavid@student.apc.edu.ph::32dd606e-f046-4e89-a0c5-61fe511a2609" providerId="AD" clId="Web-{590CB063-D238-C20E-D914-189F6DDD93FA}"/>
    <pc:docChg chg="addSld delSld modSld">
      <pc:chgData name="James Albert David" userId="S::jbdavid@student.apc.edu.ph::32dd606e-f046-4e89-a0c5-61fe511a2609" providerId="AD" clId="Web-{590CB063-D238-C20E-D914-189F6DDD93FA}" dt="2024-10-30T01:03:21.369" v="14" actId="20577"/>
      <pc:docMkLst>
        <pc:docMk/>
      </pc:docMkLst>
      <pc:sldChg chg="modSp add">
        <pc:chgData name="James Albert David" userId="S::jbdavid@student.apc.edu.ph::32dd606e-f046-4e89-a0c5-61fe511a2609" providerId="AD" clId="Web-{590CB063-D238-C20E-D914-189F6DDD93FA}" dt="2024-10-30T01:03:21.369" v="14" actId="20577"/>
        <pc:sldMkLst>
          <pc:docMk/>
          <pc:sldMk cId="2625297165" sldId="305"/>
        </pc:sldMkLst>
        <pc:spChg chg="mod">
          <ac:chgData name="James Albert David" userId="S::jbdavid@student.apc.edu.ph::32dd606e-f046-4e89-a0c5-61fe511a2609" providerId="AD" clId="Web-{590CB063-D238-C20E-D914-189F6DDD93FA}" dt="2024-10-30T01:03:21.369" v="14" actId="20577"/>
          <ac:spMkLst>
            <pc:docMk/>
            <pc:sldMk cId="2625297165" sldId="305"/>
            <ac:spMk id="7" creationId="{54E9E228-B02C-3941-B458-23CB2D67B476}"/>
          </ac:spMkLst>
        </pc:spChg>
      </pc:sldChg>
      <pc:sldChg chg="del">
        <pc:chgData name="James Albert David" userId="S::jbdavid@student.apc.edu.ph::32dd606e-f046-4e89-a0c5-61fe511a2609" providerId="AD" clId="Web-{590CB063-D238-C20E-D914-189F6DDD93FA}" dt="2024-10-30T01:02:32.648" v="2"/>
        <pc:sldMkLst>
          <pc:docMk/>
          <pc:sldMk cId="2250531672" sldId="465"/>
        </pc:sldMkLst>
      </pc:sldChg>
      <pc:sldChg chg="add replId">
        <pc:chgData name="James Albert David" userId="S::jbdavid@student.apc.edu.ph::32dd606e-f046-4e89-a0c5-61fe511a2609" providerId="AD" clId="Web-{590CB063-D238-C20E-D914-189F6DDD93FA}" dt="2024-10-30T01:02:01.834" v="0"/>
        <pc:sldMkLst>
          <pc:docMk/>
          <pc:sldMk cId="877790759" sldId="480"/>
        </pc:sldMkLst>
      </pc:sldChg>
    </pc:docChg>
  </pc:docChgLst>
  <pc:docChgLst>
    <pc:chgData name="Reycel John Emmanuel Carcueva" userId="2e1a29fd-9334-4962-9c52-835f36402a6a" providerId="ADAL" clId="{84AB02B3-06A6-4D81-B908-CF84629A855F}"/>
    <pc:docChg chg="undo custSel addSld delSld modSld sldOrd">
      <pc:chgData name="Reycel John Emmanuel Carcueva" userId="2e1a29fd-9334-4962-9c52-835f36402a6a" providerId="ADAL" clId="{84AB02B3-06A6-4D81-B908-CF84629A855F}" dt="2024-10-30T07:37:13.798" v="439" actId="20577"/>
      <pc:docMkLst>
        <pc:docMk/>
      </pc:docMkLst>
      <pc:sldChg chg="addSp delSp modSp mod">
        <pc:chgData name="Reycel John Emmanuel Carcueva" userId="2e1a29fd-9334-4962-9c52-835f36402a6a" providerId="ADAL" clId="{84AB02B3-06A6-4D81-B908-CF84629A855F}" dt="2024-10-29T11:43:36.382" v="1" actId="6549"/>
        <pc:sldMkLst>
          <pc:docMk/>
          <pc:sldMk cId="2625297165" sldId="305"/>
        </pc:sldMkLst>
        <pc:spChg chg="del">
          <ac:chgData name="Reycel John Emmanuel Carcueva" userId="2e1a29fd-9334-4962-9c52-835f36402a6a" providerId="ADAL" clId="{84AB02B3-06A6-4D81-B908-CF84629A855F}" dt="2024-10-29T11:43:33.035" v="0" actId="478"/>
          <ac:spMkLst>
            <pc:docMk/>
            <pc:sldMk cId="2625297165" sldId="305"/>
            <ac:spMk id="3" creationId="{12B178B4-CDED-454C-BED2-2E2B10ADA703}"/>
          </ac:spMkLst>
        </pc:spChg>
        <pc:spChg chg="add mod">
          <ac:chgData name="Reycel John Emmanuel Carcueva" userId="2e1a29fd-9334-4962-9c52-835f36402a6a" providerId="ADAL" clId="{84AB02B3-06A6-4D81-B908-CF84629A855F}" dt="2024-10-29T11:43:33.035" v="0" actId="478"/>
          <ac:spMkLst>
            <pc:docMk/>
            <pc:sldMk cId="2625297165" sldId="305"/>
            <ac:spMk id="4" creationId="{59BB7151-572F-F5C2-82C8-C2F9FD784259}"/>
          </ac:spMkLst>
        </pc:spChg>
        <pc:spChg chg="mod">
          <ac:chgData name="Reycel John Emmanuel Carcueva" userId="2e1a29fd-9334-4962-9c52-835f36402a6a" providerId="ADAL" clId="{84AB02B3-06A6-4D81-B908-CF84629A855F}" dt="2024-10-29T11:43:36.382" v="1" actId="6549"/>
          <ac:spMkLst>
            <pc:docMk/>
            <pc:sldMk cId="2625297165" sldId="305"/>
            <ac:spMk id="7" creationId="{54E9E228-B02C-3941-B458-23CB2D67B476}"/>
          </ac:spMkLst>
        </pc:spChg>
      </pc:sldChg>
      <pc:sldChg chg="del">
        <pc:chgData name="Reycel John Emmanuel Carcueva" userId="2e1a29fd-9334-4962-9c52-835f36402a6a" providerId="ADAL" clId="{84AB02B3-06A6-4D81-B908-CF84629A855F}" dt="2024-10-30T05:02:50.855" v="145" actId="47"/>
        <pc:sldMkLst>
          <pc:docMk/>
          <pc:sldMk cId="333185515" sldId="421"/>
        </pc:sldMkLst>
      </pc:sldChg>
      <pc:sldChg chg="addSp delSp modSp mod ord">
        <pc:chgData name="Reycel John Emmanuel Carcueva" userId="2e1a29fd-9334-4962-9c52-835f36402a6a" providerId="ADAL" clId="{84AB02B3-06A6-4D81-B908-CF84629A855F}" dt="2024-10-30T04:58:31.017" v="89" actId="1076"/>
        <pc:sldMkLst>
          <pc:docMk/>
          <pc:sldMk cId="2596238659" sldId="422"/>
        </pc:sldMkLst>
        <pc:spChg chg="add mod">
          <ac:chgData name="Reycel John Emmanuel Carcueva" userId="2e1a29fd-9334-4962-9c52-835f36402a6a" providerId="ADAL" clId="{84AB02B3-06A6-4D81-B908-CF84629A855F}" dt="2024-10-30T04:58:31.017" v="89" actId="1076"/>
          <ac:spMkLst>
            <pc:docMk/>
            <pc:sldMk cId="2596238659" sldId="422"/>
            <ac:spMk id="2" creationId="{AA6DE6D6-02B5-7E83-2110-1022C157372D}"/>
          </ac:spMkLst>
        </pc:spChg>
        <pc:spChg chg="del">
          <ac:chgData name="Reycel John Emmanuel Carcueva" userId="2e1a29fd-9334-4962-9c52-835f36402a6a" providerId="ADAL" clId="{84AB02B3-06A6-4D81-B908-CF84629A855F}" dt="2024-10-30T04:56:40.470" v="47" actId="478"/>
          <ac:spMkLst>
            <pc:docMk/>
            <pc:sldMk cId="2596238659" sldId="422"/>
            <ac:spMk id="4" creationId="{73091164-81E4-6B42-76B6-E23ED3B7280B}"/>
          </ac:spMkLst>
        </pc:spChg>
        <pc:spChg chg="add del mod">
          <ac:chgData name="Reycel John Emmanuel Carcueva" userId="2e1a29fd-9334-4962-9c52-835f36402a6a" providerId="ADAL" clId="{84AB02B3-06A6-4D81-B908-CF84629A855F}" dt="2024-10-30T04:56:43.684" v="48" actId="478"/>
          <ac:spMkLst>
            <pc:docMk/>
            <pc:sldMk cId="2596238659" sldId="422"/>
            <ac:spMk id="5" creationId="{FE954BA8-D031-3FD9-2175-4CFF7637ADB8}"/>
          </ac:spMkLst>
        </pc:spChg>
        <pc:spChg chg="add mod">
          <ac:chgData name="Reycel John Emmanuel Carcueva" userId="2e1a29fd-9334-4962-9c52-835f36402a6a" providerId="ADAL" clId="{84AB02B3-06A6-4D81-B908-CF84629A855F}" dt="2024-10-30T04:56:46.870" v="54" actId="20577"/>
          <ac:spMkLst>
            <pc:docMk/>
            <pc:sldMk cId="2596238659" sldId="422"/>
            <ac:spMk id="6" creationId="{26D0CDA5-4FF7-6D6B-98BA-C31C2B26691F}"/>
          </ac:spMkLst>
        </pc:spChg>
      </pc:sldChg>
      <pc:sldChg chg="addSp modSp mod ord">
        <pc:chgData name="Reycel John Emmanuel Carcueva" userId="2e1a29fd-9334-4962-9c52-835f36402a6a" providerId="ADAL" clId="{84AB02B3-06A6-4D81-B908-CF84629A855F}" dt="2024-10-30T04:59:12.921" v="104" actId="20577"/>
        <pc:sldMkLst>
          <pc:docMk/>
          <pc:sldMk cId="709421984" sldId="423"/>
        </pc:sldMkLst>
        <pc:spChg chg="add mod">
          <ac:chgData name="Reycel John Emmanuel Carcueva" userId="2e1a29fd-9334-4962-9c52-835f36402a6a" providerId="ADAL" clId="{84AB02B3-06A6-4D81-B908-CF84629A855F}" dt="2024-10-30T04:59:12.921" v="104" actId="20577"/>
          <ac:spMkLst>
            <pc:docMk/>
            <pc:sldMk cId="709421984" sldId="423"/>
            <ac:spMk id="3" creationId="{450B3374-2F77-5D04-857D-AAF7FB00529E}"/>
          </ac:spMkLst>
        </pc:spChg>
        <pc:spChg chg="mod">
          <ac:chgData name="Reycel John Emmanuel Carcueva" userId="2e1a29fd-9334-4962-9c52-835f36402a6a" providerId="ADAL" clId="{84AB02B3-06A6-4D81-B908-CF84629A855F}" dt="2024-10-30T04:59:05.320" v="98" actId="207"/>
          <ac:spMkLst>
            <pc:docMk/>
            <pc:sldMk cId="709421984" sldId="423"/>
            <ac:spMk id="4" creationId="{73091164-81E4-6B42-76B6-E23ED3B7280B}"/>
          </ac:spMkLst>
        </pc:spChg>
      </pc:sldChg>
      <pc:sldChg chg="modSp mod ord">
        <pc:chgData name="Reycel John Emmanuel Carcueva" userId="2e1a29fd-9334-4962-9c52-835f36402a6a" providerId="ADAL" clId="{84AB02B3-06A6-4D81-B908-CF84629A855F}" dt="2024-10-30T04:59:20.971" v="105" actId="207"/>
        <pc:sldMkLst>
          <pc:docMk/>
          <pc:sldMk cId="516841354" sldId="424"/>
        </pc:sldMkLst>
        <pc:spChg chg="mod">
          <ac:chgData name="Reycel John Emmanuel Carcueva" userId="2e1a29fd-9334-4962-9c52-835f36402a6a" providerId="ADAL" clId="{84AB02B3-06A6-4D81-B908-CF84629A855F}" dt="2024-10-30T04:59:20.971" v="105" actId="207"/>
          <ac:spMkLst>
            <pc:docMk/>
            <pc:sldMk cId="516841354" sldId="424"/>
            <ac:spMk id="4" creationId="{73091164-81E4-6B42-76B6-E23ED3B7280B}"/>
          </ac:spMkLst>
        </pc:spChg>
      </pc:sldChg>
      <pc:sldChg chg="modSp mod ord">
        <pc:chgData name="Reycel John Emmanuel Carcueva" userId="2e1a29fd-9334-4962-9c52-835f36402a6a" providerId="ADAL" clId="{84AB02B3-06A6-4D81-B908-CF84629A855F}" dt="2024-10-30T05:00:05.297" v="114" actId="207"/>
        <pc:sldMkLst>
          <pc:docMk/>
          <pc:sldMk cId="1721344606" sldId="425"/>
        </pc:sldMkLst>
        <pc:spChg chg="mod">
          <ac:chgData name="Reycel John Emmanuel Carcueva" userId="2e1a29fd-9334-4962-9c52-835f36402a6a" providerId="ADAL" clId="{84AB02B3-06A6-4D81-B908-CF84629A855F}" dt="2024-10-30T05:00:05.297" v="114" actId="207"/>
          <ac:spMkLst>
            <pc:docMk/>
            <pc:sldMk cId="1721344606" sldId="425"/>
            <ac:spMk id="4" creationId="{73091164-81E4-6B42-76B6-E23ED3B7280B}"/>
          </ac:spMkLst>
        </pc:spChg>
      </pc:sldChg>
      <pc:sldChg chg="modSp mod ord">
        <pc:chgData name="Reycel John Emmanuel Carcueva" userId="2e1a29fd-9334-4962-9c52-835f36402a6a" providerId="ADAL" clId="{84AB02B3-06A6-4D81-B908-CF84629A855F}" dt="2024-10-30T05:00:11.769" v="116" actId="207"/>
        <pc:sldMkLst>
          <pc:docMk/>
          <pc:sldMk cId="660966521" sldId="426"/>
        </pc:sldMkLst>
        <pc:spChg chg="mod">
          <ac:chgData name="Reycel John Emmanuel Carcueva" userId="2e1a29fd-9334-4962-9c52-835f36402a6a" providerId="ADAL" clId="{84AB02B3-06A6-4D81-B908-CF84629A855F}" dt="2024-10-30T05:00:11.769" v="116" actId="207"/>
          <ac:spMkLst>
            <pc:docMk/>
            <pc:sldMk cId="660966521" sldId="426"/>
            <ac:spMk id="4" creationId="{73091164-81E4-6B42-76B6-E23ED3B7280B}"/>
          </ac:spMkLst>
        </pc:spChg>
      </pc:sldChg>
      <pc:sldChg chg="modSp mod ord">
        <pc:chgData name="Reycel John Emmanuel Carcueva" userId="2e1a29fd-9334-4962-9c52-835f36402a6a" providerId="ADAL" clId="{84AB02B3-06A6-4D81-B908-CF84629A855F}" dt="2024-10-30T05:00:07.851" v="115" actId="207"/>
        <pc:sldMkLst>
          <pc:docMk/>
          <pc:sldMk cId="2838323786" sldId="427"/>
        </pc:sldMkLst>
        <pc:spChg chg="mod">
          <ac:chgData name="Reycel John Emmanuel Carcueva" userId="2e1a29fd-9334-4962-9c52-835f36402a6a" providerId="ADAL" clId="{84AB02B3-06A6-4D81-B908-CF84629A855F}" dt="2024-10-30T05:00:07.851" v="115" actId="207"/>
          <ac:spMkLst>
            <pc:docMk/>
            <pc:sldMk cId="2838323786" sldId="427"/>
            <ac:spMk id="4" creationId="{73091164-81E4-6B42-76B6-E23ED3B7280B}"/>
          </ac:spMkLst>
        </pc:spChg>
      </pc:sldChg>
      <pc:sldChg chg="modSp mod ord">
        <pc:chgData name="Reycel John Emmanuel Carcueva" userId="2e1a29fd-9334-4962-9c52-835f36402a6a" providerId="ADAL" clId="{84AB02B3-06A6-4D81-B908-CF84629A855F}" dt="2024-10-30T05:00:40.557" v="117" actId="207"/>
        <pc:sldMkLst>
          <pc:docMk/>
          <pc:sldMk cId="1714837891" sldId="428"/>
        </pc:sldMkLst>
        <pc:spChg chg="mod">
          <ac:chgData name="Reycel John Emmanuel Carcueva" userId="2e1a29fd-9334-4962-9c52-835f36402a6a" providerId="ADAL" clId="{84AB02B3-06A6-4D81-B908-CF84629A855F}" dt="2024-10-30T05:00:40.557" v="117" actId="207"/>
          <ac:spMkLst>
            <pc:docMk/>
            <pc:sldMk cId="1714837891" sldId="428"/>
            <ac:spMk id="4" creationId="{73091164-81E4-6B42-76B6-E23ED3B7280B}"/>
          </ac:spMkLst>
        </pc:spChg>
      </pc:sldChg>
      <pc:sldChg chg="del">
        <pc:chgData name="Reycel John Emmanuel Carcueva" userId="2e1a29fd-9334-4962-9c52-835f36402a6a" providerId="ADAL" clId="{84AB02B3-06A6-4D81-B908-CF84629A855F}" dt="2024-10-30T05:02:25.709" v="142" actId="47"/>
        <pc:sldMkLst>
          <pc:docMk/>
          <pc:sldMk cId="451418084" sldId="429"/>
        </pc:sldMkLst>
      </pc:sldChg>
      <pc:sldChg chg="addSp modSp mod ord">
        <pc:chgData name="Reycel John Emmanuel Carcueva" userId="2e1a29fd-9334-4962-9c52-835f36402a6a" providerId="ADAL" clId="{84AB02B3-06A6-4D81-B908-CF84629A855F}" dt="2024-10-30T04:55:31.544" v="21" actId="20577"/>
        <pc:sldMkLst>
          <pc:docMk/>
          <pc:sldMk cId="2001760157" sldId="430"/>
        </pc:sldMkLst>
        <pc:spChg chg="add mod">
          <ac:chgData name="Reycel John Emmanuel Carcueva" userId="2e1a29fd-9334-4962-9c52-835f36402a6a" providerId="ADAL" clId="{84AB02B3-06A6-4D81-B908-CF84629A855F}" dt="2024-10-30T04:55:31.544" v="21" actId="20577"/>
          <ac:spMkLst>
            <pc:docMk/>
            <pc:sldMk cId="2001760157" sldId="430"/>
            <ac:spMk id="2" creationId="{DA9C6463-969D-F497-9B35-73CA25160AE9}"/>
          </ac:spMkLst>
        </pc:spChg>
        <pc:picChg chg="mod">
          <ac:chgData name="Reycel John Emmanuel Carcueva" userId="2e1a29fd-9334-4962-9c52-835f36402a6a" providerId="ADAL" clId="{84AB02B3-06A6-4D81-B908-CF84629A855F}" dt="2024-10-30T04:55:24.138" v="13" actId="1076"/>
          <ac:picMkLst>
            <pc:docMk/>
            <pc:sldMk cId="2001760157" sldId="430"/>
            <ac:picMk id="1026" creationId="{B1AA911A-18D4-D361-2E41-49E46259A4BB}"/>
          </ac:picMkLst>
        </pc:picChg>
      </pc:sldChg>
      <pc:sldChg chg="ord">
        <pc:chgData name="Reycel John Emmanuel Carcueva" userId="2e1a29fd-9334-4962-9c52-835f36402a6a" providerId="ADAL" clId="{84AB02B3-06A6-4D81-B908-CF84629A855F}" dt="2024-10-30T05:02:38.991" v="144"/>
        <pc:sldMkLst>
          <pc:docMk/>
          <pc:sldMk cId="3776354812" sldId="431"/>
        </pc:sldMkLst>
      </pc:sldChg>
      <pc:sldChg chg="ord">
        <pc:chgData name="Reycel John Emmanuel Carcueva" userId="2e1a29fd-9334-4962-9c52-835f36402a6a" providerId="ADAL" clId="{84AB02B3-06A6-4D81-B908-CF84629A855F}" dt="2024-10-30T05:02:38.991" v="144"/>
        <pc:sldMkLst>
          <pc:docMk/>
          <pc:sldMk cId="1332115015" sldId="442"/>
        </pc:sldMkLst>
      </pc:sldChg>
      <pc:sldChg chg="del">
        <pc:chgData name="Reycel John Emmanuel Carcueva" userId="2e1a29fd-9334-4962-9c52-835f36402a6a" providerId="ADAL" clId="{84AB02B3-06A6-4D81-B908-CF84629A855F}" dt="2024-10-30T05:02:56.590" v="146" actId="47"/>
        <pc:sldMkLst>
          <pc:docMk/>
          <pc:sldMk cId="1886027994" sldId="443"/>
        </pc:sldMkLst>
      </pc:sldChg>
      <pc:sldChg chg="del">
        <pc:chgData name="Reycel John Emmanuel Carcueva" userId="2e1a29fd-9334-4962-9c52-835f36402a6a" providerId="ADAL" clId="{84AB02B3-06A6-4D81-B908-CF84629A855F}" dt="2024-10-30T05:00:51.127" v="118" actId="47"/>
        <pc:sldMkLst>
          <pc:docMk/>
          <pc:sldMk cId="1289966025" sldId="444"/>
        </pc:sldMkLst>
      </pc:sldChg>
      <pc:sldChg chg="del">
        <pc:chgData name="Reycel John Emmanuel Carcueva" userId="2e1a29fd-9334-4962-9c52-835f36402a6a" providerId="ADAL" clId="{84AB02B3-06A6-4D81-B908-CF84629A855F}" dt="2024-10-30T05:00:52.044" v="119" actId="47"/>
        <pc:sldMkLst>
          <pc:docMk/>
          <pc:sldMk cId="3974794320" sldId="446"/>
        </pc:sldMkLst>
      </pc:sldChg>
      <pc:sldChg chg="del">
        <pc:chgData name="Reycel John Emmanuel Carcueva" userId="2e1a29fd-9334-4962-9c52-835f36402a6a" providerId="ADAL" clId="{84AB02B3-06A6-4D81-B908-CF84629A855F}" dt="2024-10-30T05:00:58.620" v="120" actId="47"/>
        <pc:sldMkLst>
          <pc:docMk/>
          <pc:sldMk cId="2745304753" sldId="447"/>
        </pc:sldMkLst>
      </pc:sldChg>
      <pc:sldChg chg="del">
        <pc:chgData name="Reycel John Emmanuel Carcueva" userId="2e1a29fd-9334-4962-9c52-835f36402a6a" providerId="ADAL" clId="{84AB02B3-06A6-4D81-B908-CF84629A855F}" dt="2024-10-30T05:01:01.499" v="122" actId="47"/>
        <pc:sldMkLst>
          <pc:docMk/>
          <pc:sldMk cId="3468381254" sldId="449"/>
        </pc:sldMkLst>
      </pc:sldChg>
      <pc:sldChg chg="del">
        <pc:chgData name="Reycel John Emmanuel Carcueva" userId="2e1a29fd-9334-4962-9c52-835f36402a6a" providerId="ADAL" clId="{84AB02B3-06A6-4D81-B908-CF84629A855F}" dt="2024-10-30T05:01:03.489" v="123" actId="47"/>
        <pc:sldMkLst>
          <pc:docMk/>
          <pc:sldMk cId="1711431813" sldId="450"/>
        </pc:sldMkLst>
      </pc:sldChg>
      <pc:sldChg chg="modSp ord">
        <pc:chgData name="Reycel John Emmanuel Carcueva" userId="2e1a29fd-9334-4962-9c52-835f36402a6a" providerId="ADAL" clId="{84AB02B3-06A6-4D81-B908-CF84629A855F}" dt="2024-10-30T05:02:10.104" v="139"/>
        <pc:sldMkLst>
          <pc:docMk/>
          <pc:sldMk cId="221939546" sldId="451"/>
        </pc:sldMkLst>
        <pc:picChg chg="mod">
          <ac:chgData name="Reycel John Emmanuel Carcueva" userId="2e1a29fd-9334-4962-9c52-835f36402a6a" providerId="ADAL" clId="{84AB02B3-06A6-4D81-B908-CF84629A855F}" dt="2024-10-30T05:02:02.312" v="135" actId="1076"/>
          <ac:picMkLst>
            <pc:docMk/>
            <pc:sldMk cId="221939546" sldId="451"/>
            <ac:picMk id="8194" creationId="{88104E83-3A8E-817E-F9BC-8BB571F1377D}"/>
          </ac:picMkLst>
        </pc:picChg>
      </pc:sldChg>
      <pc:sldChg chg="modSp ord">
        <pc:chgData name="Reycel John Emmanuel Carcueva" userId="2e1a29fd-9334-4962-9c52-835f36402a6a" providerId="ADAL" clId="{84AB02B3-06A6-4D81-B908-CF84629A855F}" dt="2024-10-30T05:01:28.225" v="129" actId="1076"/>
        <pc:sldMkLst>
          <pc:docMk/>
          <pc:sldMk cId="2107669886" sldId="452"/>
        </pc:sldMkLst>
        <pc:picChg chg="mod">
          <ac:chgData name="Reycel John Emmanuel Carcueva" userId="2e1a29fd-9334-4962-9c52-835f36402a6a" providerId="ADAL" clId="{84AB02B3-06A6-4D81-B908-CF84629A855F}" dt="2024-10-30T05:01:28.225" v="129" actId="1076"/>
          <ac:picMkLst>
            <pc:docMk/>
            <pc:sldMk cId="2107669886" sldId="452"/>
            <ac:picMk id="9218" creationId="{4C880F31-98D2-C0FE-9F90-834B5293B617}"/>
          </ac:picMkLst>
        </pc:picChg>
      </pc:sldChg>
      <pc:sldChg chg="ord">
        <pc:chgData name="Reycel John Emmanuel Carcueva" userId="2e1a29fd-9334-4962-9c52-835f36402a6a" providerId="ADAL" clId="{84AB02B3-06A6-4D81-B908-CF84629A855F}" dt="2024-10-30T07:33:29.506" v="438"/>
        <pc:sldMkLst>
          <pc:docMk/>
          <pc:sldMk cId="642320169" sldId="453"/>
        </pc:sldMkLst>
      </pc:sldChg>
      <pc:sldChg chg="ord">
        <pc:chgData name="Reycel John Emmanuel Carcueva" userId="2e1a29fd-9334-4962-9c52-835f36402a6a" providerId="ADAL" clId="{84AB02B3-06A6-4D81-B908-CF84629A855F}" dt="2024-10-30T05:01:54.284" v="133"/>
        <pc:sldMkLst>
          <pc:docMk/>
          <pc:sldMk cId="1798652521" sldId="454"/>
        </pc:sldMkLst>
      </pc:sldChg>
      <pc:sldChg chg="ord">
        <pc:chgData name="Reycel John Emmanuel Carcueva" userId="2e1a29fd-9334-4962-9c52-835f36402a6a" providerId="ADAL" clId="{84AB02B3-06A6-4D81-B908-CF84629A855F}" dt="2024-10-30T05:02:12.137" v="141"/>
        <pc:sldMkLst>
          <pc:docMk/>
          <pc:sldMk cId="1496296670" sldId="455"/>
        </pc:sldMkLst>
      </pc:sldChg>
      <pc:sldChg chg="ord">
        <pc:chgData name="Reycel John Emmanuel Carcueva" userId="2e1a29fd-9334-4962-9c52-835f36402a6a" providerId="ADAL" clId="{84AB02B3-06A6-4D81-B908-CF84629A855F}" dt="2024-10-30T05:02:38.991" v="144"/>
        <pc:sldMkLst>
          <pc:docMk/>
          <pc:sldMk cId="1294270929" sldId="458"/>
        </pc:sldMkLst>
      </pc:sldChg>
      <pc:sldChg chg="ord">
        <pc:chgData name="Reycel John Emmanuel Carcueva" userId="2e1a29fd-9334-4962-9c52-835f36402a6a" providerId="ADAL" clId="{84AB02B3-06A6-4D81-B908-CF84629A855F}" dt="2024-10-30T05:02:38.991" v="144"/>
        <pc:sldMkLst>
          <pc:docMk/>
          <pc:sldMk cId="2865339242" sldId="460"/>
        </pc:sldMkLst>
      </pc:sldChg>
      <pc:sldChg chg="ord">
        <pc:chgData name="Reycel John Emmanuel Carcueva" userId="2e1a29fd-9334-4962-9c52-835f36402a6a" providerId="ADAL" clId="{84AB02B3-06A6-4D81-B908-CF84629A855F}" dt="2024-10-30T05:02:38.991" v="144"/>
        <pc:sldMkLst>
          <pc:docMk/>
          <pc:sldMk cId="256878954" sldId="461"/>
        </pc:sldMkLst>
      </pc:sldChg>
      <pc:sldChg chg="ord">
        <pc:chgData name="Reycel John Emmanuel Carcueva" userId="2e1a29fd-9334-4962-9c52-835f36402a6a" providerId="ADAL" clId="{84AB02B3-06A6-4D81-B908-CF84629A855F}" dt="2024-10-30T05:02:38.991" v="144"/>
        <pc:sldMkLst>
          <pc:docMk/>
          <pc:sldMk cId="1553473728" sldId="463"/>
        </pc:sldMkLst>
      </pc:sldChg>
      <pc:sldChg chg="ord">
        <pc:chgData name="Reycel John Emmanuel Carcueva" userId="2e1a29fd-9334-4962-9c52-835f36402a6a" providerId="ADAL" clId="{84AB02B3-06A6-4D81-B908-CF84629A855F}" dt="2024-10-30T05:02:38.991" v="144"/>
        <pc:sldMkLst>
          <pc:docMk/>
          <pc:sldMk cId="2499191884" sldId="464"/>
        </pc:sldMkLst>
      </pc:sldChg>
      <pc:sldChg chg="addSp delSp modSp mod">
        <pc:chgData name="Reycel John Emmanuel Carcueva" userId="2e1a29fd-9334-4962-9c52-835f36402a6a" providerId="ADAL" clId="{84AB02B3-06A6-4D81-B908-CF84629A855F}" dt="2024-10-30T07:37:13.798" v="439" actId="20577"/>
        <pc:sldMkLst>
          <pc:docMk/>
          <pc:sldMk cId="1398908144" sldId="466"/>
        </pc:sldMkLst>
        <pc:spChg chg="del mod">
          <ac:chgData name="Reycel John Emmanuel Carcueva" userId="2e1a29fd-9334-4962-9c52-835f36402a6a" providerId="ADAL" clId="{84AB02B3-06A6-4D81-B908-CF84629A855F}" dt="2024-10-30T05:10:04.090" v="149" actId="478"/>
          <ac:spMkLst>
            <pc:docMk/>
            <pc:sldMk cId="1398908144" sldId="466"/>
            <ac:spMk id="3" creationId="{9A71998C-999A-A24D-D55D-2FF3655A18E7}"/>
          </ac:spMkLst>
        </pc:spChg>
        <pc:spChg chg="mod">
          <ac:chgData name="Reycel John Emmanuel Carcueva" userId="2e1a29fd-9334-4962-9c52-835f36402a6a" providerId="ADAL" clId="{84AB02B3-06A6-4D81-B908-CF84629A855F}" dt="2024-10-30T07:37:13.798" v="439" actId="20577"/>
          <ac:spMkLst>
            <pc:docMk/>
            <pc:sldMk cId="1398908144" sldId="466"/>
            <ac:spMk id="4" creationId="{73091164-81E4-6B42-76B6-E23ED3B7280B}"/>
          </ac:spMkLst>
        </pc:spChg>
        <pc:spChg chg="add mod">
          <ac:chgData name="Reycel John Emmanuel Carcueva" userId="2e1a29fd-9334-4962-9c52-835f36402a6a" providerId="ADAL" clId="{84AB02B3-06A6-4D81-B908-CF84629A855F}" dt="2024-10-30T05:10:07.368" v="151"/>
          <ac:spMkLst>
            <pc:docMk/>
            <pc:sldMk cId="1398908144" sldId="466"/>
            <ac:spMk id="7" creationId="{646A759A-A7B1-9854-E35A-F7F7D30230B8}"/>
          </ac:spMkLst>
        </pc:spChg>
        <pc:spChg chg="add del mod">
          <ac:chgData name="Reycel John Emmanuel Carcueva" userId="2e1a29fd-9334-4962-9c52-835f36402a6a" providerId="ADAL" clId="{84AB02B3-06A6-4D81-B908-CF84629A855F}" dt="2024-10-30T05:10:21.822" v="157"/>
          <ac:spMkLst>
            <pc:docMk/>
            <pc:sldMk cId="1398908144" sldId="466"/>
            <ac:spMk id="9" creationId="{47E3BFF8-1715-A945-1C97-DE848C69735B}"/>
          </ac:spMkLst>
        </pc:spChg>
        <pc:spChg chg="add mod">
          <ac:chgData name="Reycel John Emmanuel Carcueva" userId="2e1a29fd-9334-4962-9c52-835f36402a6a" providerId="ADAL" clId="{84AB02B3-06A6-4D81-B908-CF84629A855F}" dt="2024-10-30T05:11:07.089" v="187" actId="20577"/>
          <ac:spMkLst>
            <pc:docMk/>
            <pc:sldMk cId="1398908144" sldId="466"/>
            <ac:spMk id="11" creationId="{8BD3A539-D41D-9AC1-0BF1-5C4957361238}"/>
          </ac:spMkLst>
        </pc:spChg>
        <pc:graphicFrameChg chg="add mod">
          <ac:chgData name="Reycel John Emmanuel Carcueva" userId="2e1a29fd-9334-4962-9c52-835f36402a6a" providerId="ADAL" clId="{84AB02B3-06A6-4D81-B908-CF84629A855F}" dt="2024-10-30T05:10:05.055" v="150"/>
          <ac:graphicFrameMkLst>
            <pc:docMk/>
            <pc:sldMk cId="1398908144" sldId="466"/>
            <ac:graphicFrameMk id="2" creationId="{02047E0A-3130-2F6C-D6F1-73E931B4507A}"/>
          </ac:graphicFrameMkLst>
        </pc:graphicFrameChg>
        <pc:graphicFrameChg chg="add mod">
          <ac:chgData name="Reycel John Emmanuel Carcueva" userId="2e1a29fd-9334-4962-9c52-835f36402a6a" providerId="ADAL" clId="{84AB02B3-06A6-4D81-B908-CF84629A855F}" dt="2024-10-30T05:10:05.055" v="150"/>
          <ac:graphicFrameMkLst>
            <pc:docMk/>
            <pc:sldMk cId="1398908144" sldId="466"/>
            <ac:graphicFrameMk id="5" creationId="{D540C598-86B7-D2BC-E0B1-5694A0558AFA}"/>
          </ac:graphicFrameMkLst>
        </pc:graphicFrameChg>
        <pc:graphicFrameChg chg="add mod">
          <ac:chgData name="Reycel John Emmanuel Carcueva" userId="2e1a29fd-9334-4962-9c52-835f36402a6a" providerId="ADAL" clId="{84AB02B3-06A6-4D81-B908-CF84629A855F}" dt="2024-10-30T05:10:05.055" v="150"/>
          <ac:graphicFrameMkLst>
            <pc:docMk/>
            <pc:sldMk cId="1398908144" sldId="466"/>
            <ac:graphicFrameMk id="6" creationId="{83BBDB63-767D-0CAA-0B79-4A9555E4088F}"/>
          </ac:graphicFrameMkLst>
        </pc:graphicFrameChg>
        <pc:graphicFrameChg chg="add del mod">
          <ac:chgData name="Reycel John Emmanuel Carcueva" userId="2e1a29fd-9334-4962-9c52-835f36402a6a" providerId="ADAL" clId="{84AB02B3-06A6-4D81-B908-CF84629A855F}" dt="2024-10-30T05:10:21.154" v="156" actId="1076"/>
          <ac:graphicFrameMkLst>
            <pc:docMk/>
            <pc:sldMk cId="1398908144" sldId="466"/>
            <ac:graphicFrameMk id="8" creationId="{07E29636-E542-014E-9DDA-BC8E545B2058}"/>
          </ac:graphicFrameMkLst>
        </pc:graphicFrameChg>
        <pc:graphicFrameChg chg="add mod modGraphic">
          <ac:chgData name="Reycel John Emmanuel Carcueva" userId="2e1a29fd-9334-4962-9c52-835f36402a6a" providerId="ADAL" clId="{84AB02B3-06A6-4D81-B908-CF84629A855F}" dt="2024-10-30T05:12:21.459" v="226" actId="403"/>
          <ac:graphicFrameMkLst>
            <pc:docMk/>
            <pc:sldMk cId="1398908144" sldId="466"/>
            <ac:graphicFrameMk id="10" creationId="{B50D41EA-8AA8-3F3D-9A92-8715E72FD76E}"/>
          </ac:graphicFrameMkLst>
        </pc:graphicFrameChg>
      </pc:sldChg>
      <pc:sldChg chg="addSp modSp mod">
        <pc:chgData name="Reycel John Emmanuel Carcueva" userId="2e1a29fd-9334-4962-9c52-835f36402a6a" providerId="ADAL" clId="{84AB02B3-06A6-4D81-B908-CF84629A855F}" dt="2024-10-30T04:55:10.858" v="9" actId="20577"/>
        <pc:sldMkLst>
          <pc:docMk/>
          <pc:sldMk cId="3319069722" sldId="468"/>
        </pc:sldMkLst>
        <pc:spChg chg="add mod">
          <ac:chgData name="Reycel John Emmanuel Carcueva" userId="2e1a29fd-9334-4962-9c52-835f36402a6a" providerId="ADAL" clId="{84AB02B3-06A6-4D81-B908-CF84629A855F}" dt="2024-10-30T04:55:10.858" v="9" actId="20577"/>
          <ac:spMkLst>
            <pc:docMk/>
            <pc:sldMk cId="3319069722" sldId="468"/>
            <ac:spMk id="2" creationId="{5A5E6415-E24A-7DEC-0121-BF12ABF503D6}"/>
          </ac:spMkLst>
        </pc:spChg>
        <pc:picChg chg="mod">
          <ac:chgData name="Reycel John Emmanuel Carcueva" userId="2e1a29fd-9334-4962-9c52-835f36402a6a" providerId="ADAL" clId="{84AB02B3-06A6-4D81-B908-CF84629A855F}" dt="2024-10-30T04:54:58.345" v="2" actId="14100"/>
          <ac:picMkLst>
            <pc:docMk/>
            <pc:sldMk cId="3319069722" sldId="468"/>
            <ac:picMk id="11266" creationId="{BF0920CF-4085-962A-AF50-17A79CAE5D85}"/>
          </ac:picMkLst>
        </pc:picChg>
      </pc:sldChg>
      <pc:sldChg chg="addSp delSp modSp mod">
        <pc:chgData name="Reycel John Emmanuel Carcueva" userId="2e1a29fd-9334-4962-9c52-835f36402a6a" providerId="ADAL" clId="{84AB02B3-06A6-4D81-B908-CF84629A855F}" dt="2024-10-30T04:58:37.795" v="95" actId="20577"/>
        <pc:sldMkLst>
          <pc:docMk/>
          <pc:sldMk cId="190548028" sldId="470"/>
        </pc:sldMkLst>
        <pc:spChg chg="add mod">
          <ac:chgData name="Reycel John Emmanuel Carcueva" userId="2e1a29fd-9334-4962-9c52-835f36402a6a" providerId="ADAL" clId="{84AB02B3-06A6-4D81-B908-CF84629A855F}" dt="2024-10-30T04:58:03.165" v="83" actId="1076"/>
          <ac:spMkLst>
            <pc:docMk/>
            <pc:sldMk cId="190548028" sldId="470"/>
            <ac:spMk id="2" creationId="{46A7AED4-9599-6A6C-B050-B63A08BDB0F5}"/>
          </ac:spMkLst>
        </pc:spChg>
        <pc:spChg chg="del mod">
          <ac:chgData name="Reycel John Emmanuel Carcueva" userId="2e1a29fd-9334-4962-9c52-835f36402a6a" providerId="ADAL" clId="{84AB02B3-06A6-4D81-B908-CF84629A855F}" dt="2024-10-30T04:57:35.028" v="72" actId="478"/>
          <ac:spMkLst>
            <pc:docMk/>
            <pc:sldMk cId="190548028" sldId="470"/>
            <ac:spMk id="4" creationId="{73091164-81E4-6B42-76B6-E23ED3B7280B}"/>
          </ac:spMkLst>
        </pc:spChg>
        <pc:spChg chg="add del mod">
          <ac:chgData name="Reycel John Emmanuel Carcueva" userId="2e1a29fd-9334-4962-9c52-835f36402a6a" providerId="ADAL" clId="{84AB02B3-06A6-4D81-B908-CF84629A855F}" dt="2024-10-30T04:57:37.816" v="74" actId="478"/>
          <ac:spMkLst>
            <pc:docMk/>
            <pc:sldMk cId="190548028" sldId="470"/>
            <ac:spMk id="6" creationId="{555471EA-BDBB-EC7E-3DB9-EC55482F2B7F}"/>
          </ac:spMkLst>
        </pc:spChg>
        <pc:spChg chg="add mod">
          <ac:chgData name="Reycel John Emmanuel Carcueva" userId="2e1a29fd-9334-4962-9c52-835f36402a6a" providerId="ADAL" clId="{84AB02B3-06A6-4D81-B908-CF84629A855F}" dt="2024-10-30T04:57:35.273" v="73"/>
          <ac:spMkLst>
            <pc:docMk/>
            <pc:sldMk cId="190548028" sldId="470"/>
            <ac:spMk id="7" creationId="{A9E9D52B-7B7A-EEE4-2188-86840C50C821}"/>
          </ac:spMkLst>
        </pc:spChg>
        <pc:spChg chg="add mod">
          <ac:chgData name="Reycel John Emmanuel Carcueva" userId="2e1a29fd-9334-4962-9c52-835f36402a6a" providerId="ADAL" clId="{84AB02B3-06A6-4D81-B908-CF84629A855F}" dt="2024-10-30T04:58:37.795" v="95" actId="20577"/>
          <ac:spMkLst>
            <pc:docMk/>
            <pc:sldMk cId="190548028" sldId="470"/>
            <ac:spMk id="8" creationId="{3636CA09-9006-D101-0BF9-9B1CB05FF093}"/>
          </ac:spMkLst>
        </pc:spChg>
        <pc:picChg chg="mod">
          <ac:chgData name="Reycel John Emmanuel Carcueva" userId="2e1a29fd-9334-4962-9c52-835f36402a6a" providerId="ADAL" clId="{84AB02B3-06A6-4D81-B908-CF84629A855F}" dt="2024-10-30T04:58:08.451" v="84" actId="1076"/>
          <ac:picMkLst>
            <pc:docMk/>
            <pc:sldMk cId="190548028" sldId="470"/>
            <ac:picMk id="3" creationId="{1A28E00D-FDF3-B3D7-FA70-E52172756161}"/>
          </ac:picMkLst>
        </pc:picChg>
      </pc:sldChg>
      <pc:sldChg chg="addSp modSp mod ord">
        <pc:chgData name="Reycel John Emmanuel Carcueva" userId="2e1a29fd-9334-4962-9c52-835f36402a6a" providerId="ADAL" clId="{84AB02B3-06A6-4D81-B908-CF84629A855F}" dt="2024-10-30T04:58:22.710" v="88" actId="1076"/>
        <pc:sldMkLst>
          <pc:docMk/>
          <pc:sldMk cId="1286086324" sldId="471"/>
        </pc:sldMkLst>
        <pc:spChg chg="add mod">
          <ac:chgData name="Reycel John Emmanuel Carcueva" userId="2e1a29fd-9334-4962-9c52-835f36402a6a" providerId="ADAL" clId="{84AB02B3-06A6-4D81-B908-CF84629A855F}" dt="2024-10-30T04:56:01.850" v="42" actId="20577"/>
          <ac:spMkLst>
            <pc:docMk/>
            <pc:sldMk cId="1286086324" sldId="471"/>
            <ac:spMk id="2" creationId="{BE5EB52E-AFDF-1048-E34C-C619C1039E16}"/>
          </ac:spMkLst>
        </pc:spChg>
        <pc:spChg chg="mod">
          <ac:chgData name="Reycel John Emmanuel Carcueva" userId="2e1a29fd-9334-4962-9c52-835f36402a6a" providerId="ADAL" clId="{84AB02B3-06A6-4D81-B908-CF84629A855F}" dt="2024-10-30T04:58:22.710" v="88" actId="1076"/>
          <ac:spMkLst>
            <pc:docMk/>
            <pc:sldMk cId="1286086324" sldId="471"/>
            <ac:spMk id="4" creationId="{73091164-81E4-6B42-76B6-E23ED3B7280B}"/>
          </ac:spMkLst>
        </pc:spChg>
        <pc:picChg chg="mod">
          <ac:chgData name="Reycel John Emmanuel Carcueva" userId="2e1a29fd-9334-4962-9c52-835f36402a6a" providerId="ADAL" clId="{84AB02B3-06A6-4D81-B908-CF84629A855F}" dt="2024-10-30T04:58:20.138" v="87" actId="1076"/>
          <ac:picMkLst>
            <pc:docMk/>
            <pc:sldMk cId="1286086324" sldId="471"/>
            <ac:picMk id="6" creationId="{908A2DF3-2FFD-6764-C7F6-E8B1E23EADDF}"/>
          </ac:picMkLst>
        </pc:picChg>
      </pc:sldChg>
      <pc:sldChg chg="del">
        <pc:chgData name="Reycel John Emmanuel Carcueva" userId="2e1a29fd-9334-4962-9c52-835f36402a6a" providerId="ADAL" clId="{84AB02B3-06A6-4D81-B908-CF84629A855F}" dt="2024-10-30T04:57:42.312" v="76" actId="47"/>
        <pc:sldMkLst>
          <pc:docMk/>
          <pc:sldMk cId="395554660" sldId="472"/>
        </pc:sldMkLst>
      </pc:sldChg>
      <pc:sldChg chg="del">
        <pc:chgData name="Reycel John Emmanuel Carcueva" userId="2e1a29fd-9334-4962-9c52-835f36402a6a" providerId="ADAL" clId="{84AB02B3-06A6-4D81-B908-CF84629A855F}" dt="2024-10-30T04:57:44.067" v="77" actId="47"/>
        <pc:sldMkLst>
          <pc:docMk/>
          <pc:sldMk cId="232495998" sldId="473"/>
        </pc:sldMkLst>
      </pc:sldChg>
      <pc:sldChg chg="del">
        <pc:chgData name="Reycel John Emmanuel Carcueva" userId="2e1a29fd-9334-4962-9c52-835f36402a6a" providerId="ADAL" clId="{84AB02B3-06A6-4D81-B908-CF84629A855F}" dt="2024-10-30T04:57:44.851" v="78" actId="47"/>
        <pc:sldMkLst>
          <pc:docMk/>
          <pc:sldMk cId="1838262131" sldId="474"/>
        </pc:sldMkLst>
      </pc:sldChg>
      <pc:sldChg chg="del">
        <pc:chgData name="Reycel John Emmanuel Carcueva" userId="2e1a29fd-9334-4962-9c52-835f36402a6a" providerId="ADAL" clId="{84AB02B3-06A6-4D81-B908-CF84629A855F}" dt="2024-10-30T04:57:45.528" v="79" actId="47"/>
        <pc:sldMkLst>
          <pc:docMk/>
          <pc:sldMk cId="2861981875" sldId="475"/>
        </pc:sldMkLst>
      </pc:sldChg>
      <pc:sldChg chg="del">
        <pc:chgData name="Reycel John Emmanuel Carcueva" userId="2e1a29fd-9334-4962-9c52-835f36402a6a" providerId="ADAL" clId="{84AB02B3-06A6-4D81-B908-CF84629A855F}" dt="2024-10-30T04:57:46.442" v="80" actId="47"/>
        <pc:sldMkLst>
          <pc:docMk/>
          <pc:sldMk cId="431893785" sldId="476"/>
        </pc:sldMkLst>
      </pc:sldChg>
      <pc:sldChg chg="del">
        <pc:chgData name="Reycel John Emmanuel Carcueva" userId="2e1a29fd-9334-4962-9c52-835f36402a6a" providerId="ADAL" clId="{84AB02B3-06A6-4D81-B908-CF84629A855F}" dt="2024-10-30T05:01:00.118" v="121" actId="47"/>
        <pc:sldMkLst>
          <pc:docMk/>
          <pc:sldMk cId="2288451886" sldId="478"/>
        </pc:sldMkLst>
      </pc:sldChg>
      <pc:sldChg chg="del">
        <pc:chgData name="Reycel John Emmanuel Carcueva" userId="2e1a29fd-9334-4962-9c52-835f36402a6a" providerId="ADAL" clId="{84AB02B3-06A6-4D81-B908-CF84629A855F}" dt="2024-10-30T05:01:04.827" v="124" actId="47"/>
        <pc:sldMkLst>
          <pc:docMk/>
          <pc:sldMk cId="4187174420" sldId="479"/>
        </pc:sldMkLst>
      </pc:sldChg>
      <pc:sldChg chg="add del">
        <pc:chgData name="Reycel John Emmanuel Carcueva" userId="2e1a29fd-9334-4962-9c52-835f36402a6a" providerId="ADAL" clId="{84AB02B3-06A6-4D81-B908-CF84629A855F}" dt="2024-10-30T05:12:28.057" v="227" actId="47"/>
        <pc:sldMkLst>
          <pc:docMk/>
          <pc:sldMk cId="3096194851" sldId="481"/>
        </pc:sldMkLst>
      </pc:sldChg>
      <pc:sldChg chg="addSp delSp modSp add mod">
        <pc:chgData name="Reycel John Emmanuel Carcueva" userId="2e1a29fd-9334-4962-9c52-835f36402a6a" providerId="ADAL" clId="{84AB02B3-06A6-4D81-B908-CF84629A855F}" dt="2024-10-30T05:12:15.937" v="224" actId="403"/>
        <pc:sldMkLst>
          <pc:docMk/>
          <pc:sldMk cId="2077039326" sldId="482"/>
        </pc:sldMkLst>
        <pc:spChg chg="mod">
          <ac:chgData name="Reycel John Emmanuel Carcueva" userId="2e1a29fd-9334-4962-9c52-835f36402a6a" providerId="ADAL" clId="{84AB02B3-06A6-4D81-B908-CF84629A855F}" dt="2024-10-30T05:12:03.968" v="217" actId="20577"/>
          <ac:spMkLst>
            <pc:docMk/>
            <pc:sldMk cId="2077039326" sldId="482"/>
            <ac:spMk id="11" creationId="{EC3858EF-4834-79BE-08B3-BB0296157A78}"/>
          </ac:spMkLst>
        </pc:spChg>
        <pc:graphicFrameChg chg="add mod modGraphic">
          <ac:chgData name="Reycel John Emmanuel Carcueva" userId="2e1a29fd-9334-4962-9c52-835f36402a6a" providerId="ADAL" clId="{84AB02B3-06A6-4D81-B908-CF84629A855F}" dt="2024-10-30T05:12:15.937" v="224" actId="403"/>
          <ac:graphicFrameMkLst>
            <pc:docMk/>
            <pc:sldMk cId="2077039326" sldId="482"/>
            <ac:graphicFrameMk id="2" creationId="{972DF3A7-6C5B-59AB-FD30-463B734674B6}"/>
          </ac:graphicFrameMkLst>
        </pc:graphicFrameChg>
        <pc:graphicFrameChg chg="add mod modGraphic">
          <ac:chgData name="Reycel John Emmanuel Carcueva" userId="2e1a29fd-9334-4962-9c52-835f36402a6a" providerId="ADAL" clId="{84AB02B3-06A6-4D81-B908-CF84629A855F}" dt="2024-10-30T05:12:13.639" v="222" actId="403"/>
          <ac:graphicFrameMkLst>
            <pc:docMk/>
            <pc:sldMk cId="2077039326" sldId="482"/>
            <ac:graphicFrameMk id="3" creationId="{E2A18568-4729-8213-8480-4CB258B4817C}"/>
          </ac:graphicFrameMkLst>
        </pc:graphicFrameChg>
        <pc:graphicFrameChg chg="del modGraphic">
          <ac:chgData name="Reycel John Emmanuel Carcueva" userId="2e1a29fd-9334-4962-9c52-835f36402a6a" providerId="ADAL" clId="{84AB02B3-06A6-4D81-B908-CF84629A855F}" dt="2024-10-30T05:11:26.610" v="190" actId="478"/>
          <ac:graphicFrameMkLst>
            <pc:docMk/>
            <pc:sldMk cId="2077039326" sldId="482"/>
            <ac:graphicFrameMk id="10" creationId="{0444703A-110E-8059-6017-49D60F5E85E2}"/>
          </ac:graphicFrameMkLst>
        </pc:graphicFrameChg>
      </pc:sldChg>
      <pc:sldChg chg="addSp delSp modSp add mod ord">
        <pc:chgData name="Reycel John Emmanuel Carcueva" userId="2e1a29fd-9334-4962-9c52-835f36402a6a" providerId="ADAL" clId="{84AB02B3-06A6-4D81-B908-CF84629A855F}" dt="2024-10-30T07:28:11.021" v="436" actId="20577"/>
        <pc:sldMkLst>
          <pc:docMk/>
          <pc:sldMk cId="970951678" sldId="483"/>
        </pc:sldMkLst>
        <pc:spChg chg="add mod">
          <ac:chgData name="Reycel John Emmanuel Carcueva" userId="2e1a29fd-9334-4962-9c52-835f36402a6a" providerId="ADAL" clId="{84AB02B3-06A6-4D81-B908-CF84629A855F}" dt="2024-10-30T07:28:11.021" v="436" actId="20577"/>
          <ac:spMkLst>
            <pc:docMk/>
            <pc:sldMk cId="970951678" sldId="483"/>
            <ac:spMk id="2" creationId="{EFB016EF-451A-5702-CC77-1C115CA713F2}"/>
          </ac:spMkLst>
        </pc:spChg>
        <pc:spChg chg="mod">
          <ac:chgData name="Reycel John Emmanuel Carcueva" userId="2e1a29fd-9334-4962-9c52-835f36402a6a" providerId="ADAL" clId="{84AB02B3-06A6-4D81-B908-CF84629A855F}" dt="2024-10-30T05:13:38.528" v="282" actId="20577"/>
          <ac:spMkLst>
            <pc:docMk/>
            <pc:sldMk cId="970951678" sldId="483"/>
            <ac:spMk id="4" creationId="{F0780508-B15D-7DA1-E0CD-1FC3F211089C}"/>
          </ac:spMkLst>
        </pc:spChg>
        <pc:spChg chg="del">
          <ac:chgData name="Reycel John Emmanuel Carcueva" userId="2e1a29fd-9334-4962-9c52-835f36402a6a" providerId="ADAL" clId="{84AB02B3-06A6-4D81-B908-CF84629A855F}" dt="2024-10-30T05:13:46.264" v="284" actId="478"/>
          <ac:spMkLst>
            <pc:docMk/>
            <pc:sldMk cId="970951678" sldId="483"/>
            <ac:spMk id="11" creationId="{B39D703F-6C0B-259C-EF8A-DAB01363ED86}"/>
          </ac:spMkLst>
        </pc:spChg>
        <pc:graphicFrameChg chg="del">
          <ac:chgData name="Reycel John Emmanuel Carcueva" userId="2e1a29fd-9334-4962-9c52-835f36402a6a" providerId="ADAL" clId="{84AB02B3-06A6-4D81-B908-CF84629A855F}" dt="2024-10-30T05:13:45.451" v="283" actId="478"/>
          <ac:graphicFrameMkLst>
            <pc:docMk/>
            <pc:sldMk cId="970951678" sldId="483"/>
            <ac:graphicFrameMk id="10" creationId="{6D2F07AD-5D26-21CA-AC8C-AA5FEA9FFE79}"/>
          </ac:graphicFrameMkLst>
        </pc:graphicFrameChg>
      </pc:sldChg>
    </pc:docChg>
  </pc:docChgLst>
  <pc:docChgLst>
    <pc:chgData name="Reycel John Emmanuel Carcueva" userId="S::rvcarcueva2@student.apc.edu.ph::2e1a29fd-9334-4962-9c52-835f36402a6a" providerId="AD" clId="Web-{CEB90E8E-DF82-3941-F25E-83F44725D8BC}"/>
    <pc:docChg chg="delSld modSld">
      <pc:chgData name="Reycel John Emmanuel Carcueva" userId="S::rvcarcueva2@student.apc.edu.ph::2e1a29fd-9334-4962-9c52-835f36402a6a" providerId="AD" clId="Web-{CEB90E8E-DF82-3941-F25E-83F44725D8BC}" dt="2024-10-30T04:50:21.481" v="56" actId="14100"/>
      <pc:docMkLst>
        <pc:docMk/>
      </pc:docMkLst>
      <pc:sldChg chg="del">
        <pc:chgData name="Reycel John Emmanuel Carcueva" userId="S::rvcarcueva2@student.apc.edu.ph::2e1a29fd-9334-4962-9c52-835f36402a6a" providerId="AD" clId="Web-{CEB90E8E-DF82-3941-F25E-83F44725D8BC}" dt="2024-10-30T04:46:58.310" v="0"/>
        <pc:sldMkLst>
          <pc:docMk/>
          <pc:sldMk cId="2625297165" sldId="305"/>
        </pc:sldMkLst>
      </pc:sldChg>
      <pc:sldChg chg="modSp">
        <pc:chgData name="Reycel John Emmanuel Carcueva" userId="S::rvcarcueva2@student.apc.edu.ph::2e1a29fd-9334-4962-9c52-835f36402a6a" providerId="AD" clId="Web-{CEB90E8E-DF82-3941-F25E-83F44725D8BC}" dt="2024-10-30T04:50:21.481" v="56" actId="14100"/>
        <pc:sldMkLst>
          <pc:docMk/>
          <pc:sldMk cId="3319069722" sldId="468"/>
        </pc:sldMkLst>
        <pc:picChg chg="mod">
          <ac:chgData name="Reycel John Emmanuel Carcueva" userId="S::rvcarcueva2@student.apc.edu.ph::2e1a29fd-9334-4962-9c52-835f36402a6a" providerId="AD" clId="Web-{CEB90E8E-DF82-3941-F25E-83F44725D8BC}" dt="2024-10-30T04:50:21.481" v="56" actId="14100"/>
          <ac:picMkLst>
            <pc:docMk/>
            <pc:sldMk cId="3319069722" sldId="468"/>
            <ac:picMk id="11266" creationId="{BF0920CF-4085-962A-AF50-17A79CAE5D85}"/>
          </ac:picMkLst>
        </pc:picChg>
      </pc:sldChg>
      <pc:sldChg chg="addSp modSp">
        <pc:chgData name="Reycel John Emmanuel Carcueva" userId="S::rvcarcueva2@student.apc.edu.ph::2e1a29fd-9334-4962-9c52-835f36402a6a" providerId="AD" clId="Web-{CEB90E8E-DF82-3941-F25E-83F44725D8BC}" dt="2024-10-30T04:48:21.878" v="50" actId="1076"/>
        <pc:sldMkLst>
          <pc:docMk/>
          <pc:sldMk cId="877790759" sldId="480"/>
        </pc:sldMkLst>
        <pc:spChg chg="add mod">
          <ac:chgData name="Reycel John Emmanuel Carcueva" userId="S::rvcarcueva2@student.apc.edu.ph::2e1a29fd-9334-4962-9c52-835f36402a6a" providerId="AD" clId="Web-{CEB90E8E-DF82-3941-F25E-83F44725D8BC}" dt="2024-10-30T04:48:19.253" v="49" actId="14100"/>
          <ac:spMkLst>
            <pc:docMk/>
            <pc:sldMk cId="877790759" sldId="480"/>
            <ac:spMk id="2" creationId="{3AFDB206-9361-99B1-BE38-1A81A25A403E}"/>
          </ac:spMkLst>
        </pc:spChg>
        <pc:spChg chg="mod">
          <ac:chgData name="Reycel John Emmanuel Carcueva" userId="S::rvcarcueva2@student.apc.edu.ph::2e1a29fd-9334-4962-9c52-835f36402a6a" providerId="AD" clId="Web-{CEB90E8E-DF82-3941-F25E-83F44725D8BC}" dt="2024-10-30T04:48:21.878" v="50" actId="1076"/>
          <ac:spMkLst>
            <pc:docMk/>
            <pc:sldMk cId="877790759" sldId="480"/>
            <ac:spMk id="3" creationId="{9A71998C-999A-A24D-D55D-2FF3655A18E7}"/>
          </ac:spMkLst>
        </pc:spChg>
      </pc:sldChg>
    </pc:docChg>
  </pc:docChgLst>
  <pc:docChgLst>
    <pc:chgData name="Reycel John Emmanuel Carcueva" userId="S::rvcarcueva2@student.apc.edu.ph::2e1a29fd-9334-4962-9c52-835f36402a6a" providerId="AD" clId="Web-{3747471F-DB83-A197-6D1B-E9AEAB9E9443}"/>
    <pc:docChg chg="delSld">
      <pc:chgData name="Reycel John Emmanuel Carcueva" userId="S::rvcarcueva2@student.apc.edu.ph::2e1a29fd-9334-4962-9c52-835f36402a6a" providerId="AD" clId="Web-{3747471F-DB83-A197-6D1B-E9AEAB9E9443}" dt="2024-10-14T07:45:34.927" v="0"/>
      <pc:docMkLst>
        <pc:docMk/>
      </pc:docMkLst>
      <pc:sldChg chg="del">
        <pc:chgData name="Reycel John Emmanuel Carcueva" userId="S::rvcarcueva2@student.apc.edu.ph::2e1a29fd-9334-4962-9c52-835f36402a6a" providerId="AD" clId="Web-{3747471F-DB83-A197-6D1B-E9AEAB9E9443}" dt="2024-10-14T07:45:34.927" v="0"/>
        <pc:sldMkLst>
          <pc:docMk/>
          <pc:sldMk cId="3363554861" sldId="453"/>
        </pc:sldMkLst>
      </pc:sldChg>
    </pc:docChg>
  </pc:docChgLst>
  <pc:docChgLst>
    <pc:chgData name="Reejay Salinas" userId="S::rvsalinas@student.apc.edu.ph::1a45d012-04f3-47dd-a5e2-7141f82e1ef3" providerId="AD" clId="Web-{1B43FE81-76B5-2FE5-7DEC-7AA8578AA22C}"/>
    <pc:docChg chg="modSld">
      <pc:chgData name="Reejay Salinas" userId="S::rvsalinas@student.apc.edu.ph::1a45d012-04f3-47dd-a5e2-7141f82e1ef3" providerId="AD" clId="Web-{1B43FE81-76B5-2FE5-7DEC-7AA8578AA22C}" dt="2024-10-30T07:32:17.614" v="12" actId="14100"/>
      <pc:docMkLst>
        <pc:docMk/>
      </pc:docMkLst>
      <pc:sldChg chg="addSp delSp modSp">
        <pc:chgData name="Reejay Salinas" userId="S::rvsalinas@student.apc.edu.ph::1a45d012-04f3-47dd-a5e2-7141f82e1ef3" providerId="AD" clId="Web-{1B43FE81-76B5-2FE5-7DEC-7AA8578AA22C}" dt="2024-10-30T07:32:17.614" v="12" actId="14100"/>
        <pc:sldMkLst>
          <pc:docMk/>
          <pc:sldMk cId="709421984" sldId="423"/>
        </pc:sldMkLst>
        <pc:spChg chg="add del mod">
          <ac:chgData name="Reejay Salinas" userId="S::rvsalinas@student.apc.edu.ph::1a45d012-04f3-47dd-a5e2-7141f82e1ef3" providerId="AD" clId="Web-{1B43FE81-76B5-2FE5-7DEC-7AA8578AA22C}" dt="2024-10-30T07:31:22.660" v="4"/>
          <ac:spMkLst>
            <pc:docMk/>
            <pc:sldMk cId="709421984" sldId="423"/>
            <ac:spMk id="5" creationId="{1155FA7B-C3A5-1C49-D700-118910431C33}"/>
          </ac:spMkLst>
        </pc:spChg>
        <pc:picChg chg="del">
          <ac:chgData name="Reejay Salinas" userId="S::rvsalinas@student.apc.edu.ph::1a45d012-04f3-47dd-a5e2-7141f82e1ef3" providerId="AD" clId="Web-{1B43FE81-76B5-2FE5-7DEC-7AA8578AA22C}" dt="2024-10-30T07:31:17.723" v="0"/>
          <ac:picMkLst>
            <pc:docMk/>
            <pc:sldMk cId="709421984" sldId="423"/>
            <ac:picMk id="2" creationId="{336CEB14-29E7-7896-12A0-32D9070A1AB3}"/>
          </ac:picMkLst>
        </pc:picChg>
        <pc:picChg chg="add del mod">
          <ac:chgData name="Reejay Salinas" userId="S::rvsalinas@student.apc.edu.ph::1a45d012-04f3-47dd-a5e2-7141f82e1ef3" providerId="AD" clId="Web-{1B43FE81-76B5-2FE5-7DEC-7AA8578AA22C}" dt="2024-10-30T07:31:57.395" v="10"/>
          <ac:picMkLst>
            <pc:docMk/>
            <pc:sldMk cId="709421984" sldId="423"/>
            <ac:picMk id="6" creationId="{1DB8506A-9C3D-100F-A2F6-28EF51602A9E}"/>
          </ac:picMkLst>
        </pc:picChg>
        <pc:picChg chg="add mod">
          <ac:chgData name="Reejay Salinas" userId="S::rvsalinas@student.apc.edu.ph::1a45d012-04f3-47dd-a5e2-7141f82e1ef3" providerId="AD" clId="Web-{1B43FE81-76B5-2FE5-7DEC-7AA8578AA22C}" dt="2024-10-30T07:32:17.614" v="12" actId="14100"/>
          <ac:picMkLst>
            <pc:docMk/>
            <pc:sldMk cId="709421984" sldId="423"/>
            <ac:picMk id="7" creationId="{97FD2BB4-816F-9F81-E2B6-38C2C0FD8AAB}"/>
          </ac:picMkLst>
        </pc:picChg>
      </pc:sldChg>
    </pc:docChg>
  </pc:docChgLst>
  <pc:docChgLst>
    <pc:chgData name="Reycel John Emmanuel Carcueva" userId="S::rvcarcueva2@student.apc.edu.ph::2e1a29fd-9334-4962-9c52-835f36402a6a" providerId="AD" clId="Web-{0210CB00-DDDA-EB45-8169-3F2749970F39}"/>
    <pc:docChg chg="modSld sldOrd">
      <pc:chgData name="Reycel John Emmanuel Carcueva" userId="S::rvcarcueva2@student.apc.edu.ph::2e1a29fd-9334-4962-9c52-835f36402a6a" providerId="AD" clId="Web-{0210CB00-DDDA-EB45-8169-3F2749970F39}" dt="2024-09-25T03:15:55.432" v="5" actId="1076"/>
      <pc:docMkLst>
        <pc:docMk/>
      </pc:docMkLst>
      <pc:sldChg chg="addSp delSp modSp ord">
        <pc:chgData name="Reycel John Emmanuel Carcueva" userId="S::rvcarcueva2@student.apc.edu.ph::2e1a29fd-9334-4962-9c52-835f36402a6a" providerId="AD" clId="Web-{0210CB00-DDDA-EB45-8169-3F2749970F39}" dt="2024-09-25T03:15:55.432" v="5" actId="1076"/>
        <pc:sldMkLst>
          <pc:docMk/>
          <pc:sldMk cId="1289966025" sldId="444"/>
        </pc:sldMkLst>
      </pc:sldChg>
    </pc:docChg>
  </pc:docChgLst>
  <pc:docChgLst>
    <pc:chgData name="Reejay Salinas" userId="S::rvsalinas@student.apc.edu.ph::1a45d012-04f3-47dd-a5e2-7141f82e1ef3" providerId="AD" clId="Web-{B3719F5A-687D-121D-741C-D2FBC2FBDF87}"/>
    <pc:docChg chg="modSld">
      <pc:chgData name="Reejay Salinas" userId="S::rvsalinas@student.apc.edu.ph::1a45d012-04f3-47dd-a5e2-7141f82e1ef3" providerId="AD" clId="Web-{B3719F5A-687D-121D-741C-D2FBC2FBDF87}" dt="2024-10-30T02:21:17.521" v="7" actId="1076"/>
      <pc:docMkLst>
        <pc:docMk/>
      </pc:docMkLst>
      <pc:sldChg chg="addSp delSp modSp">
        <pc:chgData name="Reejay Salinas" userId="S::rvsalinas@student.apc.edu.ph::1a45d012-04f3-47dd-a5e2-7141f82e1ef3" providerId="AD" clId="Web-{B3719F5A-687D-121D-741C-D2FBC2FBDF87}" dt="2024-10-30T02:21:17.521" v="7" actId="1076"/>
        <pc:sldMkLst>
          <pc:docMk/>
          <pc:sldMk cId="709421984" sldId="423"/>
        </pc:sldMkLst>
        <pc:spChg chg="mod">
          <ac:chgData name="Reejay Salinas" userId="S::rvsalinas@student.apc.edu.ph::1a45d012-04f3-47dd-a5e2-7141f82e1ef3" providerId="AD" clId="Web-{B3719F5A-687D-121D-741C-D2FBC2FBDF87}" dt="2024-10-30T02:21:14.177" v="6" actId="1076"/>
          <ac:spMkLst>
            <pc:docMk/>
            <pc:sldMk cId="709421984" sldId="423"/>
            <ac:spMk id="4" creationId="{73091164-81E4-6B42-76B6-E23ED3B7280B}"/>
          </ac:spMkLst>
        </pc:spChg>
        <pc:picChg chg="add mod">
          <ac:chgData name="Reejay Salinas" userId="S::rvsalinas@student.apc.edu.ph::1a45d012-04f3-47dd-a5e2-7141f82e1ef3" providerId="AD" clId="Web-{B3719F5A-687D-121D-741C-D2FBC2FBDF87}" dt="2024-10-30T02:21:17.521" v="7" actId="1076"/>
          <ac:picMkLst>
            <pc:docMk/>
            <pc:sldMk cId="709421984" sldId="423"/>
            <ac:picMk id="2" creationId="{336CEB14-29E7-7896-12A0-32D9070A1AB3}"/>
          </ac:picMkLst>
        </pc:picChg>
        <pc:picChg chg="del">
          <ac:chgData name="Reejay Salinas" userId="S::rvsalinas@student.apc.edu.ph::1a45d012-04f3-47dd-a5e2-7141f82e1ef3" providerId="AD" clId="Web-{B3719F5A-687D-121D-741C-D2FBC2FBDF87}" dt="2024-10-30T02:20:44.863" v="0"/>
          <ac:picMkLst>
            <pc:docMk/>
            <pc:sldMk cId="709421984" sldId="423"/>
            <ac:picMk id="3074" creationId="{E6CEC58C-45DE-DA28-9EFA-225A2EC0C325}"/>
          </ac:picMkLst>
        </pc:picChg>
      </pc:sldChg>
    </pc:docChg>
  </pc:docChgLst>
  <pc:docChgLst>
    <pc:chgData name="Reycel John Emmanuel Carcueva" userId="S::rvcarcueva2@student.apc.edu.ph::2e1a29fd-9334-4962-9c52-835f36402a6a" providerId="AD" clId="Web-{B8E375BB-6B48-B986-C360-33D7BD761F98}"/>
    <pc:docChg chg="addSld delSld modSld addMainMaster delMainMaster">
      <pc:chgData name="Reycel John Emmanuel Carcueva" userId="S::rvcarcueva2@student.apc.edu.ph::2e1a29fd-9334-4962-9c52-835f36402a6a" providerId="AD" clId="Web-{B8E375BB-6B48-B986-C360-33D7BD761F98}" dt="2024-09-09T06:45:48.047" v="19"/>
      <pc:docMkLst>
        <pc:docMk/>
      </pc:docMkLst>
      <pc:sldChg chg="addSp delSp modSp mod setBg modClrScheme chgLayout">
        <pc:chgData name="Reycel John Emmanuel Carcueva" userId="S::rvcarcueva2@student.apc.edu.ph::2e1a29fd-9334-4962-9c52-835f36402a6a" providerId="AD" clId="Web-{B8E375BB-6B48-B986-C360-33D7BD761F98}" dt="2024-09-09T06:45:48.047" v="19"/>
        <pc:sldMkLst>
          <pc:docMk/>
          <pc:sldMk cId="4285847947" sldId="375"/>
        </pc:sldMkLst>
        <pc:spChg chg="add mod ord">
          <ac:chgData name="Reycel John Emmanuel Carcueva" userId="S::rvcarcueva2@student.apc.edu.ph::2e1a29fd-9334-4962-9c52-835f36402a6a" providerId="AD" clId="Web-{B8E375BB-6B48-B986-C360-33D7BD761F98}" dt="2024-09-09T06:45:48.047" v="19"/>
          <ac:spMkLst>
            <pc:docMk/>
            <pc:sldMk cId="4285847947" sldId="375"/>
            <ac:spMk id="3" creationId="{5E0EE8E8-C3C7-461B-A013-1C48DEFD1FA9}"/>
          </ac:spMkLst>
        </pc:spChg>
        <pc:spChg chg="mod ord">
          <ac:chgData name="Reycel John Emmanuel Carcueva" userId="S::rvcarcueva2@student.apc.edu.ph::2e1a29fd-9334-4962-9c52-835f36402a6a" providerId="AD" clId="Web-{B8E375BB-6B48-B986-C360-33D7BD761F98}" dt="2024-09-09T06:44:31.717" v="6"/>
          <ac:spMkLst>
            <pc:docMk/>
            <pc:sldMk cId="4285847947" sldId="375"/>
            <ac:spMk id="5" creationId="{99516ACA-375D-1140-8EDA-CE04AAC75809}"/>
          </ac:spMkLst>
        </pc:spChg>
        <pc:spChg chg="mod ord">
          <ac:chgData name="Reycel John Emmanuel Carcueva" userId="S::rvcarcueva2@student.apc.edu.ph::2e1a29fd-9334-4962-9c52-835f36402a6a" providerId="AD" clId="Web-{B8E375BB-6B48-B986-C360-33D7BD761F98}" dt="2024-09-09T06:44:31.717" v="6"/>
          <ac:spMkLst>
            <pc:docMk/>
            <pc:sldMk cId="4285847947" sldId="375"/>
            <ac:spMk id="6" creationId="{348362CB-F41D-164B-BAC7-F91A6E68A2AC}"/>
          </ac:spMkLst>
        </pc:spChg>
        <pc:picChg chg="mod ord">
          <ac:chgData name="Reycel John Emmanuel Carcueva" userId="S::rvcarcueva2@student.apc.edu.ph::2e1a29fd-9334-4962-9c52-835f36402a6a" providerId="AD" clId="Web-{B8E375BB-6B48-B986-C360-33D7BD761F98}" dt="2024-09-09T06:45:23.437" v="13" actId="1076"/>
          <ac:picMkLst>
            <pc:docMk/>
            <pc:sldMk cId="4285847947" sldId="375"/>
            <ac:picMk id="11" creationId="{DB20DB88-CBCC-9A4A-BA0A-4807E1B8E804}"/>
          </ac:picMkLst>
        </pc:picChg>
      </pc:sldChg>
      <pc:sldChg chg="modSp mod modClrScheme chgLayout">
        <pc:chgData name="Reycel John Emmanuel Carcueva" userId="S::rvcarcueva2@student.apc.edu.ph::2e1a29fd-9334-4962-9c52-835f36402a6a" providerId="AD" clId="Web-{B8E375BB-6B48-B986-C360-33D7BD761F98}" dt="2024-09-09T06:44:31.717" v="6"/>
        <pc:sldMkLst>
          <pc:docMk/>
          <pc:sldMk cId="333185515" sldId="421"/>
        </pc:sldMkLst>
        <pc:spChg chg="mod ord">
          <ac:chgData name="Reycel John Emmanuel Carcueva" userId="S::rvcarcueva2@student.apc.edu.ph::2e1a29fd-9334-4962-9c52-835f36402a6a" providerId="AD" clId="Web-{B8E375BB-6B48-B986-C360-33D7BD761F98}" dt="2024-09-09T06:44:31.717" v="6"/>
          <ac:spMkLst>
            <pc:docMk/>
            <pc:sldMk cId="333185515" sldId="421"/>
            <ac:spMk id="2" creationId="{1929A0AE-22F1-40C4-9702-87782C7C79B5}"/>
          </ac:spMkLst>
        </pc:spChg>
      </pc:sldChg>
      <pc:sldChg chg="modSp mod modClrScheme chgLayout">
        <pc:chgData name="Reycel John Emmanuel Carcueva" userId="S::rvcarcueva2@student.apc.edu.ph::2e1a29fd-9334-4962-9c52-835f36402a6a" providerId="AD" clId="Web-{B8E375BB-6B48-B986-C360-33D7BD761F98}" dt="2024-09-09T06:44:31.717" v="6"/>
        <pc:sldMkLst>
          <pc:docMk/>
          <pc:sldMk cId="2596238659" sldId="422"/>
        </pc:sldMkLst>
        <pc:spChg chg="mod ord">
          <ac:chgData name="Reycel John Emmanuel Carcueva" userId="S::rvcarcueva2@student.apc.edu.ph::2e1a29fd-9334-4962-9c52-835f36402a6a" providerId="AD" clId="Web-{B8E375BB-6B48-B986-C360-33D7BD761F98}" dt="2024-09-09T06:44:31.717" v="6"/>
          <ac:spMkLst>
            <pc:docMk/>
            <pc:sldMk cId="2596238659" sldId="422"/>
            <ac:spMk id="4" creationId="{73091164-81E4-6B42-76B6-E23ED3B7280B}"/>
          </ac:spMkLst>
        </pc:spChg>
      </pc:sldChg>
      <pc:sldChg chg="modSp mod modClrScheme chgLayout">
        <pc:chgData name="Reycel John Emmanuel Carcueva" userId="S::rvcarcueva2@student.apc.edu.ph::2e1a29fd-9334-4962-9c52-835f36402a6a" providerId="AD" clId="Web-{B8E375BB-6B48-B986-C360-33D7BD761F98}" dt="2024-09-09T06:44:31.717" v="6"/>
        <pc:sldMkLst>
          <pc:docMk/>
          <pc:sldMk cId="709421984" sldId="423"/>
        </pc:sldMkLst>
        <pc:spChg chg="mod ord">
          <ac:chgData name="Reycel John Emmanuel Carcueva" userId="S::rvcarcueva2@student.apc.edu.ph::2e1a29fd-9334-4962-9c52-835f36402a6a" providerId="AD" clId="Web-{B8E375BB-6B48-B986-C360-33D7BD761F98}" dt="2024-09-09T06:44:31.717" v="6"/>
          <ac:spMkLst>
            <pc:docMk/>
            <pc:sldMk cId="709421984" sldId="423"/>
            <ac:spMk id="4" creationId="{73091164-81E4-6B42-76B6-E23ED3B7280B}"/>
          </ac:spMkLst>
        </pc:spChg>
      </pc:sldChg>
      <pc:sldChg chg="modSp mod modClrScheme chgLayout">
        <pc:chgData name="Reycel John Emmanuel Carcueva" userId="S::rvcarcueva2@student.apc.edu.ph::2e1a29fd-9334-4962-9c52-835f36402a6a" providerId="AD" clId="Web-{B8E375BB-6B48-B986-C360-33D7BD761F98}" dt="2024-09-09T06:44:31.717" v="6"/>
        <pc:sldMkLst>
          <pc:docMk/>
          <pc:sldMk cId="516841354" sldId="424"/>
        </pc:sldMkLst>
        <pc:spChg chg="mod ord">
          <ac:chgData name="Reycel John Emmanuel Carcueva" userId="S::rvcarcueva2@student.apc.edu.ph::2e1a29fd-9334-4962-9c52-835f36402a6a" providerId="AD" clId="Web-{B8E375BB-6B48-B986-C360-33D7BD761F98}" dt="2024-09-09T06:44:31.717" v="6"/>
          <ac:spMkLst>
            <pc:docMk/>
            <pc:sldMk cId="516841354" sldId="424"/>
            <ac:spMk id="4" creationId="{73091164-81E4-6B42-76B6-E23ED3B7280B}"/>
          </ac:spMkLst>
        </pc:spChg>
      </pc:sldChg>
      <pc:sldChg chg="modSp mod modClrScheme chgLayout">
        <pc:chgData name="Reycel John Emmanuel Carcueva" userId="S::rvcarcueva2@student.apc.edu.ph::2e1a29fd-9334-4962-9c52-835f36402a6a" providerId="AD" clId="Web-{B8E375BB-6B48-B986-C360-33D7BD761F98}" dt="2024-09-09T06:44:31.717" v="6"/>
        <pc:sldMkLst>
          <pc:docMk/>
          <pc:sldMk cId="1721344606" sldId="425"/>
        </pc:sldMkLst>
        <pc:spChg chg="mod ord">
          <ac:chgData name="Reycel John Emmanuel Carcueva" userId="S::rvcarcueva2@student.apc.edu.ph::2e1a29fd-9334-4962-9c52-835f36402a6a" providerId="AD" clId="Web-{B8E375BB-6B48-B986-C360-33D7BD761F98}" dt="2024-09-09T06:44:31.717" v="6"/>
          <ac:spMkLst>
            <pc:docMk/>
            <pc:sldMk cId="1721344606" sldId="425"/>
            <ac:spMk id="4" creationId="{73091164-81E4-6B42-76B6-E23ED3B7280B}"/>
          </ac:spMkLst>
        </pc:spChg>
      </pc:sldChg>
      <pc:sldChg chg="modSp mod modClrScheme chgLayout">
        <pc:chgData name="Reycel John Emmanuel Carcueva" userId="S::rvcarcueva2@student.apc.edu.ph::2e1a29fd-9334-4962-9c52-835f36402a6a" providerId="AD" clId="Web-{B8E375BB-6B48-B986-C360-33D7BD761F98}" dt="2024-09-09T06:44:31.717" v="6"/>
        <pc:sldMkLst>
          <pc:docMk/>
          <pc:sldMk cId="660966521" sldId="426"/>
        </pc:sldMkLst>
        <pc:spChg chg="mod ord">
          <ac:chgData name="Reycel John Emmanuel Carcueva" userId="S::rvcarcueva2@student.apc.edu.ph::2e1a29fd-9334-4962-9c52-835f36402a6a" providerId="AD" clId="Web-{B8E375BB-6B48-B986-C360-33D7BD761F98}" dt="2024-09-09T06:44:31.717" v="6"/>
          <ac:spMkLst>
            <pc:docMk/>
            <pc:sldMk cId="660966521" sldId="426"/>
            <ac:spMk id="4" creationId="{73091164-81E4-6B42-76B6-E23ED3B7280B}"/>
          </ac:spMkLst>
        </pc:spChg>
      </pc:sldChg>
      <pc:sldChg chg="modSp mod modClrScheme chgLayout">
        <pc:chgData name="Reycel John Emmanuel Carcueva" userId="S::rvcarcueva2@student.apc.edu.ph::2e1a29fd-9334-4962-9c52-835f36402a6a" providerId="AD" clId="Web-{B8E375BB-6B48-B986-C360-33D7BD761F98}" dt="2024-09-09T06:44:31.717" v="6"/>
        <pc:sldMkLst>
          <pc:docMk/>
          <pc:sldMk cId="2838323786" sldId="427"/>
        </pc:sldMkLst>
        <pc:spChg chg="mod ord">
          <ac:chgData name="Reycel John Emmanuel Carcueva" userId="S::rvcarcueva2@student.apc.edu.ph::2e1a29fd-9334-4962-9c52-835f36402a6a" providerId="AD" clId="Web-{B8E375BB-6B48-B986-C360-33D7BD761F98}" dt="2024-09-09T06:44:31.717" v="6"/>
          <ac:spMkLst>
            <pc:docMk/>
            <pc:sldMk cId="2838323786" sldId="427"/>
            <ac:spMk id="4" creationId="{73091164-81E4-6B42-76B6-E23ED3B7280B}"/>
          </ac:spMkLst>
        </pc:spChg>
      </pc:sldChg>
      <pc:sldChg chg="modSp mod modClrScheme chgLayout">
        <pc:chgData name="Reycel John Emmanuel Carcueva" userId="S::rvcarcueva2@student.apc.edu.ph::2e1a29fd-9334-4962-9c52-835f36402a6a" providerId="AD" clId="Web-{B8E375BB-6B48-B986-C360-33D7BD761F98}" dt="2024-09-09T06:44:31.717" v="6"/>
        <pc:sldMkLst>
          <pc:docMk/>
          <pc:sldMk cId="1714837891" sldId="428"/>
        </pc:sldMkLst>
        <pc:spChg chg="mod ord">
          <ac:chgData name="Reycel John Emmanuel Carcueva" userId="S::rvcarcueva2@student.apc.edu.ph::2e1a29fd-9334-4962-9c52-835f36402a6a" providerId="AD" clId="Web-{B8E375BB-6B48-B986-C360-33D7BD761F98}" dt="2024-09-09T06:44:31.717" v="6"/>
          <ac:spMkLst>
            <pc:docMk/>
            <pc:sldMk cId="1714837891" sldId="428"/>
            <ac:spMk id="4" creationId="{73091164-81E4-6B42-76B6-E23ED3B7280B}"/>
          </ac:spMkLst>
        </pc:spChg>
      </pc:sldChg>
      <pc:sldChg chg="modSp mod modClrScheme chgLayout">
        <pc:chgData name="Reycel John Emmanuel Carcueva" userId="S::rvcarcueva2@student.apc.edu.ph::2e1a29fd-9334-4962-9c52-835f36402a6a" providerId="AD" clId="Web-{B8E375BB-6B48-B986-C360-33D7BD761F98}" dt="2024-09-09T06:44:31.717" v="6"/>
        <pc:sldMkLst>
          <pc:docMk/>
          <pc:sldMk cId="451418084" sldId="429"/>
        </pc:sldMkLst>
        <pc:spChg chg="mod ord">
          <ac:chgData name="Reycel John Emmanuel Carcueva" userId="S::rvcarcueva2@student.apc.edu.ph::2e1a29fd-9334-4962-9c52-835f36402a6a" providerId="AD" clId="Web-{B8E375BB-6B48-B986-C360-33D7BD761F98}" dt="2024-09-09T06:44:31.717" v="6"/>
          <ac:spMkLst>
            <pc:docMk/>
            <pc:sldMk cId="451418084" sldId="429"/>
            <ac:spMk id="2" creationId="{1929A0AE-22F1-40C4-9702-87782C7C79B5}"/>
          </ac:spMkLst>
        </pc:spChg>
      </pc:sldChg>
      <pc:sldChg chg="mod modClrScheme chgLayout">
        <pc:chgData name="Reycel John Emmanuel Carcueva" userId="S::rvcarcueva2@student.apc.edu.ph::2e1a29fd-9334-4962-9c52-835f36402a6a" providerId="AD" clId="Web-{B8E375BB-6B48-B986-C360-33D7BD761F98}" dt="2024-09-09T06:44:31.717" v="6"/>
        <pc:sldMkLst>
          <pc:docMk/>
          <pc:sldMk cId="2001760157" sldId="430"/>
        </pc:sldMkLst>
      </pc:sldChg>
      <pc:sldChg chg="modSp mod modClrScheme chgLayout">
        <pc:chgData name="Reycel John Emmanuel Carcueva" userId="S::rvcarcueva2@student.apc.edu.ph::2e1a29fd-9334-4962-9c52-835f36402a6a" providerId="AD" clId="Web-{B8E375BB-6B48-B986-C360-33D7BD761F98}" dt="2024-09-09T06:44:31.717" v="6"/>
        <pc:sldMkLst>
          <pc:docMk/>
          <pc:sldMk cId="3776354812" sldId="431"/>
        </pc:sldMkLst>
        <pc:spChg chg="mod ord">
          <ac:chgData name="Reycel John Emmanuel Carcueva" userId="S::rvcarcueva2@student.apc.edu.ph::2e1a29fd-9334-4962-9c52-835f36402a6a" providerId="AD" clId="Web-{B8E375BB-6B48-B986-C360-33D7BD761F98}" dt="2024-09-09T06:44:31.717" v="6"/>
          <ac:spMkLst>
            <pc:docMk/>
            <pc:sldMk cId="3776354812" sldId="431"/>
            <ac:spMk id="2" creationId="{1929A0AE-22F1-40C4-9702-87782C7C79B5}"/>
          </ac:spMkLst>
        </pc:spChg>
      </pc:sldChg>
      <pc:sldChg chg="mod modClrScheme chgLayout">
        <pc:chgData name="Reycel John Emmanuel Carcueva" userId="S::rvcarcueva2@student.apc.edu.ph::2e1a29fd-9334-4962-9c52-835f36402a6a" providerId="AD" clId="Web-{B8E375BB-6B48-B986-C360-33D7BD761F98}" dt="2024-09-09T06:44:31.717" v="6"/>
        <pc:sldMkLst>
          <pc:docMk/>
          <pc:sldMk cId="3823123775" sldId="432"/>
        </pc:sldMkLst>
      </pc:sldChg>
      <pc:sldChg chg="mod modClrScheme chgLayout">
        <pc:chgData name="Reycel John Emmanuel Carcueva" userId="S::rvcarcueva2@student.apc.edu.ph::2e1a29fd-9334-4962-9c52-835f36402a6a" providerId="AD" clId="Web-{B8E375BB-6B48-B986-C360-33D7BD761F98}" dt="2024-09-09T06:44:31.717" v="6"/>
        <pc:sldMkLst>
          <pc:docMk/>
          <pc:sldMk cId="3210377497" sldId="433"/>
        </pc:sldMkLst>
      </pc:sldChg>
      <pc:sldChg chg="mod modClrScheme chgLayout">
        <pc:chgData name="Reycel John Emmanuel Carcueva" userId="S::rvcarcueva2@student.apc.edu.ph::2e1a29fd-9334-4962-9c52-835f36402a6a" providerId="AD" clId="Web-{B8E375BB-6B48-B986-C360-33D7BD761F98}" dt="2024-09-09T06:44:31.717" v="6"/>
        <pc:sldMkLst>
          <pc:docMk/>
          <pc:sldMk cId="1670740398" sldId="434"/>
        </pc:sldMkLst>
      </pc:sldChg>
      <pc:sldChg chg="mod modClrScheme chgLayout">
        <pc:chgData name="Reycel John Emmanuel Carcueva" userId="S::rvcarcueva2@student.apc.edu.ph::2e1a29fd-9334-4962-9c52-835f36402a6a" providerId="AD" clId="Web-{B8E375BB-6B48-B986-C360-33D7BD761F98}" dt="2024-09-09T06:44:31.717" v="6"/>
        <pc:sldMkLst>
          <pc:docMk/>
          <pc:sldMk cId="1177785362" sldId="435"/>
        </pc:sldMkLst>
      </pc:sldChg>
      <pc:sldChg chg="mod modClrScheme chgLayout">
        <pc:chgData name="Reycel John Emmanuel Carcueva" userId="S::rvcarcueva2@student.apc.edu.ph::2e1a29fd-9334-4962-9c52-835f36402a6a" providerId="AD" clId="Web-{B8E375BB-6B48-B986-C360-33D7BD761F98}" dt="2024-09-09T06:44:31.717" v="6"/>
        <pc:sldMkLst>
          <pc:docMk/>
          <pc:sldMk cId="1019928371" sldId="436"/>
        </pc:sldMkLst>
      </pc:sldChg>
      <pc:sldChg chg="modSp mod modClrScheme chgLayout">
        <pc:chgData name="Reycel John Emmanuel Carcueva" userId="S::rvcarcueva2@student.apc.edu.ph::2e1a29fd-9334-4962-9c52-835f36402a6a" providerId="AD" clId="Web-{B8E375BB-6B48-B986-C360-33D7BD761F98}" dt="2024-09-09T06:44:31.717" v="6"/>
        <pc:sldMkLst>
          <pc:docMk/>
          <pc:sldMk cId="3477441606" sldId="437"/>
        </pc:sldMkLst>
      </pc:sldChg>
      <pc:sldChg chg="mod modClrScheme chgLayout">
        <pc:chgData name="Reycel John Emmanuel Carcueva" userId="S::rvcarcueva2@student.apc.edu.ph::2e1a29fd-9334-4962-9c52-835f36402a6a" providerId="AD" clId="Web-{B8E375BB-6B48-B986-C360-33D7BD761F98}" dt="2024-09-09T06:44:31.717" v="6"/>
        <pc:sldMkLst>
          <pc:docMk/>
          <pc:sldMk cId="3445144199" sldId="438"/>
        </pc:sldMkLst>
      </pc:sldChg>
      <pc:sldChg chg="mod modClrScheme chgLayout">
        <pc:chgData name="Reycel John Emmanuel Carcueva" userId="S::rvcarcueva2@student.apc.edu.ph::2e1a29fd-9334-4962-9c52-835f36402a6a" providerId="AD" clId="Web-{B8E375BB-6B48-B986-C360-33D7BD761F98}" dt="2024-09-09T06:44:31.717" v="6"/>
        <pc:sldMkLst>
          <pc:docMk/>
          <pc:sldMk cId="954449707" sldId="439"/>
        </pc:sldMkLst>
      </pc:sldChg>
      <pc:sldChg chg="modSp mod modClrScheme chgLayout">
        <pc:chgData name="Reycel John Emmanuel Carcueva" userId="S::rvcarcueva2@student.apc.edu.ph::2e1a29fd-9334-4962-9c52-835f36402a6a" providerId="AD" clId="Web-{B8E375BB-6B48-B986-C360-33D7BD761F98}" dt="2024-09-09T06:44:31.717" v="6"/>
        <pc:sldMkLst>
          <pc:docMk/>
          <pc:sldMk cId="3705225028" sldId="440"/>
        </pc:sldMkLst>
      </pc:sldChg>
      <pc:sldChg chg="mod modClrScheme chgLayout">
        <pc:chgData name="Reycel John Emmanuel Carcueva" userId="S::rvcarcueva2@student.apc.edu.ph::2e1a29fd-9334-4962-9c52-835f36402a6a" providerId="AD" clId="Web-{B8E375BB-6B48-B986-C360-33D7BD761F98}" dt="2024-09-09T06:44:31.717" v="6"/>
        <pc:sldMkLst>
          <pc:docMk/>
          <pc:sldMk cId="1837367761" sldId="441"/>
        </pc:sldMkLst>
      </pc:sldChg>
      <pc:sldChg chg="mod modClrScheme chgLayout">
        <pc:chgData name="Reycel John Emmanuel Carcueva" userId="S::rvcarcueva2@student.apc.edu.ph::2e1a29fd-9334-4962-9c52-835f36402a6a" providerId="AD" clId="Web-{B8E375BB-6B48-B986-C360-33D7BD761F98}" dt="2024-09-09T06:44:31.717" v="6"/>
        <pc:sldMkLst>
          <pc:docMk/>
          <pc:sldMk cId="1332115015" sldId="442"/>
        </pc:sldMkLst>
      </pc:sldChg>
      <pc:sldChg chg="modSp mod modClrScheme chgLayout">
        <pc:chgData name="Reycel John Emmanuel Carcueva" userId="S::rvcarcueva2@student.apc.edu.ph::2e1a29fd-9334-4962-9c52-835f36402a6a" providerId="AD" clId="Web-{B8E375BB-6B48-B986-C360-33D7BD761F98}" dt="2024-09-09T06:44:31.717" v="6"/>
        <pc:sldMkLst>
          <pc:docMk/>
          <pc:sldMk cId="1886027994" sldId="443"/>
        </pc:sldMkLst>
        <pc:spChg chg="mod ord">
          <ac:chgData name="Reycel John Emmanuel Carcueva" userId="S::rvcarcueva2@student.apc.edu.ph::2e1a29fd-9334-4962-9c52-835f36402a6a" providerId="AD" clId="Web-{B8E375BB-6B48-B986-C360-33D7BD761F98}" dt="2024-09-09T06:44:31.717" v="6"/>
          <ac:spMkLst>
            <pc:docMk/>
            <pc:sldMk cId="1886027994" sldId="443"/>
            <ac:spMk id="2" creationId="{1929A0AE-22F1-40C4-9702-87782C7C79B5}"/>
          </ac:spMkLst>
        </pc:spChg>
      </pc:sldChg>
      <pc:sldChg chg="mod modClrScheme chgLayout">
        <pc:chgData name="Reycel John Emmanuel Carcueva" userId="S::rvcarcueva2@student.apc.edu.ph::2e1a29fd-9334-4962-9c52-835f36402a6a" providerId="AD" clId="Web-{B8E375BB-6B48-B986-C360-33D7BD761F98}" dt="2024-09-09T06:44:31.717" v="6"/>
        <pc:sldMkLst>
          <pc:docMk/>
          <pc:sldMk cId="1289966025" sldId="444"/>
        </pc:sldMkLst>
      </pc:sldChg>
      <pc:sldChg chg="mod modClrScheme chgLayout">
        <pc:chgData name="Reycel John Emmanuel Carcueva" userId="S::rvcarcueva2@student.apc.edu.ph::2e1a29fd-9334-4962-9c52-835f36402a6a" providerId="AD" clId="Web-{B8E375BB-6B48-B986-C360-33D7BD761F98}" dt="2024-09-09T06:44:31.717" v="6"/>
        <pc:sldMkLst>
          <pc:docMk/>
          <pc:sldMk cId="3974794320" sldId="446"/>
        </pc:sldMkLst>
      </pc:sldChg>
      <pc:sldChg chg="mod modClrScheme chgLayout">
        <pc:chgData name="Reycel John Emmanuel Carcueva" userId="S::rvcarcueva2@student.apc.edu.ph::2e1a29fd-9334-4962-9c52-835f36402a6a" providerId="AD" clId="Web-{B8E375BB-6B48-B986-C360-33D7BD761F98}" dt="2024-09-09T06:44:31.717" v="6"/>
        <pc:sldMkLst>
          <pc:docMk/>
          <pc:sldMk cId="2745304753" sldId="447"/>
        </pc:sldMkLst>
      </pc:sldChg>
      <pc:sldChg chg="modSp mod modClrScheme chgLayout">
        <pc:chgData name="Reycel John Emmanuel Carcueva" userId="S::rvcarcueva2@student.apc.edu.ph::2e1a29fd-9334-4962-9c52-835f36402a6a" providerId="AD" clId="Web-{B8E375BB-6B48-B986-C360-33D7BD761F98}" dt="2024-09-09T06:44:31.717" v="6"/>
        <pc:sldMkLst>
          <pc:docMk/>
          <pc:sldMk cId="2536983059" sldId="448"/>
        </pc:sldMkLst>
      </pc:sldChg>
      <pc:sldChg chg="mod modClrScheme chgLayout">
        <pc:chgData name="Reycel John Emmanuel Carcueva" userId="S::rvcarcueva2@student.apc.edu.ph::2e1a29fd-9334-4962-9c52-835f36402a6a" providerId="AD" clId="Web-{B8E375BB-6B48-B986-C360-33D7BD761F98}" dt="2024-09-09T06:44:31.717" v="6"/>
        <pc:sldMkLst>
          <pc:docMk/>
          <pc:sldMk cId="3468381254" sldId="449"/>
        </pc:sldMkLst>
      </pc:sldChg>
      <pc:sldChg chg="mod modClrScheme chgLayout">
        <pc:chgData name="Reycel John Emmanuel Carcueva" userId="S::rvcarcueva2@student.apc.edu.ph::2e1a29fd-9334-4962-9c52-835f36402a6a" providerId="AD" clId="Web-{B8E375BB-6B48-B986-C360-33D7BD761F98}" dt="2024-09-09T06:44:31.717" v="6"/>
        <pc:sldMkLst>
          <pc:docMk/>
          <pc:sldMk cId="1711431813" sldId="450"/>
        </pc:sldMkLst>
      </pc:sldChg>
      <pc:sldChg chg="mod modClrScheme chgLayout">
        <pc:chgData name="Reycel John Emmanuel Carcueva" userId="S::rvcarcueva2@student.apc.edu.ph::2e1a29fd-9334-4962-9c52-835f36402a6a" providerId="AD" clId="Web-{B8E375BB-6B48-B986-C360-33D7BD761F98}" dt="2024-09-09T06:44:31.717" v="6"/>
        <pc:sldMkLst>
          <pc:docMk/>
          <pc:sldMk cId="221939546" sldId="451"/>
        </pc:sldMkLst>
      </pc:sldChg>
      <pc:sldChg chg="add del">
        <pc:chgData name="Reycel John Emmanuel Carcueva" userId="S::rvcarcueva2@student.apc.edu.ph::2e1a29fd-9334-4962-9c52-835f36402a6a" providerId="AD" clId="Web-{B8E375BB-6B48-B986-C360-33D7BD761F98}" dt="2024-09-09T06:43:22.013" v="1"/>
        <pc:sldMkLst>
          <pc:docMk/>
          <pc:sldMk cId="386599268" sldId="452"/>
        </pc:sldMkLst>
      </pc:sldChg>
      <pc:sldMasterChg chg="add del addSldLayout delSldLayout">
        <pc:chgData name="Reycel John Emmanuel Carcueva" userId="S::rvcarcueva2@student.apc.edu.ph::2e1a29fd-9334-4962-9c52-835f36402a6a" providerId="AD" clId="Web-{B8E375BB-6B48-B986-C360-33D7BD761F98}" dt="2024-09-09T06:44:31.717" v="6"/>
        <pc:sldMasterMkLst>
          <pc:docMk/>
          <pc:sldMasterMk cId="1133738014" sldId="2147483648"/>
        </pc:sldMasterMkLst>
        <pc:sldLayoutChg chg="add del">
          <pc:chgData name="Reycel John Emmanuel Carcueva" userId="S::rvcarcueva2@student.apc.edu.ph::2e1a29fd-9334-4962-9c52-835f36402a6a" providerId="AD" clId="Web-{B8E375BB-6B48-B986-C360-33D7BD761F98}" dt="2024-09-09T06:44:31.717" v="6"/>
          <pc:sldLayoutMkLst>
            <pc:docMk/>
            <pc:sldMasterMk cId="1133738014" sldId="2147483648"/>
            <pc:sldLayoutMk cId="937254917" sldId="2147483649"/>
          </pc:sldLayoutMkLst>
        </pc:sldLayoutChg>
        <pc:sldLayoutChg chg="add del">
          <pc:chgData name="Reycel John Emmanuel Carcueva" userId="S::rvcarcueva2@student.apc.edu.ph::2e1a29fd-9334-4962-9c52-835f36402a6a" providerId="AD" clId="Web-{B8E375BB-6B48-B986-C360-33D7BD761F98}" dt="2024-09-09T06:44:31.717" v="6"/>
          <pc:sldLayoutMkLst>
            <pc:docMk/>
            <pc:sldMasterMk cId="1133738014" sldId="2147483648"/>
            <pc:sldLayoutMk cId="3593912364" sldId="2147483650"/>
          </pc:sldLayoutMkLst>
        </pc:sldLayoutChg>
        <pc:sldLayoutChg chg="add del">
          <pc:chgData name="Reycel John Emmanuel Carcueva" userId="S::rvcarcueva2@student.apc.edu.ph::2e1a29fd-9334-4962-9c52-835f36402a6a" providerId="AD" clId="Web-{B8E375BB-6B48-B986-C360-33D7BD761F98}" dt="2024-09-09T06:44:31.717" v="6"/>
          <pc:sldLayoutMkLst>
            <pc:docMk/>
            <pc:sldMasterMk cId="1133738014" sldId="2147483648"/>
            <pc:sldLayoutMk cId="2295037898" sldId="2147483651"/>
          </pc:sldLayoutMkLst>
        </pc:sldLayoutChg>
        <pc:sldLayoutChg chg="add del">
          <pc:chgData name="Reycel John Emmanuel Carcueva" userId="S::rvcarcueva2@student.apc.edu.ph::2e1a29fd-9334-4962-9c52-835f36402a6a" providerId="AD" clId="Web-{B8E375BB-6B48-B986-C360-33D7BD761F98}" dt="2024-09-09T06:44:31.717" v="6"/>
          <pc:sldLayoutMkLst>
            <pc:docMk/>
            <pc:sldMasterMk cId="1133738014" sldId="2147483648"/>
            <pc:sldLayoutMk cId="2927562547" sldId="2147483652"/>
          </pc:sldLayoutMkLst>
        </pc:sldLayoutChg>
        <pc:sldLayoutChg chg="add del">
          <pc:chgData name="Reycel John Emmanuel Carcueva" userId="S::rvcarcueva2@student.apc.edu.ph::2e1a29fd-9334-4962-9c52-835f36402a6a" providerId="AD" clId="Web-{B8E375BB-6B48-B986-C360-33D7BD761F98}" dt="2024-09-09T06:44:31.717" v="6"/>
          <pc:sldLayoutMkLst>
            <pc:docMk/>
            <pc:sldMasterMk cId="1133738014" sldId="2147483648"/>
            <pc:sldLayoutMk cId="3373062759" sldId="2147483653"/>
          </pc:sldLayoutMkLst>
        </pc:sldLayoutChg>
        <pc:sldLayoutChg chg="add del">
          <pc:chgData name="Reycel John Emmanuel Carcueva" userId="S::rvcarcueva2@student.apc.edu.ph::2e1a29fd-9334-4962-9c52-835f36402a6a" providerId="AD" clId="Web-{B8E375BB-6B48-B986-C360-33D7BD761F98}" dt="2024-09-09T06:44:31.717" v="6"/>
          <pc:sldLayoutMkLst>
            <pc:docMk/>
            <pc:sldMasterMk cId="1133738014" sldId="2147483648"/>
            <pc:sldLayoutMk cId="261090207" sldId="2147483654"/>
          </pc:sldLayoutMkLst>
        </pc:sldLayoutChg>
        <pc:sldLayoutChg chg="add del">
          <pc:chgData name="Reycel John Emmanuel Carcueva" userId="S::rvcarcueva2@student.apc.edu.ph::2e1a29fd-9334-4962-9c52-835f36402a6a" providerId="AD" clId="Web-{B8E375BB-6B48-B986-C360-33D7BD761F98}" dt="2024-09-09T06:44:31.717" v="6"/>
          <pc:sldLayoutMkLst>
            <pc:docMk/>
            <pc:sldMasterMk cId="1133738014" sldId="2147483648"/>
            <pc:sldLayoutMk cId="1139655516" sldId="2147483655"/>
          </pc:sldLayoutMkLst>
        </pc:sldLayoutChg>
        <pc:sldLayoutChg chg="add del">
          <pc:chgData name="Reycel John Emmanuel Carcueva" userId="S::rvcarcueva2@student.apc.edu.ph::2e1a29fd-9334-4962-9c52-835f36402a6a" providerId="AD" clId="Web-{B8E375BB-6B48-B986-C360-33D7BD761F98}" dt="2024-09-09T06:44:31.717" v="6"/>
          <pc:sldLayoutMkLst>
            <pc:docMk/>
            <pc:sldMasterMk cId="1133738014" sldId="2147483648"/>
            <pc:sldLayoutMk cId="1886858461" sldId="2147483656"/>
          </pc:sldLayoutMkLst>
        </pc:sldLayoutChg>
        <pc:sldLayoutChg chg="add del">
          <pc:chgData name="Reycel John Emmanuel Carcueva" userId="S::rvcarcueva2@student.apc.edu.ph::2e1a29fd-9334-4962-9c52-835f36402a6a" providerId="AD" clId="Web-{B8E375BB-6B48-B986-C360-33D7BD761F98}" dt="2024-09-09T06:44:31.717" v="6"/>
          <pc:sldLayoutMkLst>
            <pc:docMk/>
            <pc:sldMasterMk cId="1133738014" sldId="2147483648"/>
            <pc:sldLayoutMk cId="4067001097" sldId="2147483657"/>
          </pc:sldLayoutMkLst>
        </pc:sldLayoutChg>
        <pc:sldLayoutChg chg="add del">
          <pc:chgData name="Reycel John Emmanuel Carcueva" userId="S::rvcarcueva2@student.apc.edu.ph::2e1a29fd-9334-4962-9c52-835f36402a6a" providerId="AD" clId="Web-{B8E375BB-6B48-B986-C360-33D7BD761F98}" dt="2024-09-09T06:44:31.717" v="6"/>
          <pc:sldLayoutMkLst>
            <pc:docMk/>
            <pc:sldMasterMk cId="1133738014" sldId="2147483648"/>
            <pc:sldLayoutMk cId="1130710058" sldId="2147483658"/>
          </pc:sldLayoutMkLst>
        </pc:sldLayoutChg>
        <pc:sldLayoutChg chg="add del">
          <pc:chgData name="Reycel John Emmanuel Carcueva" userId="S::rvcarcueva2@student.apc.edu.ph::2e1a29fd-9334-4962-9c52-835f36402a6a" providerId="AD" clId="Web-{B8E375BB-6B48-B986-C360-33D7BD761F98}" dt="2024-09-09T06:44:31.717" v="6"/>
          <pc:sldLayoutMkLst>
            <pc:docMk/>
            <pc:sldMasterMk cId="1133738014" sldId="2147483648"/>
            <pc:sldLayoutMk cId="238923810" sldId="2147483659"/>
          </pc:sldLayoutMkLst>
        </pc:sldLayoutChg>
        <pc:sldLayoutChg chg="add del">
          <pc:chgData name="Reycel John Emmanuel Carcueva" userId="S::rvcarcueva2@student.apc.edu.ph::2e1a29fd-9334-4962-9c52-835f36402a6a" providerId="AD" clId="Web-{B8E375BB-6B48-B986-C360-33D7BD761F98}" dt="2024-09-09T06:44:31.717" v="6"/>
          <pc:sldLayoutMkLst>
            <pc:docMk/>
            <pc:sldMasterMk cId="1133738014" sldId="2147483648"/>
            <pc:sldLayoutMk cId="889865454" sldId="2147483660"/>
          </pc:sldLayoutMkLst>
        </pc:sldLayoutChg>
        <pc:sldLayoutChg chg="add del">
          <pc:chgData name="Reycel John Emmanuel Carcueva" userId="S::rvcarcueva2@student.apc.edu.ph::2e1a29fd-9334-4962-9c52-835f36402a6a" providerId="AD" clId="Web-{B8E375BB-6B48-B986-C360-33D7BD761F98}" dt="2024-09-09T06:44:31.717" v="6"/>
          <pc:sldLayoutMkLst>
            <pc:docMk/>
            <pc:sldMasterMk cId="1133738014" sldId="2147483648"/>
            <pc:sldLayoutMk cId="2773294439" sldId="2147483661"/>
          </pc:sldLayoutMkLst>
        </pc:sldLayoutChg>
      </pc:sldMasterChg>
      <pc:sldMasterChg chg="add del addSldLayout delSldLayout modSldLayout">
        <pc:chgData name="Reycel John Emmanuel Carcueva" userId="S::rvcarcueva2@student.apc.edu.ph::2e1a29fd-9334-4962-9c52-835f36402a6a" providerId="AD" clId="Web-{B8E375BB-6B48-B986-C360-33D7BD761F98}" dt="2024-09-09T06:44:31.717" v="6"/>
        <pc:sldMasterMkLst>
          <pc:docMk/>
          <pc:sldMasterMk cId="355892634" sldId="2147483662"/>
        </pc:sldMasterMkLst>
        <pc:sldLayoutChg chg="add del mod replId">
          <pc:chgData name="Reycel John Emmanuel Carcueva" userId="S::rvcarcueva2@student.apc.edu.ph::2e1a29fd-9334-4962-9c52-835f36402a6a" providerId="AD" clId="Web-{B8E375BB-6B48-B986-C360-33D7BD761F98}" dt="2024-09-09T06:44:31.717" v="6"/>
          <pc:sldLayoutMkLst>
            <pc:docMk/>
            <pc:sldMasterMk cId="355892634" sldId="2147483662"/>
            <pc:sldLayoutMk cId="2114126805" sldId="2147483663"/>
          </pc:sldLayoutMkLst>
        </pc:sldLayoutChg>
        <pc:sldLayoutChg chg="add del mod replId">
          <pc:chgData name="Reycel John Emmanuel Carcueva" userId="S::rvcarcueva2@student.apc.edu.ph::2e1a29fd-9334-4962-9c52-835f36402a6a" providerId="AD" clId="Web-{B8E375BB-6B48-B986-C360-33D7BD761F98}" dt="2024-09-09T06:44:31.717" v="6"/>
          <pc:sldLayoutMkLst>
            <pc:docMk/>
            <pc:sldMasterMk cId="355892634" sldId="2147483662"/>
            <pc:sldLayoutMk cId="2416035600" sldId="2147483664"/>
          </pc:sldLayoutMkLst>
        </pc:sldLayoutChg>
        <pc:sldLayoutChg chg="add del mod replId">
          <pc:chgData name="Reycel John Emmanuel Carcueva" userId="S::rvcarcueva2@student.apc.edu.ph::2e1a29fd-9334-4962-9c52-835f36402a6a" providerId="AD" clId="Web-{B8E375BB-6B48-B986-C360-33D7BD761F98}" dt="2024-09-09T06:44:31.717" v="6"/>
          <pc:sldLayoutMkLst>
            <pc:docMk/>
            <pc:sldMasterMk cId="355892634" sldId="2147483662"/>
            <pc:sldLayoutMk cId="2188298760" sldId="2147483665"/>
          </pc:sldLayoutMkLst>
        </pc:sldLayoutChg>
        <pc:sldLayoutChg chg="add del mod replId">
          <pc:chgData name="Reycel John Emmanuel Carcueva" userId="S::rvcarcueva2@student.apc.edu.ph::2e1a29fd-9334-4962-9c52-835f36402a6a" providerId="AD" clId="Web-{B8E375BB-6B48-B986-C360-33D7BD761F98}" dt="2024-09-09T06:44:31.717" v="6"/>
          <pc:sldLayoutMkLst>
            <pc:docMk/>
            <pc:sldMasterMk cId="355892634" sldId="2147483662"/>
            <pc:sldLayoutMk cId="3824896795" sldId="2147483666"/>
          </pc:sldLayoutMkLst>
        </pc:sldLayoutChg>
        <pc:sldLayoutChg chg="add del mod replId">
          <pc:chgData name="Reycel John Emmanuel Carcueva" userId="S::rvcarcueva2@student.apc.edu.ph::2e1a29fd-9334-4962-9c52-835f36402a6a" providerId="AD" clId="Web-{B8E375BB-6B48-B986-C360-33D7BD761F98}" dt="2024-09-09T06:44:31.717" v="6"/>
          <pc:sldLayoutMkLst>
            <pc:docMk/>
            <pc:sldMasterMk cId="355892634" sldId="2147483662"/>
            <pc:sldLayoutMk cId="654085923" sldId="2147483667"/>
          </pc:sldLayoutMkLst>
        </pc:sldLayoutChg>
        <pc:sldLayoutChg chg="add del mod replId">
          <pc:chgData name="Reycel John Emmanuel Carcueva" userId="S::rvcarcueva2@student.apc.edu.ph::2e1a29fd-9334-4962-9c52-835f36402a6a" providerId="AD" clId="Web-{B8E375BB-6B48-B986-C360-33D7BD761F98}" dt="2024-09-09T06:44:31.717" v="6"/>
          <pc:sldLayoutMkLst>
            <pc:docMk/>
            <pc:sldMasterMk cId="355892634" sldId="2147483662"/>
            <pc:sldLayoutMk cId="4269634344" sldId="2147483668"/>
          </pc:sldLayoutMkLst>
        </pc:sldLayoutChg>
        <pc:sldLayoutChg chg="add del mod replId">
          <pc:chgData name="Reycel John Emmanuel Carcueva" userId="S::rvcarcueva2@student.apc.edu.ph::2e1a29fd-9334-4962-9c52-835f36402a6a" providerId="AD" clId="Web-{B8E375BB-6B48-B986-C360-33D7BD761F98}" dt="2024-09-09T06:44:31.717" v="6"/>
          <pc:sldLayoutMkLst>
            <pc:docMk/>
            <pc:sldMasterMk cId="355892634" sldId="2147483662"/>
            <pc:sldLayoutMk cId="525485520" sldId="2147483669"/>
          </pc:sldLayoutMkLst>
        </pc:sldLayoutChg>
        <pc:sldLayoutChg chg="add del mod replId">
          <pc:chgData name="Reycel John Emmanuel Carcueva" userId="S::rvcarcueva2@student.apc.edu.ph::2e1a29fd-9334-4962-9c52-835f36402a6a" providerId="AD" clId="Web-{B8E375BB-6B48-B986-C360-33D7BD761F98}" dt="2024-09-09T06:44:31.717" v="6"/>
          <pc:sldLayoutMkLst>
            <pc:docMk/>
            <pc:sldMasterMk cId="355892634" sldId="2147483662"/>
            <pc:sldLayoutMk cId="2836189360" sldId="2147483670"/>
          </pc:sldLayoutMkLst>
        </pc:sldLayoutChg>
        <pc:sldLayoutChg chg="add del mod replId">
          <pc:chgData name="Reycel John Emmanuel Carcueva" userId="S::rvcarcueva2@student.apc.edu.ph::2e1a29fd-9334-4962-9c52-835f36402a6a" providerId="AD" clId="Web-{B8E375BB-6B48-B986-C360-33D7BD761F98}" dt="2024-09-09T06:44:31.717" v="6"/>
          <pc:sldLayoutMkLst>
            <pc:docMk/>
            <pc:sldMasterMk cId="355892634" sldId="2147483662"/>
            <pc:sldLayoutMk cId="1019815667" sldId="2147483671"/>
          </pc:sldLayoutMkLst>
        </pc:sldLayoutChg>
        <pc:sldLayoutChg chg="add del mod replId">
          <pc:chgData name="Reycel John Emmanuel Carcueva" userId="S::rvcarcueva2@student.apc.edu.ph::2e1a29fd-9334-4962-9c52-835f36402a6a" providerId="AD" clId="Web-{B8E375BB-6B48-B986-C360-33D7BD761F98}" dt="2024-09-09T06:44:31.717" v="6"/>
          <pc:sldLayoutMkLst>
            <pc:docMk/>
            <pc:sldMasterMk cId="355892634" sldId="2147483662"/>
            <pc:sldLayoutMk cId="564368697" sldId="2147483672"/>
          </pc:sldLayoutMkLst>
        </pc:sldLayoutChg>
        <pc:sldLayoutChg chg="add del mod replId">
          <pc:chgData name="Reycel John Emmanuel Carcueva" userId="S::rvcarcueva2@student.apc.edu.ph::2e1a29fd-9334-4962-9c52-835f36402a6a" providerId="AD" clId="Web-{B8E375BB-6B48-B986-C360-33D7BD761F98}" dt="2024-09-09T06:44:31.717" v="6"/>
          <pc:sldLayoutMkLst>
            <pc:docMk/>
            <pc:sldMasterMk cId="355892634" sldId="2147483662"/>
            <pc:sldLayoutMk cId="650427834" sldId="2147483673"/>
          </pc:sldLayoutMkLst>
        </pc:sldLayoutChg>
        <pc:sldLayoutChg chg="add del mod replId">
          <pc:chgData name="Reycel John Emmanuel Carcueva" userId="S::rvcarcueva2@student.apc.edu.ph::2e1a29fd-9334-4962-9c52-835f36402a6a" providerId="AD" clId="Web-{B8E375BB-6B48-B986-C360-33D7BD761F98}" dt="2024-09-09T06:44:31.717" v="6"/>
          <pc:sldLayoutMkLst>
            <pc:docMk/>
            <pc:sldMasterMk cId="355892634" sldId="2147483662"/>
            <pc:sldLayoutMk cId="153128155" sldId="2147483674"/>
          </pc:sldLayoutMkLst>
        </pc:sldLayoutChg>
        <pc:sldLayoutChg chg="add del mod replId">
          <pc:chgData name="Reycel John Emmanuel Carcueva" userId="S::rvcarcueva2@student.apc.edu.ph::2e1a29fd-9334-4962-9c52-835f36402a6a" providerId="AD" clId="Web-{B8E375BB-6B48-B986-C360-33D7BD761F98}" dt="2024-09-09T06:44:31.717" v="6"/>
          <pc:sldLayoutMkLst>
            <pc:docMk/>
            <pc:sldMasterMk cId="355892634" sldId="2147483662"/>
            <pc:sldLayoutMk cId="2032902798" sldId="2147483675"/>
          </pc:sldLayoutMkLst>
        </pc:sldLayoutChg>
      </pc:sldMasterChg>
    </pc:docChg>
  </pc:docChgLst>
  <pc:docChgLst>
    <pc:chgData name="James Albert David" userId="32dd606e-f046-4e89-a0c5-61fe511a2609" providerId="ADAL" clId="{896486CD-046A-4444-8064-3F979EB4CB15}"/>
    <pc:docChg chg="undo custSel addSld delSld modSld sldOrd">
      <pc:chgData name="James Albert David" userId="32dd606e-f046-4e89-a0c5-61fe511a2609" providerId="ADAL" clId="{896486CD-046A-4444-8064-3F979EB4CB15}" dt="2024-10-29T11:36:52.736" v="388" actId="1076"/>
      <pc:docMkLst>
        <pc:docMk/>
      </pc:docMkLst>
      <pc:sldChg chg="addSp delSp modSp mod">
        <pc:chgData name="James Albert David" userId="32dd606e-f046-4e89-a0c5-61fe511a2609" providerId="ADAL" clId="{896486CD-046A-4444-8064-3F979EB4CB15}" dt="2024-10-29T11:16:27.200" v="12" actId="1076"/>
        <pc:sldMkLst>
          <pc:docMk/>
          <pc:sldMk cId="2596238659" sldId="422"/>
        </pc:sldMkLst>
        <pc:picChg chg="del">
          <ac:chgData name="James Albert David" userId="32dd606e-f046-4e89-a0c5-61fe511a2609" providerId="ADAL" clId="{896486CD-046A-4444-8064-3F979EB4CB15}" dt="2024-10-29T11:16:17.996" v="8" actId="478"/>
          <ac:picMkLst>
            <pc:docMk/>
            <pc:sldMk cId="2596238659" sldId="422"/>
            <ac:picMk id="3" creationId="{EDC8E31C-E5F9-9DC2-4F89-D3613009E8EF}"/>
          </ac:picMkLst>
        </pc:picChg>
        <pc:picChg chg="add mod">
          <ac:chgData name="James Albert David" userId="32dd606e-f046-4e89-a0c5-61fe511a2609" providerId="ADAL" clId="{896486CD-046A-4444-8064-3F979EB4CB15}" dt="2024-10-29T11:16:27.200" v="12" actId="1076"/>
          <ac:picMkLst>
            <pc:docMk/>
            <pc:sldMk cId="2596238659" sldId="422"/>
            <ac:picMk id="2050" creationId="{08205043-4F0E-52AC-3D15-60A8C4771269}"/>
          </ac:picMkLst>
        </pc:picChg>
      </pc:sldChg>
      <pc:sldChg chg="addSp delSp modSp mod">
        <pc:chgData name="James Albert David" userId="32dd606e-f046-4e89-a0c5-61fe511a2609" providerId="ADAL" clId="{896486CD-046A-4444-8064-3F979EB4CB15}" dt="2024-10-29T11:16:40.604" v="16" actId="1076"/>
        <pc:sldMkLst>
          <pc:docMk/>
          <pc:sldMk cId="709421984" sldId="423"/>
        </pc:sldMkLst>
        <pc:picChg chg="del">
          <ac:chgData name="James Albert David" userId="32dd606e-f046-4e89-a0c5-61fe511a2609" providerId="ADAL" clId="{896486CD-046A-4444-8064-3F979EB4CB15}" dt="2024-10-29T11:16:30.597" v="13" actId="478"/>
          <ac:picMkLst>
            <pc:docMk/>
            <pc:sldMk cId="709421984" sldId="423"/>
            <ac:picMk id="2" creationId="{C5C9BF28-D0C9-657A-A1C6-9016D72B3CD2}"/>
          </ac:picMkLst>
        </pc:picChg>
        <pc:picChg chg="add mod">
          <ac:chgData name="James Albert David" userId="32dd606e-f046-4e89-a0c5-61fe511a2609" providerId="ADAL" clId="{896486CD-046A-4444-8064-3F979EB4CB15}" dt="2024-10-29T11:16:40.604" v="16" actId="1076"/>
          <ac:picMkLst>
            <pc:docMk/>
            <pc:sldMk cId="709421984" sldId="423"/>
            <ac:picMk id="3074" creationId="{E6CEC58C-45DE-DA28-9EFA-225A2EC0C325}"/>
          </ac:picMkLst>
        </pc:picChg>
      </pc:sldChg>
      <pc:sldChg chg="addSp delSp mod">
        <pc:chgData name="James Albert David" userId="32dd606e-f046-4e89-a0c5-61fe511a2609" providerId="ADAL" clId="{896486CD-046A-4444-8064-3F979EB4CB15}" dt="2024-10-29T11:16:53.259" v="18" actId="478"/>
        <pc:sldMkLst>
          <pc:docMk/>
          <pc:sldMk cId="516841354" sldId="424"/>
        </pc:sldMkLst>
        <pc:picChg chg="add del">
          <ac:chgData name="James Albert David" userId="32dd606e-f046-4e89-a0c5-61fe511a2609" providerId="ADAL" clId="{896486CD-046A-4444-8064-3F979EB4CB15}" dt="2024-10-29T11:16:53.259" v="18" actId="478"/>
          <ac:picMkLst>
            <pc:docMk/>
            <pc:sldMk cId="516841354" sldId="424"/>
            <ac:picMk id="2" creationId="{BBF777BE-176B-4C75-B347-52ED12490224}"/>
          </ac:picMkLst>
        </pc:picChg>
      </pc:sldChg>
      <pc:sldChg chg="addSp modSp mod">
        <pc:chgData name="James Albert David" userId="32dd606e-f046-4e89-a0c5-61fe511a2609" providerId="ADAL" clId="{896486CD-046A-4444-8064-3F979EB4CB15}" dt="2024-10-29T11:17:10.561" v="29" actId="1076"/>
        <pc:sldMkLst>
          <pc:docMk/>
          <pc:sldMk cId="1721344606" sldId="425"/>
        </pc:sldMkLst>
        <pc:spChg chg="mod">
          <ac:chgData name="James Albert David" userId="32dd606e-f046-4e89-a0c5-61fe511a2609" providerId="ADAL" clId="{896486CD-046A-4444-8064-3F979EB4CB15}" dt="2024-10-29T11:17:04.344" v="27" actId="20577"/>
          <ac:spMkLst>
            <pc:docMk/>
            <pc:sldMk cId="1721344606" sldId="425"/>
            <ac:spMk id="4" creationId="{73091164-81E4-6B42-76B6-E23ED3B7280B}"/>
          </ac:spMkLst>
        </pc:spChg>
        <pc:picChg chg="add mod">
          <ac:chgData name="James Albert David" userId="32dd606e-f046-4e89-a0c5-61fe511a2609" providerId="ADAL" clId="{896486CD-046A-4444-8064-3F979EB4CB15}" dt="2024-10-29T11:17:10.561" v="29" actId="1076"/>
          <ac:picMkLst>
            <pc:docMk/>
            <pc:sldMk cId="1721344606" sldId="425"/>
            <ac:picMk id="4098" creationId="{7F88D7E8-F5A2-9064-AA73-8C82ED7CCEFB}"/>
          </ac:picMkLst>
        </pc:picChg>
      </pc:sldChg>
      <pc:sldChg chg="addSp delSp modSp mod">
        <pc:chgData name="James Albert David" userId="32dd606e-f046-4e89-a0c5-61fe511a2609" providerId="ADAL" clId="{896486CD-046A-4444-8064-3F979EB4CB15}" dt="2024-10-29T11:17:57.778" v="62" actId="1076"/>
        <pc:sldMkLst>
          <pc:docMk/>
          <pc:sldMk cId="660966521" sldId="426"/>
        </pc:sldMkLst>
        <pc:picChg chg="del">
          <ac:chgData name="James Albert David" userId="32dd606e-f046-4e89-a0c5-61fe511a2609" providerId="ADAL" clId="{896486CD-046A-4444-8064-3F979EB4CB15}" dt="2024-10-29T11:17:42.281" v="58" actId="478"/>
          <ac:picMkLst>
            <pc:docMk/>
            <pc:sldMk cId="660966521" sldId="426"/>
            <ac:picMk id="2" creationId="{8A78FF08-9CE0-FDB7-18E6-12958C7256E3}"/>
          </ac:picMkLst>
        </pc:picChg>
        <pc:picChg chg="add mod">
          <ac:chgData name="James Albert David" userId="32dd606e-f046-4e89-a0c5-61fe511a2609" providerId="ADAL" clId="{896486CD-046A-4444-8064-3F979EB4CB15}" dt="2024-10-29T11:17:57.778" v="62" actId="1076"/>
          <ac:picMkLst>
            <pc:docMk/>
            <pc:sldMk cId="660966521" sldId="426"/>
            <ac:picMk id="6146" creationId="{9844CF8C-2FBC-2914-24CD-D199A5922F9C}"/>
          </ac:picMkLst>
        </pc:picChg>
      </pc:sldChg>
      <pc:sldChg chg="addSp delSp modSp mod">
        <pc:chgData name="James Albert David" userId="32dd606e-f046-4e89-a0c5-61fe511a2609" providerId="ADAL" clId="{896486CD-046A-4444-8064-3F979EB4CB15}" dt="2024-10-29T11:17:37.674" v="57" actId="1076"/>
        <pc:sldMkLst>
          <pc:docMk/>
          <pc:sldMk cId="2838323786" sldId="427"/>
        </pc:sldMkLst>
        <pc:spChg chg="mod">
          <ac:chgData name="James Albert David" userId="32dd606e-f046-4e89-a0c5-61fe511a2609" providerId="ADAL" clId="{896486CD-046A-4444-8064-3F979EB4CB15}" dt="2024-10-29T11:17:24.173" v="49" actId="20577"/>
          <ac:spMkLst>
            <pc:docMk/>
            <pc:sldMk cId="2838323786" sldId="427"/>
            <ac:spMk id="4" creationId="{73091164-81E4-6B42-76B6-E23ED3B7280B}"/>
          </ac:spMkLst>
        </pc:spChg>
        <pc:picChg chg="add mod">
          <ac:chgData name="James Albert David" userId="32dd606e-f046-4e89-a0c5-61fe511a2609" providerId="ADAL" clId="{896486CD-046A-4444-8064-3F979EB4CB15}" dt="2024-10-29T11:17:37.674" v="57" actId="1076"/>
          <ac:picMkLst>
            <pc:docMk/>
            <pc:sldMk cId="2838323786" sldId="427"/>
            <ac:picMk id="5122" creationId="{0B8514FA-4618-7D8C-5854-925CE2552A68}"/>
          </ac:picMkLst>
        </pc:picChg>
        <pc:picChg chg="del">
          <ac:chgData name="James Albert David" userId="32dd606e-f046-4e89-a0c5-61fe511a2609" providerId="ADAL" clId="{896486CD-046A-4444-8064-3F979EB4CB15}" dt="2024-10-29T11:17:28.071" v="50" actId="478"/>
          <ac:picMkLst>
            <pc:docMk/>
            <pc:sldMk cId="2838323786" sldId="427"/>
            <ac:picMk id="8194" creationId="{C5B4012B-9340-E00A-C659-FA6A7915DAE7}"/>
          </ac:picMkLst>
        </pc:picChg>
      </pc:sldChg>
      <pc:sldChg chg="addSp delSp modSp mod">
        <pc:chgData name="James Albert David" userId="32dd606e-f046-4e89-a0c5-61fe511a2609" providerId="ADAL" clId="{896486CD-046A-4444-8064-3F979EB4CB15}" dt="2024-10-29T11:18:15.790" v="70" actId="1076"/>
        <pc:sldMkLst>
          <pc:docMk/>
          <pc:sldMk cId="1714837891" sldId="428"/>
        </pc:sldMkLst>
        <pc:picChg chg="del">
          <ac:chgData name="James Albert David" userId="32dd606e-f046-4e89-a0c5-61fe511a2609" providerId="ADAL" clId="{896486CD-046A-4444-8064-3F979EB4CB15}" dt="2024-10-29T11:18:03.287" v="63" actId="478"/>
          <ac:picMkLst>
            <pc:docMk/>
            <pc:sldMk cId="1714837891" sldId="428"/>
            <ac:picMk id="3" creationId="{3EEBCECF-9A5F-C0DE-306D-745DA3DEF83D}"/>
          </ac:picMkLst>
        </pc:picChg>
        <pc:picChg chg="add mod">
          <ac:chgData name="James Albert David" userId="32dd606e-f046-4e89-a0c5-61fe511a2609" providerId="ADAL" clId="{896486CD-046A-4444-8064-3F979EB4CB15}" dt="2024-10-29T11:18:15.790" v="70" actId="1076"/>
          <ac:picMkLst>
            <pc:docMk/>
            <pc:sldMk cId="1714837891" sldId="428"/>
            <ac:picMk id="7170" creationId="{89566A97-3F58-D18F-20A0-906B38F8BC48}"/>
          </ac:picMkLst>
        </pc:picChg>
      </pc:sldChg>
      <pc:sldChg chg="addSp delSp modSp">
        <pc:chgData name="James Albert David" userId="32dd606e-f046-4e89-a0c5-61fe511a2609" providerId="ADAL" clId="{896486CD-046A-4444-8064-3F979EB4CB15}" dt="2024-10-29T11:14:19.508" v="7" actId="1076"/>
        <pc:sldMkLst>
          <pc:docMk/>
          <pc:sldMk cId="2001760157" sldId="430"/>
        </pc:sldMkLst>
        <pc:picChg chg="add mod">
          <ac:chgData name="James Albert David" userId="32dd606e-f046-4e89-a0c5-61fe511a2609" providerId="ADAL" clId="{896486CD-046A-4444-8064-3F979EB4CB15}" dt="2024-10-29T11:14:19.508" v="7" actId="1076"/>
          <ac:picMkLst>
            <pc:docMk/>
            <pc:sldMk cId="2001760157" sldId="430"/>
            <ac:picMk id="1026" creationId="{B1AA911A-18D4-D361-2E41-49E46259A4BB}"/>
          </ac:picMkLst>
        </pc:picChg>
        <pc:picChg chg="del mod">
          <ac:chgData name="James Albert David" userId="32dd606e-f046-4e89-a0c5-61fe511a2609" providerId="ADAL" clId="{896486CD-046A-4444-8064-3F979EB4CB15}" dt="2024-10-29T11:13:42.503" v="1" actId="478"/>
          <ac:picMkLst>
            <pc:docMk/>
            <pc:sldMk cId="2001760157" sldId="430"/>
            <ac:picMk id="11266" creationId="{BF0920CF-4085-962A-AF50-17A79CAE5D85}"/>
          </ac:picMkLst>
        </pc:picChg>
      </pc:sldChg>
      <pc:sldChg chg="ord">
        <pc:chgData name="James Albert David" userId="32dd606e-f046-4e89-a0c5-61fe511a2609" providerId="ADAL" clId="{896486CD-046A-4444-8064-3F979EB4CB15}" dt="2024-10-29T11:19:13.058" v="87"/>
        <pc:sldMkLst>
          <pc:docMk/>
          <pc:sldMk cId="3776354812" sldId="431"/>
        </pc:sldMkLst>
      </pc:sldChg>
      <pc:sldChg chg="del">
        <pc:chgData name="James Albert David" userId="32dd606e-f046-4e89-a0c5-61fe511a2609" providerId="ADAL" clId="{896486CD-046A-4444-8064-3F979EB4CB15}" dt="2024-10-29T11:18:31.740" v="71" actId="47"/>
        <pc:sldMkLst>
          <pc:docMk/>
          <pc:sldMk cId="3823123775" sldId="432"/>
        </pc:sldMkLst>
      </pc:sldChg>
      <pc:sldChg chg="del">
        <pc:chgData name="James Albert David" userId="32dd606e-f046-4e89-a0c5-61fe511a2609" providerId="ADAL" clId="{896486CD-046A-4444-8064-3F979EB4CB15}" dt="2024-10-29T11:18:32.565" v="72" actId="47"/>
        <pc:sldMkLst>
          <pc:docMk/>
          <pc:sldMk cId="3210377497" sldId="433"/>
        </pc:sldMkLst>
      </pc:sldChg>
      <pc:sldChg chg="del">
        <pc:chgData name="James Albert David" userId="32dd606e-f046-4e89-a0c5-61fe511a2609" providerId="ADAL" clId="{896486CD-046A-4444-8064-3F979EB4CB15}" dt="2024-10-29T11:18:33.231" v="73" actId="47"/>
        <pc:sldMkLst>
          <pc:docMk/>
          <pc:sldMk cId="1670740398" sldId="434"/>
        </pc:sldMkLst>
      </pc:sldChg>
      <pc:sldChg chg="del">
        <pc:chgData name="James Albert David" userId="32dd606e-f046-4e89-a0c5-61fe511a2609" providerId="ADAL" clId="{896486CD-046A-4444-8064-3F979EB4CB15}" dt="2024-10-29T11:18:33.690" v="74" actId="47"/>
        <pc:sldMkLst>
          <pc:docMk/>
          <pc:sldMk cId="1177785362" sldId="435"/>
        </pc:sldMkLst>
      </pc:sldChg>
      <pc:sldChg chg="del">
        <pc:chgData name="James Albert David" userId="32dd606e-f046-4e89-a0c5-61fe511a2609" providerId="ADAL" clId="{896486CD-046A-4444-8064-3F979EB4CB15}" dt="2024-10-29T11:18:34.610" v="75" actId="47"/>
        <pc:sldMkLst>
          <pc:docMk/>
          <pc:sldMk cId="1019928371" sldId="436"/>
        </pc:sldMkLst>
      </pc:sldChg>
      <pc:sldChg chg="del">
        <pc:chgData name="James Albert David" userId="32dd606e-f046-4e89-a0c5-61fe511a2609" providerId="ADAL" clId="{896486CD-046A-4444-8064-3F979EB4CB15}" dt="2024-10-29T11:18:35.256" v="76" actId="47"/>
        <pc:sldMkLst>
          <pc:docMk/>
          <pc:sldMk cId="3477441606" sldId="437"/>
        </pc:sldMkLst>
      </pc:sldChg>
      <pc:sldChg chg="del">
        <pc:chgData name="James Albert David" userId="32dd606e-f046-4e89-a0c5-61fe511a2609" providerId="ADAL" clId="{896486CD-046A-4444-8064-3F979EB4CB15}" dt="2024-10-29T11:18:35.826" v="77" actId="47"/>
        <pc:sldMkLst>
          <pc:docMk/>
          <pc:sldMk cId="3445144199" sldId="438"/>
        </pc:sldMkLst>
      </pc:sldChg>
      <pc:sldChg chg="del">
        <pc:chgData name="James Albert David" userId="32dd606e-f046-4e89-a0c5-61fe511a2609" providerId="ADAL" clId="{896486CD-046A-4444-8064-3F979EB4CB15}" dt="2024-10-29T11:18:39.384" v="78" actId="47"/>
        <pc:sldMkLst>
          <pc:docMk/>
          <pc:sldMk cId="954449707" sldId="439"/>
        </pc:sldMkLst>
      </pc:sldChg>
      <pc:sldChg chg="del">
        <pc:chgData name="James Albert David" userId="32dd606e-f046-4e89-a0c5-61fe511a2609" providerId="ADAL" clId="{896486CD-046A-4444-8064-3F979EB4CB15}" dt="2024-10-29T11:18:39.993" v="79" actId="47"/>
        <pc:sldMkLst>
          <pc:docMk/>
          <pc:sldMk cId="3705225028" sldId="440"/>
        </pc:sldMkLst>
      </pc:sldChg>
      <pc:sldChg chg="del">
        <pc:chgData name="James Albert David" userId="32dd606e-f046-4e89-a0c5-61fe511a2609" providerId="ADAL" clId="{896486CD-046A-4444-8064-3F979EB4CB15}" dt="2024-10-29T11:18:40.723" v="80" actId="47"/>
        <pc:sldMkLst>
          <pc:docMk/>
          <pc:sldMk cId="1837367761" sldId="441"/>
        </pc:sldMkLst>
      </pc:sldChg>
      <pc:sldChg chg="addSp delSp modSp add del mod ord">
        <pc:chgData name="James Albert David" userId="32dd606e-f046-4e89-a0c5-61fe511a2609" providerId="ADAL" clId="{896486CD-046A-4444-8064-3F979EB4CB15}" dt="2024-10-29T11:25:16.319" v="203" actId="1076"/>
        <pc:sldMkLst>
          <pc:docMk/>
          <pc:sldMk cId="1332115015" sldId="442"/>
        </pc:sldMkLst>
        <pc:graphicFrameChg chg="add mod modGraphic">
          <ac:chgData name="James Albert David" userId="32dd606e-f046-4e89-a0c5-61fe511a2609" providerId="ADAL" clId="{896486CD-046A-4444-8064-3F979EB4CB15}" dt="2024-10-29T11:22:41.076" v="158" actId="14100"/>
          <ac:graphicFrameMkLst>
            <pc:docMk/>
            <pc:sldMk cId="1332115015" sldId="442"/>
            <ac:graphicFrameMk id="2" creationId="{14244955-A6B8-8783-4D6F-6437384E4C30}"/>
          </ac:graphicFrameMkLst>
        </pc:graphicFrameChg>
        <pc:graphicFrameChg chg="add mod modGraphic">
          <ac:chgData name="James Albert David" userId="32dd606e-f046-4e89-a0c5-61fe511a2609" providerId="ADAL" clId="{896486CD-046A-4444-8064-3F979EB4CB15}" dt="2024-10-29T11:25:16.319" v="203" actId="1076"/>
          <ac:graphicFrameMkLst>
            <pc:docMk/>
            <pc:sldMk cId="1332115015" sldId="442"/>
            <ac:graphicFrameMk id="3" creationId="{5CE25205-8511-F235-F510-2537D190C363}"/>
          </ac:graphicFrameMkLst>
        </pc:graphicFrameChg>
        <pc:graphicFrameChg chg="add del mod modGraphic">
          <ac:chgData name="James Albert David" userId="32dd606e-f046-4e89-a0c5-61fe511a2609" providerId="ADAL" clId="{896486CD-046A-4444-8064-3F979EB4CB15}" dt="2024-10-29T11:22:48.874" v="163" actId="478"/>
          <ac:graphicFrameMkLst>
            <pc:docMk/>
            <pc:sldMk cId="1332115015" sldId="442"/>
            <ac:graphicFrameMk id="4" creationId="{928CC70E-EA0A-F215-B9A5-B1EE6650FCE9}"/>
          </ac:graphicFrameMkLst>
        </pc:graphicFrameChg>
      </pc:sldChg>
      <pc:sldChg chg="del">
        <pc:chgData name="James Albert David" userId="32dd606e-f046-4e89-a0c5-61fe511a2609" providerId="ADAL" clId="{896486CD-046A-4444-8064-3F979EB4CB15}" dt="2024-10-29T11:19:26.442" v="90" actId="47"/>
        <pc:sldMkLst>
          <pc:docMk/>
          <pc:sldMk cId="1289966025" sldId="444"/>
        </pc:sldMkLst>
      </pc:sldChg>
      <pc:sldChg chg="del">
        <pc:chgData name="James Albert David" userId="32dd606e-f046-4e89-a0c5-61fe511a2609" providerId="ADAL" clId="{896486CD-046A-4444-8064-3F979EB4CB15}" dt="2024-10-29T11:19:27.080" v="91" actId="47"/>
        <pc:sldMkLst>
          <pc:docMk/>
          <pc:sldMk cId="3974794320" sldId="446"/>
        </pc:sldMkLst>
      </pc:sldChg>
      <pc:sldChg chg="del">
        <pc:chgData name="James Albert David" userId="32dd606e-f046-4e89-a0c5-61fe511a2609" providerId="ADAL" clId="{896486CD-046A-4444-8064-3F979EB4CB15}" dt="2024-10-29T11:19:27.605" v="92" actId="47"/>
        <pc:sldMkLst>
          <pc:docMk/>
          <pc:sldMk cId="2745304753" sldId="447"/>
        </pc:sldMkLst>
      </pc:sldChg>
      <pc:sldChg chg="del">
        <pc:chgData name="James Albert David" userId="32dd606e-f046-4e89-a0c5-61fe511a2609" providerId="ADAL" clId="{896486CD-046A-4444-8064-3F979EB4CB15}" dt="2024-10-29T11:19:28.604" v="94" actId="47"/>
        <pc:sldMkLst>
          <pc:docMk/>
          <pc:sldMk cId="3468381254" sldId="449"/>
        </pc:sldMkLst>
      </pc:sldChg>
      <pc:sldChg chg="del">
        <pc:chgData name="James Albert David" userId="32dd606e-f046-4e89-a0c5-61fe511a2609" providerId="ADAL" clId="{896486CD-046A-4444-8064-3F979EB4CB15}" dt="2024-10-29T11:19:29.184" v="95" actId="47"/>
        <pc:sldMkLst>
          <pc:docMk/>
          <pc:sldMk cId="1711431813" sldId="450"/>
        </pc:sldMkLst>
      </pc:sldChg>
      <pc:sldChg chg="addSp delSp modSp add del">
        <pc:chgData name="James Albert David" userId="32dd606e-f046-4e89-a0c5-61fe511a2609" providerId="ADAL" clId="{896486CD-046A-4444-8064-3F979EB4CB15}" dt="2024-10-29T11:20:20.796" v="111" actId="1076"/>
        <pc:sldMkLst>
          <pc:docMk/>
          <pc:sldMk cId="221939546" sldId="451"/>
        </pc:sldMkLst>
        <pc:picChg chg="add mod">
          <ac:chgData name="James Albert David" userId="32dd606e-f046-4e89-a0c5-61fe511a2609" providerId="ADAL" clId="{896486CD-046A-4444-8064-3F979EB4CB15}" dt="2024-10-29T11:20:20.796" v="111" actId="1076"/>
          <ac:picMkLst>
            <pc:docMk/>
            <pc:sldMk cId="221939546" sldId="451"/>
            <ac:picMk id="8194" creationId="{88104E83-3A8E-817E-F9BC-8BB571F1377D}"/>
          </ac:picMkLst>
        </pc:picChg>
        <pc:picChg chg="del">
          <ac:chgData name="James Albert David" userId="32dd606e-f046-4e89-a0c5-61fe511a2609" providerId="ADAL" clId="{896486CD-046A-4444-8064-3F979EB4CB15}" dt="2024-10-29T11:19:33.184" v="98" actId="478"/>
          <ac:picMkLst>
            <pc:docMk/>
            <pc:sldMk cId="221939546" sldId="451"/>
            <ac:picMk id="29698" creationId="{9E2813DF-ECA7-DE21-558B-D30E5AABBCFA}"/>
          </ac:picMkLst>
        </pc:picChg>
      </pc:sldChg>
      <pc:sldChg chg="addSp modSp add">
        <pc:chgData name="James Albert David" userId="32dd606e-f046-4e89-a0c5-61fe511a2609" providerId="ADAL" clId="{896486CD-046A-4444-8064-3F979EB4CB15}" dt="2024-10-29T11:20:28.453" v="113" actId="1076"/>
        <pc:sldMkLst>
          <pc:docMk/>
          <pc:sldMk cId="2107669886" sldId="452"/>
        </pc:sldMkLst>
        <pc:picChg chg="add mod">
          <ac:chgData name="James Albert David" userId="32dd606e-f046-4e89-a0c5-61fe511a2609" providerId="ADAL" clId="{896486CD-046A-4444-8064-3F979EB4CB15}" dt="2024-10-29T11:20:28.453" v="113" actId="1076"/>
          <ac:picMkLst>
            <pc:docMk/>
            <pc:sldMk cId="2107669886" sldId="452"/>
            <ac:picMk id="9218" creationId="{4C880F31-98D2-C0FE-9F90-834B5293B617}"/>
          </ac:picMkLst>
        </pc:picChg>
      </pc:sldChg>
      <pc:sldChg chg="del">
        <pc:chgData name="James Albert David" userId="32dd606e-f046-4e89-a0c5-61fe511a2609" providerId="ADAL" clId="{896486CD-046A-4444-8064-3F979EB4CB15}" dt="2024-10-29T11:19:28.115" v="93" actId="47"/>
        <pc:sldMkLst>
          <pc:docMk/>
          <pc:sldMk cId="2288451886" sldId="452"/>
        </pc:sldMkLst>
      </pc:sldChg>
      <pc:sldChg chg="addSp modSp add">
        <pc:chgData name="James Albert David" userId="32dd606e-f046-4e89-a0c5-61fe511a2609" providerId="ADAL" clId="{896486CD-046A-4444-8064-3F979EB4CB15}" dt="2024-10-29T11:20:35.166" v="115" actId="1076"/>
        <pc:sldMkLst>
          <pc:docMk/>
          <pc:sldMk cId="642320169" sldId="453"/>
        </pc:sldMkLst>
        <pc:picChg chg="add mod">
          <ac:chgData name="James Albert David" userId="32dd606e-f046-4e89-a0c5-61fe511a2609" providerId="ADAL" clId="{896486CD-046A-4444-8064-3F979EB4CB15}" dt="2024-10-29T11:20:35.166" v="115" actId="1076"/>
          <ac:picMkLst>
            <pc:docMk/>
            <pc:sldMk cId="642320169" sldId="453"/>
            <ac:picMk id="10242" creationId="{461CED49-0AE9-DE62-7D34-F29E4736561D}"/>
          </ac:picMkLst>
        </pc:picChg>
      </pc:sldChg>
      <pc:sldChg chg="addSp modSp add">
        <pc:chgData name="James Albert David" userId="32dd606e-f046-4e89-a0c5-61fe511a2609" providerId="ADAL" clId="{896486CD-046A-4444-8064-3F979EB4CB15}" dt="2024-10-29T11:20:49.503" v="121" actId="1076"/>
        <pc:sldMkLst>
          <pc:docMk/>
          <pc:sldMk cId="1798652521" sldId="454"/>
        </pc:sldMkLst>
        <pc:picChg chg="add mod">
          <ac:chgData name="James Albert David" userId="32dd606e-f046-4e89-a0c5-61fe511a2609" providerId="ADAL" clId="{896486CD-046A-4444-8064-3F979EB4CB15}" dt="2024-10-29T11:20:49.503" v="121" actId="1076"/>
          <ac:picMkLst>
            <pc:docMk/>
            <pc:sldMk cId="1798652521" sldId="454"/>
            <ac:picMk id="11266" creationId="{5DAE5C17-FE7E-B226-FD9B-0ED5B69B3A85}"/>
          </ac:picMkLst>
        </pc:picChg>
      </pc:sldChg>
      <pc:sldChg chg="add">
        <pc:chgData name="James Albert David" userId="32dd606e-f046-4e89-a0c5-61fe511a2609" providerId="ADAL" clId="{896486CD-046A-4444-8064-3F979EB4CB15}" dt="2024-10-29T11:19:37.277" v="102" actId="2890"/>
        <pc:sldMkLst>
          <pc:docMk/>
          <pc:sldMk cId="1496296670" sldId="455"/>
        </pc:sldMkLst>
      </pc:sldChg>
      <pc:sldChg chg="modSp add mod ord">
        <pc:chgData name="James Albert David" userId="32dd606e-f046-4e89-a0c5-61fe511a2609" providerId="ADAL" clId="{896486CD-046A-4444-8064-3F979EB4CB15}" dt="2024-10-29T11:21:23.828" v="143" actId="20577"/>
        <pc:sldMkLst>
          <pc:docMk/>
          <pc:sldMk cId="3669804186" sldId="456"/>
        </pc:sldMkLst>
        <pc:spChg chg="mod">
          <ac:chgData name="James Albert David" userId="32dd606e-f046-4e89-a0c5-61fe511a2609" providerId="ADAL" clId="{896486CD-046A-4444-8064-3F979EB4CB15}" dt="2024-10-29T11:21:23.828" v="143" actId="20577"/>
          <ac:spMkLst>
            <pc:docMk/>
            <pc:sldMk cId="3669804186" sldId="456"/>
            <ac:spMk id="2" creationId="{6C3D099E-D65A-9E13-1A18-29D2592BAC73}"/>
          </ac:spMkLst>
        </pc:spChg>
      </pc:sldChg>
      <pc:sldChg chg="addSp modSp add ord">
        <pc:chgData name="James Albert David" userId="32dd606e-f046-4e89-a0c5-61fe511a2609" providerId="ADAL" clId="{896486CD-046A-4444-8064-3F979EB4CB15}" dt="2024-10-29T11:21:53.381" v="150" actId="14100"/>
        <pc:sldMkLst>
          <pc:docMk/>
          <pc:sldMk cId="3707309255" sldId="457"/>
        </pc:sldMkLst>
        <pc:picChg chg="add mod">
          <ac:chgData name="James Albert David" userId="32dd606e-f046-4e89-a0c5-61fe511a2609" providerId="ADAL" clId="{896486CD-046A-4444-8064-3F979EB4CB15}" dt="2024-10-29T11:21:53.381" v="150" actId="14100"/>
          <ac:picMkLst>
            <pc:docMk/>
            <pc:sldMk cId="3707309255" sldId="457"/>
            <ac:picMk id="12290" creationId="{AD6D1F06-D02D-4979-FF71-907749AD888D}"/>
          </ac:picMkLst>
        </pc:picChg>
      </pc:sldChg>
      <pc:sldChg chg="addSp delSp modSp add mod">
        <pc:chgData name="James Albert David" userId="32dd606e-f046-4e89-a0c5-61fe511a2609" providerId="ADAL" clId="{896486CD-046A-4444-8064-3F979EB4CB15}" dt="2024-10-29T11:36:52.736" v="388" actId="1076"/>
        <pc:sldMkLst>
          <pc:docMk/>
          <pc:sldMk cId="1294270929" sldId="458"/>
        </pc:sldMkLst>
        <pc:spChg chg="add del mod">
          <ac:chgData name="James Albert David" userId="32dd606e-f046-4e89-a0c5-61fe511a2609" providerId="ADAL" clId="{896486CD-046A-4444-8064-3F979EB4CB15}" dt="2024-10-29T11:25:42.859" v="208" actId="478"/>
          <ac:spMkLst>
            <pc:docMk/>
            <pc:sldMk cId="1294270929" sldId="458"/>
            <ac:spMk id="4" creationId="{5FFA92B5-60D7-5E41-2F0F-2FAD33978841}"/>
          </ac:spMkLst>
        </pc:spChg>
        <pc:graphicFrameChg chg="add mod modGraphic">
          <ac:chgData name="James Albert David" userId="32dd606e-f046-4e89-a0c5-61fe511a2609" providerId="ADAL" clId="{896486CD-046A-4444-8064-3F979EB4CB15}" dt="2024-10-29T11:36:52.736" v="388" actId="1076"/>
          <ac:graphicFrameMkLst>
            <pc:docMk/>
            <pc:sldMk cId="1294270929" sldId="458"/>
            <ac:graphicFrameMk id="2" creationId="{651C3726-3888-025C-22C8-2BBB19877595}"/>
          </ac:graphicFrameMkLst>
        </pc:graphicFrameChg>
        <pc:graphicFrameChg chg="del">
          <ac:chgData name="James Albert David" userId="32dd606e-f046-4e89-a0c5-61fe511a2609" providerId="ADAL" clId="{896486CD-046A-4444-8064-3F979EB4CB15}" dt="2024-10-29T11:25:24.624" v="205" actId="478"/>
          <ac:graphicFrameMkLst>
            <pc:docMk/>
            <pc:sldMk cId="1294270929" sldId="458"/>
            <ac:graphicFrameMk id="3" creationId="{93A3642C-436A-E89F-B8DF-4F96047C9D41}"/>
          </ac:graphicFrameMkLst>
        </pc:graphicFrameChg>
      </pc:sldChg>
      <pc:sldChg chg="add del">
        <pc:chgData name="James Albert David" userId="32dd606e-f046-4e89-a0c5-61fe511a2609" providerId="ADAL" clId="{896486CD-046A-4444-8064-3F979EB4CB15}" dt="2024-10-29T11:26:31.527" v="223" actId="2890"/>
        <pc:sldMkLst>
          <pc:docMk/>
          <pc:sldMk cId="816203340" sldId="459"/>
        </pc:sldMkLst>
      </pc:sldChg>
      <pc:sldChg chg="modSp add del mod">
        <pc:chgData name="James Albert David" userId="32dd606e-f046-4e89-a0c5-61fe511a2609" providerId="ADAL" clId="{896486CD-046A-4444-8064-3F979EB4CB15}" dt="2024-10-29T11:28:46.579" v="246" actId="47"/>
        <pc:sldMkLst>
          <pc:docMk/>
          <pc:sldMk cId="3009263871" sldId="459"/>
        </pc:sldMkLst>
        <pc:graphicFrameChg chg="modGraphic">
          <ac:chgData name="James Albert David" userId="32dd606e-f046-4e89-a0c5-61fe511a2609" providerId="ADAL" clId="{896486CD-046A-4444-8064-3F979EB4CB15}" dt="2024-10-29T11:27:41.921" v="238" actId="2164"/>
          <ac:graphicFrameMkLst>
            <pc:docMk/>
            <pc:sldMk cId="3009263871" sldId="459"/>
            <ac:graphicFrameMk id="2" creationId="{06055874-D644-9BFD-57E8-F8FBE8FEBBEE}"/>
          </ac:graphicFrameMkLst>
        </pc:graphicFrameChg>
      </pc:sldChg>
      <pc:sldChg chg="modSp add mod">
        <pc:chgData name="James Albert David" userId="32dd606e-f046-4e89-a0c5-61fe511a2609" providerId="ADAL" clId="{896486CD-046A-4444-8064-3F979EB4CB15}" dt="2024-10-29T11:29:16.609" v="259" actId="14734"/>
        <pc:sldMkLst>
          <pc:docMk/>
          <pc:sldMk cId="2865339242" sldId="460"/>
        </pc:sldMkLst>
        <pc:graphicFrameChg chg="modGraphic">
          <ac:chgData name="James Albert David" userId="32dd606e-f046-4e89-a0c5-61fe511a2609" providerId="ADAL" clId="{896486CD-046A-4444-8064-3F979EB4CB15}" dt="2024-10-29T11:29:16.609" v="259" actId="14734"/>
          <ac:graphicFrameMkLst>
            <pc:docMk/>
            <pc:sldMk cId="2865339242" sldId="460"/>
            <ac:graphicFrameMk id="2" creationId="{964E3A05-B378-D43E-4F31-6C90EBD69A4D}"/>
          </ac:graphicFrameMkLst>
        </pc:graphicFrameChg>
      </pc:sldChg>
      <pc:sldChg chg="addSp modSp add mod ord">
        <pc:chgData name="James Albert David" userId="32dd606e-f046-4e89-a0c5-61fe511a2609" providerId="ADAL" clId="{896486CD-046A-4444-8064-3F979EB4CB15}" dt="2024-10-29T11:36:28.054" v="381" actId="255"/>
        <pc:sldMkLst>
          <pc:docMk/>
          <pc:sldMk cId="256878954" sldId="461"/>
        </pc:sldMkLst>
        <pc:graphicFrameChg chg="add mod">
          <ac:chgData name="James Albert David" userId="32dd606e-f046-4e89-a0c5-61fe511a2609" providerId="ADAL" clId="{896486CD-046A-4444-8064-3F979EB4CB15}" dt="2024-10-29T11:33:52.329" v="326"/>
          <ac:graphicFrameMkLst>
            <pc:docMk/>
            <pc:sldMk cId="256878954" sldId="461"/>
            <ac:graphicFrameMk id="2" creationId="{6EEA86D6-1DA6-6CB5-8DA2-4D4146879BB5}"/>
          </ac:graphicFrameMkLst>
        </pc:graphicFrameChg>
        <pc:graphicFrameChg chg="mod modGraphic">
          <ac:chgData name="James Albert David" userId="32dd606e-f046-4e89-a0c5-61fe511a2609" providerId="ADAL" clId="{896486CD-046A-4444-8064-3F979EB4CB15}" dt="2024-10-29T11:36:28.054" v="381" actId="255"/>
          <ac:graphicFrameMkLst>
            <pc:docMk/>
            <pc:sldMk cId="256878954" sldId="461"/>
            <ac:graphicFrameMk id="3" creationId="{4B3F12EA-1374-1143-F5B3-27D4C34231EE}"/>
          </ac:graphicFrameMkLst>
        </pc:graphicFrameChg>
      </pc:sldChg>
      <pc:sldChg chg="modSp add del mod">
        <pc:chgData name="James Albert David" userId="32dd606e-f046-4e89-a0c5-61fe511a2609" providerId="ADAL" clId="{896486CD-046A-4444-8064-3F979EB4CB15}" dt="2024-10-29T11:33:21.578" v="302" actId="2890"/>
        <pc:sldMkLst>
          <pc:docMk/>
          <pc:sldMk cId="2805664413" sldId="462"/>
        </pc:sldMkLst>
        <pc:graphicFrameChg chg="mod modGraphic">
          <ac:chgData name="James Albert David" userId="32dd606e-f046-4e89-a0c5-61fe511a2609" providerId="ADAL" clId="{896486CD-046A-4444-8064-3F979EB4CB15}" dt="2024-10-29T11:33:21.113" v="301" actId="14734"/>
          <ac:graphicFrameMkLst>
            <pc:docMk/>
            <pc:sldMk cId="2805664413" sldId="462"/>
            <ac:graphicFrameMk id="3" creationId="{5B78AC63-0838-8B24-21F1-E00EBD724A52}"/>
          </ac:graphicFrameMkLst>
        </pc:graphicFrameChg>
      </pc:sldChg>
      <pc:sldChg chg="modSp add del mod">
        <pc:chgData name="James Albert David" userId="32dd606e-f046-4e89-a0c5-61fe511a2609" providerId="ADAL" clId="{896486CD-046A-4444-8064-3F979EB4CB15}" dt="2024-10-29T11:36:17.302" v="379" actId="47"/>
        <pc:sldMkLst>
          <pc:docMk/>
          <pc:sldMk cId="4211313122" sldId="462"/>
        </pc:sldMkLst>
        <pc:graphicFrameChg chg="mod modGraphic">
          <ac:chgData name="James Albert David" userId="32dd606e-f046-4e89-a0c5-61fe511a2609" providerId="ADAL" clId="{896486CD-046A-4444-8064-3F979EB4CB15}" dt="2024-10-29T11:34:17.348" v="342" actId="403"/>
          <ac:graphicFrameMkLst>
            <pc:docMk/>
            <pc:sldMk cId="4211313122" sldId="462"/>
            <ac:graphicFrameMk id="3" creationId="{54388B19-ABBA-F04B-C304-25DE0B11FF9A}"/>
          </ac:graphicFrameMkLst>
        </pc:graphicFrameChg>
      </pc:sldChg>
      <pc:sldChg chg="modSp add mod">
        <pc:chgData name="James Albert David" userId="32dd606e-f046-4e89-a0c5-61fe511a2609" providerId="ADAL" clId="{896486CD-046A-4444-8064-3F979EB4CB15}" dt="2024-10-29T11:36:21.615" v="380" actId="20577"/>
        <pc:sldMkLst>
          <pc:docMk/>
          <pc:sldMk cId="1553473728" sldId="463"/>
        </pc:sldMkLst>
        <pc:graphicFrameChg chg="modGraphic">
          <ac:chgData name="James Albert David" userId="32dd606e-f046-4e89-a0c5-61fe511a2609" providerId="ADAL" clId="{896486CD-046A-4444-8064-3F979EB4CB15}" dt="2024-10-29T11:36:21.615" v="380" actId="20577"/>
          <ac:graphicFrameMkLst>
            <pc:docMk/>
            <pc:sldMk cId="1553473728" sldId="463"/>
            <ac:graphicFrameMk id="3" creationId="{07D4FD5B-7BBD-A731-5AD6-C553E3EF02CB}"/>
          </ac:graphicFrameMkLst>
        </pc:graphicFrameChg>
      </pc:sldChg>
      <pc:sldChg chg="modSp add mod">
        <pc:chgData name="James Albert David" userId="32dd606e-f046-4e89-a0c5-61fe511a2609" providerId="ADAL" clId="{896486CD-046A-4444-8064-3F979EB4CB15}" dt="2024-10-29T11:35:40.744" v="371" actId="403"/>
        <pc:sldMkLst>
          <pc:docMk/>
          <pc:sldMk cId="2499191884" sldId="464"/>
        </pc:sldMkLst>
        <pc:graphicFrameChg chg="mod modGraphic">
          <ac:chgData name="James Albert David" userId="32dd606e-f046-4e89-a0c5-61fe511a2609" providerId="ADAL" clId="{896486CD-046A-4444-8064-3F979EB4CB15}" dt="2024-10-29T11:35:40.744" v="371" actId="403"/>
          <ac:graphicFrameMkLst>
            <pc:docMk/>
            <pc:sldMk cId="2499191884" sldId="464"/>
            <ac:graphicFrameMk id="3" creationId="{06AEC323-F289-94E1-39A6-C9C795CD49C5}"/>
          </ac:graphicFrameMkLst>
        </pc:graphicFrameChg>
      </pc:sldChg>
    </pc:docChg>
  </pc:docChgLst>
  <pc:docChgLst>
    <pc:chgData name="James Albert David" userId="S::jbdavid@student.apc.edu.ph::32dd606e-f046-4e89-a0c5-61fe511a2609" providerId="AD" clId="Web-{97C93AC3-7A2A-162F-C9B2-58F461985917}"/>
    <pc:docChg chg="modSld">
      <pc:chgData name="James Albert David" userId="S::jbdavid@student.apc.edu.ph::32dd606e-f046-4e89-a0c5-61fe511a2609" providerId="AD" clId="Web-{97C93AC3-7A2A-162F-C9B2-58F461985917}" dt="2024-10-30T07:28:29.266" v="6"/>
      <pc:docMkLst>
        <pc:docMk/>
      </pc:docMkLst>
      <pc:sldChg chg="addSp delSp modSp">
        <pc:chgData name="James Albert David" userId="S::jbdavid@student.apc.edu.ph::32dd606e-f046-4e89-a0c5-61fe511a2609" providerId="AD" clId="Web-{97C93AC3-7A2A-162F-C9B2-58F461985917}" dt="2024-10-30T07:28:29.266" v="6"/>
        <pc:sldMkLst>
          <pc:docMk/>
          <pc:sldMk cId="4285847947" sldId="375"/>
        </pc:sldMkLst>
        <pc:spChg chg="add del">
          <ac:chgData name="James Albert David" userId="S::jbdavid@student.apc.edu.ph::32dd606e-f046-4e89-a0c5-61fe511a2609" providerId="AD" clId="Web-{97C93AC3-7A2A-162F-C9B2-58F461985917}" dt="2024-10-30T07:28:16.531" v="1"/>
          <ac:spMkLst>
            <pc:docMk/>
            <pc:sldMk cId="4285847947" sldId="375"/>
            <ac:spMk id="3" creationId="{5E0EE8E8-C3C7-461B-A013-1C48DEFD1FA9}"/>
          </ac:spMkLst>
        </pc:spChg>
        <pc:spChg chg="del mod">
          <ac:chgData name="James Albert David" userId="S::jbdavid@student.apc.edu.ph::32dd606e-f046-4e89-a0c5-61fe511a2609" providerId="AD" clId="Web-{97C93AC3-7A2A-162F-C9B2-58F461985917}" dt="2024-10-30T07:28:21.641" v="3"/>
          <ac:spMkLst>
            <pc:docMk/>
            <pc:sldMk cId="4285847947" sldId="375"/>
            <ac:spMk id="4" creationId="{08392921-B030-33CF-9E71-D7218966B373}"/>
          </ac:spMkLst>
        </pc:spChg>
        <pc:spChg chg="del mod">
          <ac:chgData name="James Albert David" userId="S::jbdavid@student.apc.edu.ph::32dd606e-f046-4e89-a0c5-61fe511a2609" providerId="AD" clId="Web-{97C93AC3-7A2A-162F-C9B2-58F461985917}" dt="2024-10-30T07:28:29.266" v="6"/>
          <ac:spMkLst>
            <pc:docMk/>
            <pc:sldMk cId="4285847947" sldId="375"/>
            <ac:spMk id="6" creationId="{348362CB-F41D-164B-BAC7-F91A6E68A2AC}"/>
          </ac:spMkLst>
        </pc:spChg>
      </pc:sldChg>
    </pc:docChg>
  </pc:docChgLst>
  <pc:docChgLst>
    <pc:chgData name="Reejay Salinas" userId="S::rvsalinas@student.apc.edu.ph::1a45d012-04f3-47dd-a5e2-7141f82e1ef3" providerId="AD" clId="Web-{D65A4261-5BA7-7353-0E06-5620E6AC87CC}"/>
    <pc:docChg chg="modSld">
      <pc:chgData name="Reejay Salinas" userId="S::rvsalinas@student.apc.edu.ph::1a45d012-04f3-47dd-a5e2-7141f82e1ef3" providerId="AD" clId="Web-{D65A4261-5BA7-7353-0E06-5620E6AC87CC}" dt="2024-10-30T05:15:27.154" v="8" actId="1076"/>
      <pc:docMkLst>
        <pc:docMk/>
      </pc:docMkLst>
      <pc:sldChg chg="modSp">
        <pc:chgData name="Reejay Salinas" userId="S::rvsalinas@student.apc.edu.ph::1a45d012-04f3-47dd-a5e2-7141f82e1ef3" providerId="AD" clId="Web-{D65A4261-5BA7-7353-0E06-5620E6AC87CC}" dt="2024-10-30T05:15:27.154" v="8" actId="1076"/>
        <pc:sldMkLst>
          <pc:docMk/>
          <pc:sldMk cId="221939546" sldId="451"/>
        </pc:sldMkLst>
        <pc:picChg chg="mod">
          <ac:chgData name="Reejay Salinas" userId="S::rvsalinas@student.apc.edu.ph::1a45d012-04f3-47dd-a5e2-7141f82e1ef3" providerId="AD" clId="Web-{D65A4261-5BA7-7353-0E06-5620E6AC87CC}" dt="2024-10-30T05:15:27.154" v="8" actId="1076"/>
          <ac:picMkLst>
            <pc:docMk/>
            <pc:sldMk cId="221939546" sldId="451"/>
            <ac:picMk id="8194" creationId="{88104E83-3A8E-817E-F9BC-8BB571F1377D}"/>
          </ac:picMkLst>
        </pc:picChg>
      </pc:sldChg>
      <pc:sldChg chg="modSp">
        <pc:chgData name="Reejay Salinas" userId="S::rvsalinas@student.apc.edu.ph::1a45d012-04f3-47dd-a5e2-7141f82e1ef3" providerId="AD" clId="Web-{D65A4261-5BA7-7353-0E06-5620E6AC87CC}" dt="2024-10-30T05:14:52.451" v="6" actId="1076"/>
        <pc:sldMkLst>
          <pc:docMk/>
          <pc:sldMk cId="2107669886" sldId="452"/>
        </pc:sldMkLst>
        <pc:picChg chg="mod">
          <ac:chgData name="Reejay Salinas" userId="S::rvsalinas@student.apc.edu.ph::1a45d012-04f3-47dd-a5e2-7141f82e1ef3" providerId="AD" clId="Web-{D65A4261-5BA7-7353-0E06-5620E6AC87CC}" dt="2024-10-30T05:14:52.451" v="6" actId="1076"/>
          <ac:picMkLst>
            <pc:docMk/>
            <pc:sldMk cId="2107669886" sldId="452"/>
            <ac:picMk id="9218" creationId="{4C880F31-98D2-C0FE-9F90-834B5293B617}"/>
          </ac:picMkLst>
        </pc:picChg>
      </pc:sldChg>
      <pc:sldChg chg="addSp delSp modSp">
        <pc:chgData name="Reejay Salinas" userId="S::rvsalinas@student.apc.edu.ph::1a45d012-04f3-47dd-a5e2-7141f82e1ef3" providerId="AD" clId="Web-{D65A4261-5BA7-7353-0E06-5620E6AC87CC}" dt="2024-10-30T05:15:08.607" v="7" actId="1076"/>
        <pc:sldMkLst>
          <pc:docMk/>
          <pc:sldMk cId="1496296670" sldId="455"/>
        </pc:sldMkLst>
        <pc:picChg chg="del">
          <ac:chgData name="Reejay Salinas" userId="S::rvsalinas@student.apc.edu.ph::1a45d012-04f3-47dd-a5e2-7141f82e1ef3" providerId="AD" clId="Web-{D65A4261-5BA7-7353-0E06-5620E6AC87CC}" dt="2024-10-30T05:13:49.873" v="0"/>
          <ac:picMkLst>
            <pc:docMk/>
            <pc:sldMk cId="1496296670" sldId="455"/>
            <ac:picMk id="2" creationId="{0739AF1D-2340-D1F4-8698-4D9CA2C3E8BB}"/>
          </ac:picMkLst>
        </pc:picChg>
        <pc:picChg chg="add mod modCrop">
          <ac:chgData name="Reejay Salinas" userId="S::rvsalinas@student.apc.edu.ph::1a45d012-04f3-47dd-a5e2-7141f82e1ef3" providerId="AD" clId="Web-{D65A4261-5BA7-7353-0E06-5620E6AC87CC}" dt="2024-10-30T05:15:08.607" v="7" actId="1076"/>
          <ac:picMkLst>
            <pc:docMk/>
            <pc:sldMk cId="1496296670" sldId="455"/>
            <ac:picMk id="3" creationId="{C4263F5A-E5F5-97AC-747E-E025CE2A4ED1}"/>
          </ac:picMkLst>
        </pc:picChg>
      </pc:sldChg>
    </pc:docChg>
  </pc:docChgLst>
  <pc:docChgLst>
    <pc:chgData name="Reejay Salinas" userId="S::rvsalinas@student.apc.edu.ph::1a45d012-04f3-47dd-a5e2-7141f82e1ef3" providerId="AD" clId="Web-{B08324E3-2ECE-75EE-946F-22AB47D086DA}"/>
    <pc:docChg chg="modSld">
      <pc:chgData name="Reejay Salinas" userId="S::rvsalinas@student.apc.edu.ph::1a45d012-04f3-47dd-a5e2-7141f82e1ef3" providerId="AD" clId="Web-{B08324E3-2ECE-75EE-946F-22AB47D086DA}" dt="2024-09-25T07:24:17.075" v="2" actId="20577"/>
      <pc:docMkLst>
        <pc:docMk/>
      </pc:docMkLst>
      <pc:sldChg chg="modSp">
        <pc:chgData name="Reejay Salinas" userId="S::rvsalinas@student.apc.edu.ph::1a45d012-04f3-47dd-a5e2-7141f82e1ef3" providerId="AD" clId="Web-{B08324E3-2ECE-75EE-946F-22AB47D086DA}" dt="2024-09-25T07:24:17.075" v="2" actId="20577"/>
        <pc:sldMkLst>
          <pc:docMk/>
          <pc:sldMk cId="2625297165" sldId="305"/>
        </pc:sldMkLst>
        <pc:spChg chg="mod">
          <ac:chgData name="Reejay Salinas" userId="S::rvsalinas@student.apc.edu.ph::1a45d012-04f3-47dd-a5e2-7141f82e1ef3" providerId="AD" clId="Web-{B08324E3-2ECE-75EE-946F-22AB47D086DA}" dt="2024-09-25T07:24:17.075" v="2" actId="20577"/>
          <ac:spMkLst>
            <pc:docMk/>
            <pc:sldMk cId="2625297165" sldId="305"/>
            <ac:spMk id="7" creationId="{54E9E228-B02C-3941-B458-23CB2D67B476}"/>
          </ac:spMkLst>
        </pc:spChg>
      </pc:sldChg>
    </pc:docChg>
  </pc:docChgLst>
  <pc:docChgLst>
    <pc:chgData name="Reycel John Emmanuel Carcueva" userId="S::rvcarcueva2@student.apc.edu.ph::2e1a29fd-9334-4962-9c52-835f36402a6a" providerId="AD" clId="Web-{127CA4EF-8C8D-3089-DAD6-50F1CE014C9C}"/>
    <pc:docChg chg="addSld delSld modSld">
      <pc:chgData name="Reycel John Emmanuel Carcueva" userId="S::rvcarcueva2@student.apc.edu.ph::2e1a29fd-9334-4962-9c52-835f36402a6a" providerId="AD" clId="Web-{127CA4EF-8C8D-3089-DAD6-50F1CE014C9C}" dt="2024-09-24T06:41:03.938" v="31"/>
      <pc:docMkLst>
        <pc:docMk/>
      </pc:docMkLst>
      <pc:sldChg chg="addSp delSp modSp">
        <pc:chgData name="Reycel John Emmanuel Carcueva" userId="S::rvcarcueva2@student.apc.edu.ph::2e1a29fd-9334-4962-9c52-835f36402a6a" providerId="AD" clId="Web-{127CA4EF-8C8D-3089-DAD6-50F1CE014C9C}" dt="2024-09-24T06:41:03.938" v="31"/>
        <pc:sldMkLst>
          <pc:docMk/>
          <pc:sldMk cId="1289966025" sldId="444"/>
        </pc:sldMkLst>
      </pc:sldChg>
      <pc:sldChg chg="del">
        <pc:chgData name="Reycel John Emmanuel Carcueva" userId="S::rvcarcueva2@student.apc.edu.ph::2e1a29fd-9334-4962-9c52-835f36402a6a" providerId="AD" clId="Web-{127CA4EF-8C8D-3089-DAD6-50F1CE014C9C}" dt="2024-09-24T06:16:50.060" v="4"/>
        <pc:sldMkLst>
          <pc:docMk/>
          <pc:sldMk cId="2536983059" sldId="448"/>
        </pc:sldMkLst>
      </pc:sldChg>
      <pc:sldChg chg="addSp delSp modSp">
        <pc:chgData name="Reycel John Emmanuel Carcueva" userId="S::rvcarcueva2@student.apc.edu.ph::2e1a29fd-9334-4962-9c52-835f36402a6a" providerId="AD" clId="Web-{127CA4EF-8C8D-3089-DAD6-50F1CE014C9C}" dt="2024-09-24T06:39:16.106" v="25" actId="1076"/>
        <pc:sldMkLst>
          <pc:docMk/>
          <pc:sldMk cId="3468381254" sldId="449"/>
        </pc:sldMkLst>
      </pc:sldChg>
      <pc:sldChg chg="addSp delSp modSp">
        <pc:chgData name="Reycel John Emmanuel Carcueva" userId="S::rvcarcueva2@student.apc.edu.ph::2e1a29fd-9334-4962-9c52-835f36402a6a" providerId="AD" clId="Web-{127CA4EF-8C8D-3089-DAD6-50F1CE014C9C}" dt="2024-09-24T03:49:42.299" v="3" actId="14100"/>
        <pc:sldMkLst>
          <pc:docMk/>
          <pc:sldMk cId="1711431813" sldId="450"/>
        </pc:sldMkLst>
      </pc:sldChg>
      <pc:sldChg chg="addSp delSp modSp new">
        <pc:chgData name="Reycel John Emmanuel Carcueva" userId="S::rvcarcueva2@student.apc.edu.ph::2e1a29fd-9334-4962-9c52-835f36402a6a" providerId="AD" clId="Web-{127CA4EF-8C8D-3089-DAD6-50F1CE014C9C}" dt="2024-09-24T06:38:06.916" v="20" actId="1076"/>
        <pc:sldMkLst>
          <pc:docMk/>
          <pc:sldMk cId="2288451886" sldId="452"/>
        </pc:sldMkLst>
      </pc:sldChg>
    </pc:docChg>
  </pc:docChgLst>
  <pc:docChgLst>
    <pc:chgData name="Reycel John Emmanuel Carcueva" userId="2e1a29fd-9334-4962-9c52-835f36402a6a" providerId="ADAL" clId="{F0D29361-DC38-4C74-8BAF-30F9A820D604}"/>
    <pc:docChg chg="undo custSel modSld">
      <pc:chgData name="Reycel John Emmanuel Carcueva" userId="2e1a29fd-9334-4962-9c52-835f36402a6a" providerId="ADAL" clId="{F0D29361-DC38-4C74-8BAF-30F9A820D604}" dt="2024-09-24T15:17:59.425" v="180" actId="179"/>
      <pc:docMkLst>
        <pc:docMk/>
      </pc:docMkLst>
      <pc:sldChg chg="addSp delSp modSp mod">
        <pc:chgData name="Reycel John Emmanuel Carcueva" userId="2e1a29fd-9334-4962-9c52-835f36402a6a" providerId="ADAL" clId="{F0D29361-DC38-4C74-8BAF-30F9A820D604}" dt="2024-09-24T13:32:30.418" v="94" actId="14100"/>
        <pc:sldMkLst>
          <pc:docMk/>
          <pc:sldMk cId="1721344606" sldId="425"/>
        </pc:sldMkLst>
      </pc:sldChg>
      <pc:sldChg chg="modSp mod">
        <pc:chgData name="Reycel John Emmanuel Carcueva" userId="2e1a29fd-9334-4962-9c52-835f36402a6a" providerId="ADAL" clId="{F0D29361-DC38-4C74-8BAF-30F9A820D604}" dt="2024-09-24T15:15:06.769" v="143" actId="20577"/>
        <pc:sldMkLst>
          <pc:docMk/>
          <pc:sldMk cId="3823123775" sldId="432"/>
        </pc:sldMkLst>
      </pc:sldChg>
      <pc:sldChg chg="modSp mod">
        <pc:chgData name="Reycel John Emmanuel Carcueva" userId="2e1a29fd-9334-4962-9c52-835f36402a6a" providerId="ADAL" clId="{F0D29361-DC38-4C74-8BAF-30F9A820D604}" dt="2024-09-24T06:51:21.533" v="43" actId="20577"/>
        <pc:sldMkLst>
          <pc:docMk/>
          <pc:sldMk cId="1670740398" sldId="434"/>
        </pc:sldMkLst>
      </pc:sldChg>
      <pc:sldChg chg="modSp mod">
        <pc:chgData name="Reycel John Emmanuel Carcueva" userId="2e1a29fd-9334-4962-9c52-835f36402a6a" providerId="ADAL" clId="{F0D29361-DC38-4C74-8BAF-30F9A820D604}" dt="2024-09-24T06:52:27.579" v="56" actId="20577"/>
        <pc:sldMkLst>
          <pc:docMk/>
          <pc:sldMk cId="1177785362" sldId="435"/>
        </pc:sldMkLst>
      </pc:sldChg>
      <pc:sldChg chg="modSp mod">
        <pc:chgData name="Reycel John Emmanuel Carcueva" userId="2e1a29fd-9334-4962-9c52-835f36402a6a" providerId="ADAL" clId="{F0D29361-DC38-4C74-8BAF-30F9A820D604}" dt="2024-09-10T02:01:50.789" v="9" actId="113"/>
        <pc:sldMkLst>
          <pc:docMk/>
          <pc:sldMk cId="1019928371" sldId="436"/>
        </pc:sldMkLst>
      </pc:sldChg>
      <pc:sldChg chg="addSp delSp modSp mod">
        <pc:chgData name="Reycel John Emmanuel Carcueva" userId="2e1a29fd-9334-4962-9c52-835f36402a6a" providerId="ADAL" clId="{F0D29361-DC38-4C74-8BAF-30F9A820D604}" dt="2024-09-24T15:17:59.425" v="180" actId="179"/>
        <pc:sldMkLst>
          <pc:docMk/>
          <pc:sldMk cId="3477441606" sldId="437"/>
        </pc:sldMkLst>
      </pc:sldChg>
      <pc:sldChg chg="modSp mod">
        <pc:chgData name="Reycel John Emmanuel Carcueva" userId="2e1a29fd-9334-4962-9c52-835f36402a6a" providerId="ADAL" clId="{F0D29361-DC38-4C74-8BAF-30F9A820D604}" dt="2024-09-24T06:53:29.590" v="81" actId="113"/>
        <pc:sldMkLst>
          <pc:docMk/>
          <pc:sldMk cId="3445144199" sldId="438"/>
        </pc:sldMkLst>
      </pc:sldChg>
      <pc:sldChg chg="modSp mod">
        <pc:chgData name="Reycel John Emmanuel Carcueva" userId="2e1a29fd-9334-4962-9c52-835f36402a6a" providerId="ADAL" clId="{F0D29361-DC38-4C74-8BAF-30F9A820D604}" dt="2024-09-10T02:01:59.612" v="11" actId="113"/>
        <pc:sldMkLst>
          <pc:docMk/>
          <pc:sldMk cId="954449707" sldId="439"/>
        </pc:sldMkLst>
      </pc:sldChg>
      <pc:sldChg chg="addSp delSp modSp mod">
        <pc:chgData name="Reycel John Emmanuel Carcueva" userId="2e1a29fd-9334-4962-9c52-835f36402a6a" providerId="ADAL" clId="{F0D29361-DC38-4C74-8BAF-30F9A820D604}" dt="2024-09-24T15:17:32.098" v="175" actId="179"/>
        <pc:sldMkLst>
          <pc:docMk/>
          <pc:sldMk cId="3705225028" sldId="440"/>
        </pc:sldMkLst>
      </pc:sldChg>
      <pc:sldChg chg="modSp mod">
        <pc:chgData name="Reycel John Emmanuel Carcueva" userId="2e1a29fd-9334-4962-9c52-835f36402a6a" providerId="ADAL" clId="{F0D29361-DC38-4C74-8BAF-30F9A820D604}" dt="2024-09-24T15:17:42.408" v="176" actId="179"/>
        <pc:sldMkLst>
          <pc:docMk/>
          <pc:sldMk cId="1837367761" sldId="441"/>
        </pc:sldMkLst>
      </pc:sldChg>
      <pc:sldChg chg="modSp mod">
        <pc:chgData name="Reycel John Emmanuel Carcueva" userId="2e1a29fd-9334-4962-9c52-835f36402a6a" providerId="ADAL" clId="{F0D29361-DC38-4C74-8BAF-30F9A820D604}" dt="2024-09-10T02:02:23.380" v="15" actId="113"/>
        <pc:sldMkLst>
          <pc:docMk/>
          <pc:sldMk cId="1332115015" sldId="442"/>
        </pc:sldMkLst>
      </pc:sldChg>
      <pc:sldChg chg="modSp mod">
        <pc:chgData name="Reycel John Emmanuel Carcueva" userId="2e1a29fd-9334-4962-9c52-835f36402a6a" providerId="ADAL" clId="{F0D29361-DC38-4C74-8BAF-30F9A820D604}" dt="2024-09-24T06:53:50.784" v="82" actId="1076"/>
        <pc:sldMkLst>
          <pc:docMk/>
          <pc:sldMk cId="3468381254" sldId="449"/>
        </pc:sldMkLst>
      </pc:sldChg>
    </pc:docChg>
  </pc:docChgLst>
  <pc:docChgLst>
    <pc:chgData name="James Albert David" userId="S::jbdavid@student.apc.edu.ph::32dd606e-f046-4e89-a0c5-61fe511a2609" providerId="AD" clId="Web-{3547E309-628B-0D83-56DE-0C7C22AE0087}"/>
    <pc:docChg chg="modSld">
      <pc:chgData name="James Albert David" userId="S::jbdavid@student.apc.edu.ph::32dd606e-f046-4e89-a0c5-61fe511a2609" providerId="AD" clId="Web-{3547E309-628B-0D83-56DE-0C7C22AE0087}" dt="2024-10-29T13:39:31.308" v="30" actId="1076"/>
      <pc:docMkLst>
        <pc:docMk/>
      </pc:docMkLst>
      <pc:sldChg chg="addSp delSp modSp">
        <pc:chgData name="James Albert David" userId="S::jbdavid@student.apc.edu.ph::32dd606e-f046-4e89-a0c5-61fe511a2609" providerId="AD" clId="Web-{3547E309-628B-0D83-56DE-0C7C22AE0087}" dt="2024-10-29T13:39:31.308" v="30" actId="1076"/>
        <pc:sldMkLst>
          <pc:docMk/>
          <pc:sldMk cId="3707309255" sldId="457"/>
        </pc:sldMkLst>
        <pc:picChg chg="add del mod">
          <ac:chgData name="James Albert David" userId="S::jbdavid@student.apc.edu.ph::32dd606e-f046-4e89-a0c5-61fe511a2609" providerId="AD" clId="Web-{3547E309-628B-0D83-56DE-0C7C22AE0087}" dt="2024-10-29T13:25:39.031" v="2"/>
          <ac:picMkLst>
            <pc:docMk/>
            <pc:sldMk cId="3707309255" sldId="457"/>
            <ac:picMk id="2" creationId="{6A9D27E8-6917-1713-B611-C173C4D5233E}"/>
          </ac:picMkLst>
        </pc:picChg>
        <pc:picChg chg="add del mod">
          <ac:chgData name="James Albert David" userId="S::jbdavid@student.apc.edu.ph::32dd606e-f046-4e89-a0c5-61fe511a2609" providerId="AD" clId="Web-{3547E309-628B-0D83-56DE-0C7C22AE0087}" dt="2024-10-29T13:35:49.598" v="9"/>
          <ac:picMkLst>
            <pc:docMk/>
            <pc:sldMk cId="3707309255" sldId="457"/>
            <ac:picMk id="3" creationId="{69330457-31C0-59D2-2740-13CA4DAB72C5}"/>
          </ac:picMkLst>
        </pc:picChg>
        <pc:picChg chg="add del mod">
          <ac:chgData name="James Albert David" userId="S::jbdavid@student.apc.edu.ph::32dd606e-f046-4e89-a0c5-61fe511a2609" providerId="AD" clId="Web-{3547E309-628B-0D83-56DE-0C7C22AE0087}" dt="2024-10-29T13:36:19.349" v="17"/>
          <ac:picMkLst>
            <pc:docMk/>
            <pc:sldMk cId="3707309255" sldId="457"/>
            <ac:picMk id="4" creationId="{C1C43669-2A6D-8C20-955A-E001B7F594DC}"/>
          </ac:picMkLst>
        </pc:picChg>
        <pc:picChg chg="add del mod">
          <ac:chgData name="James Albert David" userId="S::jbdavid@student.apc.edu.ph::32dd606e-f046-4e89-a0c5-61fe511a2609" providerId="AD" clId="Web-{3547E309-628B-0D83-56DE-0C7C22AE0087}" dt="2024-10-29T13:38:29.931" v="19"/>
          <ac:picMkLst>
            <pc:docMk/>
            <pc:sldMk cId="3707309255" sldId="457"/>
            <ac:picMk id="5" creationId="{DC0C2145-D9AE-D6CB-39A2-3E401A0668DA}"/>
          </ac:picMkLst>
        </pc:picChg>
        <pc:picChg chg="add mod modCrop">
          <ac:chgData name="James Albert David" userId="S::jbdavid@student.apc.edu.ph::32dd606e-f046-4e89-a0c5-61fe511a2609" providerId="AD" clId="Web-{3547E309-628B-0D83-56DE-0C7C22AE0087}" dt="2024-10-29T13:39:31.308" v="30" actId="1076"/>
          <ac:picMkLst>
            <pc:docMk/>
            <pc:sldMk cId="3707309255" sldId="457"/>
            <ac:picMk id="6" creationId="{46D9D605-D9AF-2EDE-C501-E90336A4D1C3}"/>
          </ac:picMkLst>
        </pc:picChg>
        <pc:picChg chg="del">
          <ac:chgData name="James Albert David" userId="S::jbdavid@student.apc.edu.ph::32dd606e-f046-4e89-a0c5-61fe511a2609" providerId="AD" clId="Web-{3547E309-628B-0D83-56DE-0C7C22AE0087}" dt="2024-10-29T13:25:36.906" v="0"/>
          <ac:picMkLst>
            <pc:docMk/>
            <pc:sldMk cId="3707309255" sldId="457"/>
            <ac:picMk id="12290" creationId="{AD6D1F06-D02D-4979-FF71-907749AD888D}"/>
          </ac:picMkLst>
        </pc:picChg>
      </pc:sldChg>
    </pc:docChg>
  </pc:docChgLst>
  <pc:docChgLst>
    <pc:chgData name="James Albert David" userId="S::jbdavid@student.apc.edu.ph::32dd606e-f046-4e89-a0c5-61fe511a2609" providerId="AD" clId="Web-{3CC34FE8-A3A7-F726-06E9-966C725E94A7}"/>
    <pc:docChg chg="addSld delSld modSld sldOrd">
      <pc:chgData name="James Albert David" userId="S::jbdavid@student.apc.edu.ph::32dd606e-f046-4e89-a0c5-61fe511a2609" providerId="AD" clId="Web-{3CC34FE8-A3A7-F726-06E9-966C725E94A7}" dt="2024-10-30T00:51:00.312" v="779"/>
      <pc:docMkLst>
        <pc:docMk/>
      </pc:docMkLst>
      <pc:sldChg chg="del ord">
        <pc:chgData name="James Albert David" userId="S::jbdavid@student.apc.edu.ph::32dd606e-f046-4e89-a0c5-61fe511a2609" providerId="AD" clId="Web-{3CC34FE8-A3A7-F726-06E9-966C725E94A7}" dt="2024-10-30T00:40:04.889" v="650"/>
        <pc:sldMkLst>
          <pc:docMk/>
          <pc:sldMk cId="2625297165" sldId="305"/>
        </pc:sldMkLst>
      </pc:sldChg>
      <pc:sldChg chg="modSp">
        <pc:chgData name="James Albert David" userId="S::jbdavid@student.apc.edu.ph::32dd606e-f046-4e89-a0c5-61fe511a2609" providerId="AD" clId="Web-{3CC34FE8-A3A7-F726-06E9-966C725E94A7}" dt="2024-10-30T00:23:52.440" v="175" actId="20577"/>
        <pc:sldMkLst>
          <pc:docMk/>
          <pc:sldMk cId="4285847947" sldId="375"/>
        </pc:sldMkLst>
        <pc:spChg chg="mod">
          <ac:chgData name="James Albert David" userId="S::jbdavid@student.apc.edu.ph::32dd606e-f046-4e89-a0c5-61fe511a2609" providerId="AD" clId="Web-{3CC34FE8-A3A7-F726-06E9-966C725E94A7}" dt="2024-10-30T00:23:52.440" v="175" actId="20577"/>
          <ac:spMkLst>
            <pc:docMk/>
            <pc:sldMk cId="4285847947" sldId="375"/>
            <ac:spMk id="6" creationId="{348362CB-F41D-164B-BAC7-F91A6E68A2AC}"/>
          </ac:spMkLst>
        </pc:spChg>
      </pc:sldChg>
      <pc:sldChg chg="addSp modSp">
        <pc:chgData name="James Albert David" userId="S::jbdavid@student.apc.edu.ph::32dd606e-f046-4e89-a0c5-61fe511a2609" providerId="AD" clId="Web-{3CC34FE8-A3A7-F726-06E9-966C725E94A7}" dt="2024-10-30T00:19:08.589" v="8" actId="1076"/>
        <pc:sldMkLst>
          <pc:docMk/>
          <pc:sldMk cId="1496296670" sldId="455"/>
        </pc:sldMkLst>
        <pc:picChg chg="add mod">
          <ac:chgData name="James Albert David" userId="S::jbdavid@student.apc.edu.ph::32dd606e-f046-4e89-a0c5-61fe511a2609" providerId="AD" clId="Web-{3CC34FE8-A3A7-F726-06E9-966C725E94A7}" dt="2024-10-30T00:19:08.589" v="8" actId="1076"/>
          <ac:picMkLst>
            <pc:docMk/>
            <pc:sldMk cId="1496296670" sldId="455"/>
            <ac:picMk id="2" creationId="{0739AF1D-2340-D1F4-8698-4D9CA2C3E8BB}"/>
          </ac:picMkLst>
        </pc:picChg>
      </pc:sldChg>
      <pc:sldChg chg="addSp delSp modSp ord">
        <pc:chgData name="James Albert David" userId="S::jbdavid@student.apc.edu.ph::32dd606e-f046-4e89-a0c5-61fe511a2609" providerId="AD" clId="Web-{3CC34FE8-A3A7-F726-06E9-966C725E94A7}" dt="2024-10-30T00:21:26.202" v="61" actId="20577"/>
        <pc:sldMkLst>
          <pc:docMk/>
          <pc:sldMk cId="3669804186" sldId="456"/>
        </pc:sldMkLst>
        <pc:spChg chg="mod">
          <ac:chgData name="James Albert David" userId="S::jbdavid@student.apc.edu.ph::32dd606e-f046-4e89-a0c5-61fe511a2609" providerId="AD" clId="Web-{3CC34FE8-A3A7-F726-06E9-966C725E94A7}" dt="2024-10-30T00:20:10.450" v="29" actId="20577"/>
          <ac:spMkLst>
            <pc:docMk/>
            <pc:sldMk cId="3669804186" sldId="456"/>
            <ac:spMk id="2" creationId="{6C3D099E-D65A-9E13-1A18-29D2592BAC73}"/>
          </ac:spMkLst>
        </pc:spChg>
        <pc:spChg chg="add mod">
          <ac:chgData name="James Albert David" userId="S::jbdavid@student.apc.edu.ph::32dd606e-f046-4e89-a0c5-61fe511a2609" providerId="AD" clId="Web-{3CC34FE8-A3A7-F726-06E9-966C725E94A7}" dt="2024-10-30T00:21:26.202" v="61" actId="20577"/>
          <ac:spMkLst>
            <pc:docMk/>
            <pc:sldMk cId="3669804186" sldId="456"/>
            <ac:spMk id="5" creationId="{DE7743A7-CC00-EB39-BE82-FE36591D732E}"/>
          </ac:spMkLst>
        </pc:spChg>
        <pc:picChg chg="add del mod">
          <ac:chgData name="James Albert David" userId="S::jbdavid@student.apc.edu.ph::32dd606e-f046-4e89-a0c5-61fe511a2609" providerId="AD" clId="Web-{3CC34FE8-A3A7-F726-06E9-966C725E94A7}" dt="2024-10-30T00:20:18.403" v="31"/>
          <ac:picMkLst>
            <pc:docMk/>
            <pc:sldMk cId="3669804186" sldId="456"/>
            <ac:picMk id="3" creationId="{7F1591BC-1A24-0B4A-3126-A6DEEAFD5913}"/>
          </ac:picMkLst>
        </pc:picChg>
      </pc:sldChg>
      <pc:sldChg chg="del ord">
        <pc:chgData name="James Albert David" userId="S::jbdavid@student.apc.edu.ph::32dd606e-f046-4e89-a0c5-61fe511a2609" providerId="AD" clId="Web-{3CC34FE8-A3A7-F726-06E9-966C725E94A7}" dt="2024-10-30T00:21:05.827" v="45"/>
        <pc:sldMkLst>
          <pc:docMk/>
          <pc:sldMk cId="3707309255" sldId="457"/>
        </pc:sldMkLst>
      </pc:sldChg>
      <pc:sldChg chg="addSp delSp modSp add ord replId">
        <pc:chgData name="James Albert David" userId="S::jbdavid@student.apc.edu.ph::32dd606e-f046-4e89-a0c5-61fe511a2609" providerId="AD" clId="Web-{3CC34FE8-A3A7-F726-06E9-966C725E94A7}" dt="2024-10-30T00:39:33.200" v="648" actId="20577"/>
        <pc:sldMkLst>
          <pc:docMk/>
          <pc:sldMk cId="2250531672" sldId="465"/>
        </pc:sldMkLst>
        <pc:spChg chg="add mod">
          <ac:chgData name="James Albert David" userId="S::jbdavid@student.apc.edu.ph::32dd606e-f046-4e89-a0c5-61fe511a2609" providerId="AD" clId="Web-{3CC34FE8-A3A7-F726-06E9-966C725E94A7}" dt="2024-10-30T00:39:33.200" v="648" actId="20577"/>
          <ac:spMkLst>
            <pc:docMk/>
            <pc:sldMk cId="2250531672" sldId="465"/>
            <ac:spMk id="3" creationId="{9A71998C-999A-A24D-D55D-2FF3655A18E7}"/>
          </ac:spMkLst>
        </pc:spChg>
        <pc:spChg chg="mod">
          <ac:chgData name="James Albert David" userId="S::jbdavid@student.apc.edu.ph::32dd606e-f046-4e89-a0c5-61fe511a2609" providerId="AD" clId="Web-{3CC34FE8-A3A7-F726-06E9-966C725E94A7}" dt="2024-10-30T00:19:43.715" v="24" actId="20577"/>
          <ac:spMkLst>
            <pc:docMk/>
            <pc:sldMk cId="2250531672" sldId="465"/>
            <ac:spMk id="4" creationId="{73091164-81E4-6B42-76B6-E23ED3B7280B}"/>
          </ac:spMkLst>
        </pc:spChg>
        <pc:picChg chg="del">
          <ac:chgData name="James Albert David" userId="S::jbdavid@student.apc.edu.ph::32dd606e-f046-4e89-a0c5-61fe511a2609" providerId="AD" clId="Web-{3CC34FE8-A3A7-F726-06E9-966C725E94A7}" dt="2024-10-30T00:19:27.777" v="10"/>
          <ac:picMkLst>
            <pc:docMk/>
            <pc:sldMk cId="2250531672" sldId="465"/>
            <ac:picMk id="2050" creationId="{08205043-4F0E-52AC-3D15-60A8C4771269}"/>
          </ac:picMkLst>
        </pc:picChg>
      </pc:sldChg>
      <pc:sldChg chg="addSp delSp modSp add replId">
        <pc:chgData name="James Albert David" userId="S::jbdavid@student.apc.edu.ph::32dd606e-f046-4e89-a0c5-61fe511a2609" providerId="AD" clId="Web-{3CC34FE8-A3A7-F726-06E9-966C725E94A7}" dt="2024-10-30T00:46:24.743" v="773" actId="20577"/>
        <pc:sldMkLst>
          <pc:docMk/>
          <pc:sldMk cId="1398908144" sldId="466"/>
        </pc:sldMkLst>
        <pc:spChg chg="add del mod">
          <ac:chgData name="James Albert David" userId="S::jbdavid@student.apc.edu.ph::32dd606e-f046-4e89-a0c5-61fe511a2609" providerId="AD" clId="Web-{3CC34FE8-A3A7-F726-06E9-966C725E94A7}" dt="2024-10-30T00:46:24.743" v="773" actId="20577"/>
          <ac:spMkLst>
            <pc:docMk/>
            <pc:sldMk cId="1398908144" sldId="466"/>
            <ac:spMk id="3" creationId="{9A71998C-999A-A24D-D55D-2FF3655A18E7}"/>
          </ac:spMkLst>
        </pc:spChg>
        <pc:spChg chg="mod">
          <ac:chgData name="James Albert David" userId="S::jbdavid@student.apc.edu.ph::32dd606e-f046-4e89-a0c5-61fe511a2609" providerId="AD" clId="Web-{3CC34FE8-A3A7-F726-06E9-966C725E94A7}" dt="2024-10-30T00:40:16.326" v="661" actId="20577"/>
          <ac:spMkLst>
            <pc:docMk/>
            <pc:sldMk cId="1398908144" sldId="466"/>
            <ac:spMk id="4" creationId="{73091164-81E4-6B42-76B6-E23ED3B7280B}"/>
          </ac:spMkLst>
        </pc:spChg>
        <pc:graphicFrameChg chg="add del mod">
          <ac:chgData name="James Albert David" userId="S::jbdavid@student.apc.edu.ph::32dd606e-f046-4e89-a0c5-61fe511a2609" providerId="AD" clId="Web-{3CC34FE8-A3A7-F726-06E9-966C725E94A7}" dt="2024-10-30T00:40:50.640" v="664"/>
          <ac:graphicFrameMkLst>
            <pc:docMk/>
            <pc:sldMk cId="1398908144" sldId="466"/>
            <ac:graphicFrameMk id="5" creationId="{E1860856-A1CD-DFAB-508B-D5F8AD28D6A2}"/>
          </ac:graphicFrameMkLst>
        </pc:graphicFrameChg>
        <pc:graphicFrameChg chg="add del mod">
          <ac:chgData name="James Albert David" userId="S::jbdavid@student.apc.edu.ph::32dd606e-f046-4e89-a0c5-61fe511a2609" providerId="AD" clId="Web-{3CC34FE8-A3A7-F726-06E9-966C725E94A7}" dt="2024-10-30T00:41:02.828" v="671"/>
          <ac:graphicFrameMkLst>
            <pc:docMk/>
            <pc:sldMk cId="1398908144" sldId="466"/>
            <ac:graphicFrameMk id="7" creationId="{514AD38D-EFEA-EFA1-126F-3D1628FB5832}"/>
          </ac:graphicFrameMkLst>
        </pc:graphicFrameChg>
      </pc:sldChg>
      <pc:sldChg chg="add">
        <pc:chgData name="James Albert David" userId="S::jbdavid@student.apc.edu.ph::32dd606e-f046-4e89-a0c5-61fe511a2609" providerId="AD" clId="Web-{3CC34FE8-A3A7-F726-06E9-966C725E94A7}" dt="2024-10-30T00:50:10.202" v="774"/>
        <pc:sldMkLst>
          <pc:docMk/>
          <pc:sldMk cId="2438863136" sldId="467"/>
        </pc:sldMkLst>
      </pc:sldChg>
      <pc:sldChg chg="add">
        <pc:chgData name="James Albert David" userId="S::jbdavid@student.apc.edu.ph::32dd606e-f046-4e89-a0c5-61fe511a2609" providerId="AD" clId="Web-{3CC34FE8-A3A7-F726-06E9-966C725E94A7}" dt="2024-10-30T00:50:10.217" v="775"/>
        <pc:sldMkLst>
          <pc:docMk/>
          <pc:sldMk cId="3319069722" sldId="468"/>
        </pc:sldMkLst>
      </pc:sldChg>
      <pc:sldChg chg="add del">
        <pc:chgData name="James Albert David" userId="S::jbdavid@student.apc.edu.ph::32dd606e-f046-4e89-a0c5-61fe511a2609" providerId="AD" clId="Web-{3CC34FE8-A3A7-F726-06E9-966C725E94A7}" dt="2024-10-30T00:51:00.312" v="779"/>
        <pc:sldMkLst>
          <pc:docMk/>
          <pc:sldMk cId="3035120971" sldId="469"/>
        </pc:sldMkLst>
      </pc:sldChg>
      <pc:sldChg chg="add del">
        <pc:chgData name="James Albert David" userId="S::jbdavid@student.apc.edu.ph::32dd606e-f046-4e89-a0c5-61fe511a2609" providerId="AD" clId="Web-{3CC34FE8-A3A7-F726-06E9-966C725E94A7}" dt="2024-10-30T00:51:00.312" v="778"/>
        <pc:sldMkLst>
          <pc:docMk/>
          <pc:sldMk cId="4291499822" sldId="470"/>
        </pc:sldMkLst>
      </pc:sldChg>
    </pc:docChg>
  </pc:docChgLst>
  <pc:docChgLst>
    <pc:chgData name="Reycel John Emmanuel Carcueva" userId="S::rvcarcueva2@student.apc.edu.ph::2e1a29fd-9334-4962-9c52-835f36402a6a" providerId="AD" clId="Web-{ED5529D2-5B42-9658-CBA5-E7633B08ECC5}"/>
    <pc:docChg chg="addSld modSld">
      <pc:chgData name="Reycel John Emmanuel Carcueva" userId="S::rvcarcueva2@student.apc.edu.ph::2e1a29fd-9334-4962-9c52-835f36402a6a" providerId="AD" clId="Web-{ED5529D2-5B42-9658-CBA5-E7633B08ECC5}" dt="2024-10-14T07:38:19.050" v="3"/>
      <pc:docMkLst>
        <pc:docMk/>
      </pc:docMkLst>
      <pc:sldChg chg="addSp delSp modSp add mod replId setBg">
        <pc:chgData name="Reycel John Emmanuel Carcueva" userId="S::rvcarcueva2@student.apc.edu.ph::2e1a29fd-9334-4962-9c52-835f36402a6a" providerId="AD" clId="Web-{ED5529D2-5B42-9658-CBA5-E7633B08ECC5}" dt="2024-10-14T07:38:19.050" v="3"/>
        <pc:sldMkLst>
          <pc:docMk/>
          <pc:sldMk cId="3363554861" sldId="453"/>
        </pc:sldMkLst>
      </pc:sldChg>
    </pc:docChg>
  </pc:docChgLst>
  <pc:docChgLst>
    <pc:chgData name="Reycel John Emmanuel Carcueva" userId="S::rvcarcueva2@student.apc.edu.ph::2e1a29fd-9334-4962-9c52-835f36402a6a" providerId="AD" clId="Web-{01D9659D-2D06-EC8D-DC6F-6B265EF768FA}"/>
    <pc:docChg chg="modSld">
      <pc:chgData name="Reycel John Emmanuel Carcueva" userId="S::rvcarcueva2@student.apc.edu.ph::2e1a29fd-9334-4962-9c52-835f36402a6a" providerId="AD" clId="Web-{01D9659D-2D06-EC8D-DC6F-6B265EF768FA}" dt="2024-09-10T01:56:11.112" v="98"/>
      <pc:docMkLst>
        <pc:docMk/>
      </pc:docMkLst>
      <pc:sldChg chg="addSp delSp modSp">
        <pc:chgData name="Reycel John Emmanuel Carcueva" userId="S::rvcarcueva2@student.apc.edu.ph::2e1a29fd-9334-4962-9c52-835f36402a6a" providerId="AD" clId="Web-{01D9659D-2D06-EC8D-DC6F-6B265EF768FA}" dt="2024-09-10T01:56:11.112" v="98"/>
        <pc:sldMkLst>
          <pc:docMk/>
          <pc:sldMk cId="1837367761" sldId="441"/>
        </pc:sldMkLst>
      </pc:sldChg>
    </pc:docChg>
  </pc:docChgLst>
  <pc:docChgLst>
    <pc:chgData name="James Albert David" userId="S::jbdavid@student.apc.edu.ph::32dd606e-f046-4e89-a0c5-61fe511a2609" providerId="AD" clId="Web-{B24EC6F2-7F78-8F36-B915-AE42BB509C15}"/>
    <pc:docChg chg="modSld sldOrd">
      <pc:chgData name="James Albert David" userId="S::jbdavid@student.apc.edu.ph::32dd606e-f046-4e89-a0c5-61fe511a2609" providerId="AD" clId="Web-{B24EC6F2-7F78-8F36-B915-AE42BB509C15}" dt="2024-10-29T11:13:25.728" v="39" actId="20577"/>
      <pc:docMkLst>
        <pc:docMk/>
      </pc:docMkLst>
      <pc:sldChg chg="addSp modSp">
        <pc:chgData name="James Albert David" userId="S::jbdavid@student.apc.edu.ph::32dd606e-f046-4e89-a0c5-61fe511a2609" providerId="AD" clId="Web-{B24EC6F2-7F78-8F36-B915-AE42BB509C15}" dt="2024-10-29T11:13:25.728" v="39" actId="20577"/>
        <pc:sldMkLst>
          <pc:docMk/>
          <pc:sldMk cId="4285847947" sldId="375"/>
        </pc:sldMkLst>
        <pc:spChg chg="add mod">
          <ac:chgData name="James Albert David" userId="S::jbdavid@student.apc.edu.ph::32dd606e-f046-4e89-a0c5-61fe511a2609" providerId="AD" clId="Web-{B24EC6F2-7F78-8F36-B915-AE42BB509C15}" dt="2024-10-29T11:13:25.728" v="39" actId="20577"/>
          <ac:spMkLst>
            <pc:docMk/>
            <pc:sldMk cId="4285847947" sldId="375"/>
            <ac:spMk id="4" creationId="{08392921-B030-33CF-9E71-D7218966B373}"/>
          </ac:spMkLst>
        </pc:spChg>
      </pc:sldChg>
      <pc:sldChg chg="addSp delSp modSp">
        <pc:chgData name="James Albert David" userId="S::jbdavid@student.apc.edu.ph::32dd606e-f046-4e89-a0c5-61fe511a2609" providerId="AD" clId="Web-{B24EC6F2-7F78-8F36-B915-AE42BB509C15}" dt="2024-10-29T11:08:19.709" v="7" actId="1076"/>
        <pc:sldMkLst>
          <pc:docMk/>
          <pc:sldMk cId="2596238659" sldId="422"/>
        </pc:sldMkLst>
        <pc:picChg chg="add del mod">
          <ac:chgData name="James Albert David" userId="S::jbdavid@student.apc.edu.ph::32dd606e-f046-4e89-a0c5-61fe511a2609" providerId="AD" clId="Web-{B24EC6F2-7F78-8F36-B915-AE42BB509C15}" dt="2024-10-29T11:08:01.723" v="1"/>
          <ac:picMkLst>
            <pc:docMk/>
            <pc:sldMk cId="2596238659" sldId="422"/>
            <ac:picMk id="2" creationId="{69D1C836-EB7E-9E06-85C4-E8541CF5D0DF}"/>
          </ac:picMkLst>
        </pc:picChg>
        <pc:picChg chg="add mod">
          <ac:chgData name="James Albert David" userId="S::jbdavid@student.apc.edu.ph::32dd606e-f046-4e89-a0c5-61fe511a2609" providerId="AD" clId="Web-{B24EC6F2-7F78-8F36-B915-AE42BB509C15}" dt="2024-10-29T11:08:19.709" v="7" actId="1076"/>
          <ac:picMkLst>
            <pc:docMk/>
            <pc:sldMk cId="2596238659" sldId="422"/>
            <ac:picMk id="3" creationId="{EDC8E31C-E5F9-9DC2-4F89-D3613009E8EF}"/>
          </ac:picMkLst>
        </pc:picChg>
        <pc:picChg chg="del">
          <ac:chgData name="James Albert David" userId="S::jbdavid@student.apc.edu.ph::32dd606e-f046-4e89-a0c5-61fe511a2609" providerId="AD" clId="Web-{B24EC6F2-7F78-8F36-B915-AE42BB509C15}" dt="2024-10-29T11:08:04.286" v="2"/>
          <ac:picMkLst>
            <pc:docMk/>
            <pc:sldMk cId="2596238659" sldId="422"/>
            <ac:picMk id="6" creationId="{908A2DF3-2FFD-6764-C7F6-E8B1E23EADDF}"/>
          </ac:picMkLst>
        </pc:picChg>
      </pc:sldChg>
      <pc:sldChg chg="addSp delSp modSp">
        <pc:chgData name="James Albert David" userId="S::jbdavid@student.apc.edu.ph::32dd606e-f046-4e89-a0c5-61fe511a2609" providerId="AD" clId="Web-{B24EC6F2-7F78-8F36-B915-AE42BB509C15}" dt="2024-10-29T11:08:33.256" v="10" actId="1076"/>
        <pc:sldMkLst>
          <pc:docMk/>
          <pc:sldMk cId="709421984" sldId="423"/>
        </pc:sldMkLst>
        <pc:picChg chg="add mod">
          <ac:chgData name="James Albert David" userId="S::jbdavid@student.apc.edu.ph::32dd606e-f046-4e89-a0c5-61fe511a2609" providerId="AD" clId="Web-{B24EC6F2-7F78-8F36-B915-AE42BB509C15}" dt="2024-10-29T11:08:33.256" v="10" actId="1076"/>
          <ac:picMkLst>
            <pc:docMk/>
            <pc:sldMk cId="709421984" sldId="423"/>
            <ac:picMk id="2" creationId="{C5C9BF28-D0C9-657A-A1C6-9016D72B3CD2}"/>
          </ac:picMkLst>
        </pc:picChg>
        <pc:picChg chg="del">
          <ac:chgData name="James Albert David" userId="S::jbdavid@student.apc.edu.ph::32dd606e-f046-4e89-a0c5-61fe511a2609" providerId="AD" clId="Web-{B24EC6F2-7F78-8F36-B915-AE42BB509C15}" dt="2024-10-29T11:08:28.037" v="8"/>
          <ac:picMkLst>
            <pc:docMk/>
            <pc:sldMk cId="709421984" sldId="423"/>
            <ac:picMk id="3" creationId="{1A28E00D-FDF3-B3D7-FA70-E52172756161}"/>
          </ac:picMkLst>
        </pc:picChg>
      </pc:sldChg>
      <pc:sldChg chg="addSp delSp modSp">
        <pc:chgData name="James Albert David" userId="S::jbdavid@student.apc.edu.ph::32dd606e-f046-4e89-a0c5-61fe511a2609" providerId="AD" clId="Web-{B24EC6F2-7F78-8F36-B915-AE42BB509C15}" dt="2024-10-29T11:09:04.711" v="22" actId="1076"/>
        <pc:sldMkLst>
          <pc:docMk/>
          <pc:sldMk cId="516841354" sldId="424"/>
        </pc:sldMkLst>
        <pc:spChg chg="mod">
          <ac:chgData name="James Albert David" userId="S::jbdavid@student.apc.edu.ph::32dd606e-f046-4e89-a0c5-61fe511a2609" providerId="AD" clId="Web-{B24EC6F2-7F78-8F36-B915-AE42BB509C15}" dt="2024-10-29T11:08:52.523" v="17" actId="20577"/>
          <ac:spMkLst>
            <pc:docMk/>
            <pc:sldMk cId="516841354" sldId="424"/>
            <ac:spMk id="4" creationId="{73091164-81E4-6B42-76B6-E23ED3B7280B}"/>
          </ac:spMkLst>
        </pc:spChg>
        <pc:picChg chg="add mod">
          <ac:chgData name="James Albert David" userId="S::jbdavid@student.apc.edu.ph::32dd606e-f046-4e89-a0c5-61fe511a2609" providerId="AD" clId="Web-{B24EC6F2-7F78-8F36-B915-AE42BB509C15}" dt="2024-10-29T11:09:04.711" v="22" actId="1076"/>
          <ac:picMkLst>
            <pc:docMk/>
            <pc:sldMk cId="516841354" sldId="424"/>
            <ac:picMk id="2" creationId="{BBF777BE-176B-4C75-B347-52ED12490224}"/>
          </ac:picMkLst>
        </pc:picChg>
        <pc:picChg chg="del">
          <ac:chgData name="James Albert David" userId="S::jbdavid@student.apc.edu.ph::32dd606e-f046-4e89-a0c5-61fe511a2609" providerId="AD" clId="Web-{B24EC6F2-7F78-8F36-B915-AE42BB509C15}" dt="2024-10-29T11:08:54.898" v="18"/>
          <ac:picMkLst>
            <pc:docMk/>
            <pc:sldMk cId="516841354" sldId="424"/>
            <ac:picMk id="4098" creationId="{700534D6-3181-7679-D7D1-186F8D8D015F}"/>
          </ac:picMkLst>
        </pc:picChg>
      </pc:sldChg>
      <pc:sldChg chg="delSp">
        <pc:chgData name="James Albert David" userId="S::jbdavid@student.apc.edu.ph::32dd606e-f046-4e89-a0c5-61fe511a2609" providerId="AD" clId="Web-{B24EC6F2-7F78-8F36-B915-AE42BB509C15}" dt="2024-10-29T11:09:09.087" v="23"/>
        <pc:sldMkLst>
          <pc:docMk/>
          <pc:sldMk cId="1721344606" sldId="425"/>
        </pc:sldMkLst>
        <pc:picChg chg="del">
          <ac:chgData name="James Albert David" userId="S::jbdavid@student.apc.edu.ph::32dd606e-f046-4e89-a0c5-61fe511a2609" providerId="AD" clId="Web-{B24EC6F2-7F78-8F36-B915-AE42BB509C15}" dt="2024-10-29T11:09:09.087" v="23"/>
          <ac:picMkLst>
            <pc:docMk/>
            <pc:sldMk cId="1721344606" sldId="425"/>
            <ac:picMk id="3" creationId="{B6CB6B1D-EE29-C8FE-A2FB-142C9E547266}"/>
          </ac:picMkLst>
        </pc:picChg>
      </pc:sldChg>
      <pc:sldChg chg="ord">
        <pc:chgData name="James Albert David" userId="S::jbdavid@student.apc.edu.ph::32dd606e-f046-4e89-a0c5-61fe511a2609" providerId="AD" clId="Web-{B24EC6F2-7F78-8F36-B915-AE42BB509C15}" dt="2024-10-29T11:12:18.489" v="24"/>
        <pc:sldMkLst>
          <pc:docMk/>
          <pc:sldMk cId="451418084" sldId="429"/>
        </pc:sldMkLst>
      </pc:sldChg>
      <pc:sldChg chg="ord">
        <pc:chgData name="James Albert David" userId="S::jbdavid@student.apc.edu.ph::32dd606e-f046-4e89-a0c5-61fe511a2609" providerId="AD" clId="Web-{B24EC6F2-7F78-8F36-B915-AE42BB509C15}" dt="2024-10-29T11:12:23.599" v="25"/>
        <pc:sldMkLst>
          <pc:docMk/>
          <pc:sldMk cId="2001760157" sldId="430"/>
        </pc:sldMkLst>
      </pc:sldChg>
    </pc:docChg>
  </pc:docChgLst>
  <pc:docChgLst>
    <pc:chgData name="Reycel John Emmanuel Carcueva" userId="S::rvcarcueva2@student.apc.edu.ph::2e1a29fd-9334-4962-9c52-835f36402a6a" providerId="AD" clId="Web-{E6E5942D-E904-4218-43EC-90F60604B5FE}"/>
    <pc:docChg chg="modSld">
      <pc:chgData name="Reycel John Emmanuel Carcueva" userId="S::rvcarcueva2@student.apc.edu.ph::2e1a29fd-9334-4962-9c52-835f36402a6a" providerId="AD" clId="Web-{E6E5942D-E904-4218-43EC-90F60604B5FE}" dt="2024-09-24T15:11:14.077" v="67"/>
      <pc:docMkLst>
        <pc:docMk/>
      </pc:docMkLst>
      <pc:sldChg chg="modSp">
        <pc:chgData name="Reycel John Emmanuel Carcueva" userId="S::rvcarcueva2@student.apc.edu.ph::2e1a29fd-9334-4962-9c52-835f36402a6a" providerId="AD" clId="Web-{E6E5942D-E904-4218-43EC-90F60604B5FE}" dt="2024-09-24T15:11:14.077" v="67"/>
        <pc:sldMkLst>
          <pc:docMk/>
          <pc:sldMk cId="3823123775" sldId="432"/>
        </pc:sldMkLst>
      </pc:sldChg>
    </pc:docChg>
  </pc:docChgLst>
  <pc:docChgLst>
    <pc:chgData name="Reycel John Emmanuel Carcueva" userId="S::rvcarcueva2@student.apc.edu.ph::2e1a29fd-9334-4962-9c52-835f36402a6a" providerId="AD" clId="Web-{E69F996B-9FA0-D227-41A0-BF5DB4B7213C}"/>
    <pc:docChg chg="modSld">
      <pc:chgData name="Reycel John Emmanuel Carcueva" userId="S::rvcarcueva2@student.apc.edu.ph::2e1a29fd-9334-4962-9c52-835f36402a6a" providerId="AD" clId="Web-{E69F996B-9FA0-D227-41A0-BF5DB4B7213C}" dt="2024-09-09T06:46:45.933" v="0"/>
      <pc:docMkLst>
        <pc:docMk/>
      </pc:docMkLst>
      <pc:sldChg chg="modSp">
        <pc:chgData name="Reycel John Emmanuel Carcueva" userId="S::rvcarcueva2@student.apc.edu.ph::2e1a29fd-9334-4962-9c52-835f36402a6a" providerId="AD" clId="Web-{E69F996B-9FA0-D227-41A0-BF5DB4B7213C}" dt="2024-09-09T06:46:45.933" v="0"/>
        <pc:sldMkLst>
          <pc:docMk/>
          <pc:sldMk cId="4285847947" sldId="375"/>
        </pc:sldMkLst>
        <pc:spChg chg="ord">
          <ac:chgData name="Reycel John Emmanuel Carcueva" userId="S::rvcarcueva2@student.apc.edu.ph::2e1a29fd-9334-4962-9c52-835f36402a6a" providerId="AD" clId="Web-{E69F996B-9FA0-D227-41A0-BF5DB4B7213C}" dt="2024-09-09T06:46:45.933" v="0"/>
          <ac:spMkLst>
            <pc:docMk/>
            <pc:sldMk cId="4285847947" sldId="375"/>
            <ac:spMk id="3" creationId="{5E0EE8E8-C3C7-461B-A013-1C48DEFD1FA9}"/>
          </ac:spMkLst>
        </pc:spChg>
      </pc:sldChg>
    </pc:docChg>
  </pc:docChgLst>
  <pc:docChgLst>
    <pc:chgData name="Reycel John Emmanuel Carcueva" userId="S::rvcarcueva2@student.apc.edu.ph::2e1a29fd-9334-4962-9c52-835f36402a6a" providerId="AD" clId="Web-{ABDA8629-3FD1-14EC-EE86-7F2F8D24C2BD}"/>
    <pc:docChg chg="addSld delSld modSld sldOrd">
      <pc:chgData name="Reycel John Emmanuel Carcueva" userId="S::rvcarcueva2@student.apc.edu.ph::2e1a29fd-9334-4962-9c52-835f36402a6a" providerId="AD" clId="Web-{ABDA8629-3FD1-14EC-EE86-7F2F8D24C2BD}" dt="2024-09-24T13:13:55.785" v="13"/>
      <pc:docMkLst>
        <pc:docMk/>
      </pc:docMkLst>
      <pc:sldChg chg="add">
        <pc:chgData name="Reycel John Emmanuel Carcueva" userId="S::rvcarcueva2@student.apc.edu.ph::2e1a29fd-9334-4962-9c52-835f36402a6a" providerId="AD" clId="Web-{ABDA8629-3FD1-14EC-EE86-7F2F8D24C2BD}" dt="2024-09-24T13:13:54.379" v="12"/>
        <pc:sldMkLst>
          <pc:docMk/>
          <pc:sldMk cId="2625297165" sldId="305"/>
        </pc:sldMkLst>
      </pc:sldChg>
      <pc:sldChg chg="new del">
        <pc:chgData name="Reycel John Emmanuel Carcueva" userId="S::rvcarcueva2@student.apc.edu.ph::2e1a29fd-9334-4962-9c52-835f36402a6a" providerId="AD" clId="Web-{ABDA8629-3FD1-14EC-EE86-7F2F8D24C2BD}" dt="2024-09-24T12:54:28.745" v="1"/>
        <pc:sldMkLst>
          <pc:docMk/>
          <pc:sldMk cId="1809397521" sldId="453"/>
        </pc:sldMkLst>
      </pc:sldChg>
      <pc:sldChg chg="modSp new del ord">
        <pc:chgData name="Reycel John Emmanuel Carcueva" userId="S::rvcarcueva2@student.apc.edu.ph::2e1a29fd-9334-4962-9c52-835f36402a6a" providerId="AD" clId="Web-{ABDA8629-3FD1-14EC-EE86-7F2F8D24C2BD}" dt="2024-09-24T13:13:55.785" v="13"/>
        <pc:sldMkLst>
          <pc:docMk/>
          <pc:sldMk cId="3166968563" sldId="453"/>
        </pc:sldMkLst>
      </pc:sldChg>
      <pc:sldMasterChg chg="addSldLayout">
        <pc:chgData name="Reycel John Emmanuel Carcueva" userId="S::rvcarcueva2@student.apc.edu.ph::2e1a29fd-9334-4962-9c52-835f36402a6a" providerId="AD" clId="Web-{ABDA8629-3FD1-14EC-EE86-7F2F8D24C2BD}" dt="2024-09-24T13:13:54.379" v="12"/>
        <pc:sldMasterMkLst>
          <pc:docMk/>
          <pc:sldMasterMk cId="1133738014" sldId="2147483648"/>
        </pc:sldMasterMkLst>
        <pc:sldLayoutChg chg="add">
          <pc:chgData name="Reycel John Emmanuel Carcueva" userId="S::rvcarcueva2@student.apc.edu.ph::2e1a29fd-9334-4962-9c52-835f36402a6a" providerId="AD" clId="Web-{ABDA8629-3FD1-14EC-EE86-7F2F8D24C2BD}" dt="2024-09-24T13:13:54.379" v="12"/>
          <pc:sldLayoutMkLst>
            <pc:docMk/>
            <pc:sldMasterMk cId="1133738014" sldId="2147483648"/>
            <pc:sldLayoutMk cId="3989897169" sldId="214748366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B2FF9A-225F-4166-B641-1644BAD1D50A}" type="datetimeFigureOut">
              <a:t>10/30/2024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4AE11D-DD5F-443D-9077-29464ECF2868}" type="slidenum">
              <a:t>‹#›</a:t>
            </a:fld>
            <a:endParaRPr lang="en-US"/>
          </a:p>
        </p:txBody>
      </p:sp>
    </p:spTree>
    <p:extLst>
      <p:ext uri="{BB962C8B-B14F-4D97-AF65-F5344CB8AC3E}">
        <p14:creationId xmlns:p14="http://schemas.microsoft.com/office/powerpoint/2010/main" val="2680891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5"/>
          </p:nvPr>
        </p:nvSpPr>
        <p:spPr/>
        <p:txBody>
          <a:bodyPr/>
          <a:lstStyle/>
          <a:p>
            <a:fld id="{AA4AE11D-DD5F-443D-9077-29464ECF2868}" type="slidenum">
              <a:rPr lang="en-PH" smtClean="0"/>
              <a:t>4</a:t>
            </a:fld>
            <a:endParaRPr lang="en-PH"/>
          </a:p>
        </p:txBody>
      </p:sp>
    </p:spTree>
    <p:extLst>
      <p:ext uri="{BB962C8B-B14F-4D97-AF65-F5344CB8AC3E}">
        <p14:creationId xmlns:p14="http://schemas.microsoft.com/office/powerpoint/2010/main" val="2676766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 start with **Manage Inquiries**. Here, we document how Admission Officers engage with prospective students. It covers everything from receiving inquiries to providing timely responses. This part also includes how we distribute relevant information, ensuring prospective students get a clear picture of the institution and its offerings.”</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A4AE11D-DD5F-443D-9077-29464ECF2868}" type="slidenum">
              <a:rPr lang="en-US"/>
              <a:t>9</a:t>
            </a:fld>
            <a:endParaRPr lang="en-US"/>
          </a:p>
        </p:txBody>
      </p:sp>
    </p:spTree>
    <p:extLst>
      <p:ext uri="{BB962C8B-B14F-4D97-AF65-F5344CB8AC3E}">
        <p14:creationId xmlns:p14="http://schemas.microsoft.com/office/powerpoint/2010/main" val="875048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“Next, we have **Manage Applications**. This use case details the full workflow, from application submission to review and updates. Here, we dive into evaluation procedures, documenting every step, and show how Admission Officers add their remarks. It’s like having a ‘step-by-step’ guide for managing applications seamlessly.”</a:t>
            </a:r>
          </a:p>
        </p:txBody>
      </p:sp>
      <p:sp>
        <p:nvSpPr>
          <p:cNvPr id="4" name="Slide Number Placeholder 3"/>
          <p:cNvSpPr>
            <a:spLocks noGrp="1"/>
          </p:cNvSpPr>
          <p:nvPr>
            <p:ph type="sldNum" sz="quarter" idx="5"/>
          </p:nvPr>
        </p:nvSpPr>
        <p:spPr/>
        <p:txBody>
          <a:bodyPr/>
          <a:lstStyle/>
          <a:p>
            <a:fld id="{AA4AE11D-DD5F-443D-9077-29464ECF2868}" type="slidenum">
              <a:rPr lang="en-US"/>
              <a:t>10</a:t>
            </a:fld>
            <a:endParaRPr lang="en-US"/>
          </a:p>
        </p:txBody>
      </p:sp>
    </p:spTree>
    <p:extLst>
      <p:ext uri="{BB962C8B-B14F-4D97-AF65-F5344CB8AC3E}">
        <p14:creationId xmlns:p14="http://schemas.microsoft.com/office/powerpoint/2010/main" val="1970257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A4AE11D-DD5F-443D-9077-29464ECF2868}" type="slidenum">
              <a:rPr lang="en-US"/>
              <a:t>11</a:t>
            </a:fld>
            <a:endParaRPr lang="en-US"/>
          </a:p>
        </p:txBody>
      </p:sp>
    </p:spTree>
    <p:extLst>
      <p:ext uri="{BB962C8B-B14F-4D97-AF65-F5344CB8AC3E}">
        <p14:creationId xmlns:p14="http://schemas.microsoft.com/office/powerpoint/2010/main" val="3581050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onto **Manage Scholarships**. This use case is unique because it addresses the interaction from both student and officer perspectives. It’s a deep dive into handling scholarship applications, including specific evaluation criteria, ensuring both the students and officers have a smooth, understandable process.”</a:t>
            </a:r>
          </a:p>
        </p:txBody>
      </p:sp>
      <p:sp>
        <p:nvSpPr>
          <p:cNvPr id="4" name="Slide Number Placeholder 3"/>
          <p:cNvSpPr>
            <a:spLocks noGrp="1"/>
          </p:cNvSpPr>
          <p:nvPr>
            <p:ph type="sldNum" sz="quarter" idx="5"/>
          </p:nvPr>
        </p:nvSpPr>
        <p:spPr/>
        <p:txBody>
          <a:bodyPr/>
          <a:lstStyle/>
          <a:p>
            <a:fld id="{AA4AE11D-DD5F-443D-9077-29464ECF2868}" type="slidenum">
              <a:rPr lang="en-US"/>
              <a:t>12</a:t>
            </a:fld>
            <a:endParaRPr lang="en-US"/>
          </a:p>
        </p:txBody>
      </p:sp>
    </p:spTree>
    <p:extLst>
      <p:ext uri="{BB962C8B-B14F-4D97-AF65-F5344CB8AC3E}">
        <p14:creationId xmlns:p14="http://schemas.microsoft.com/office/powerpoint/2010/main" val="3444895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“Moving on, **Generate Admission Reports** covers the analytics and reporting capabilities. Here, we detail how data is compiled, and insights are generated, providing a foundation for tracking admissions trends and metrics. Think of it like creating insights from data analytics—each report offers actionable insights for decision-making.”</a:t>
            </a:r>
          </a:p>
        </p:txBody>
      </p:sp>
      <p:sp>
        <p:nvSpPr>
          <p:cNvPr id="4" name="Slide Number Placeholder 3"/>
          <p:cNvSpPr>
            <a:spLocks noGrp="1"/>
          </p:cNvSpPr>
          <p:nvPr>
            <p:ph type="sldNum" sz="quarter" idx="5"/>
          </p:nvPr>
        </p:nvSpPr>
        <p:spPr/>
        <p:txBody>
          <a:bodyPr/>
          <a:lstStyle/>
          <a:p>
            <a:fld id="{AA4AE11D-DD5F-443D-9077-29464ECF2868}" type="slidenum">
              <a:rPr lang="en-US"/>
              <a:t>13</a:t>
            </a:fld>
            <a:endParaRPr lang="en-US"/>
          </a:p>
        </p:txBody>
      </p:sp>
    </p:spTree>
    <p:extLst>
      <p:ext uri="{BB962C8B-B14F-4D97-AF65-F5344CB8AC3E}">
        <p14:creationId xmlns:p14="http://schemas.microsoft.com/office/powerpoint/2010/main" val="1578748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“Finally, **Manage Account** outlines user registration and account maintenance procedures. This section includes everything from security protocols to account updates. It’s like setting up robust account controls, similar to cybersecurity measures, ensuring accounts are secure and easily maintainable.”</a:t>
            </a:r>
          </a:p>
          <a:p>
            <a:endParaRPr lang="en-US">
              <a:cs typeface="Calibri"/>
            </a:endParaRPr>
          </a:p>
          <a:p>
            <a:r>
              <a:rPr lang="en-US"/>
              <a:t>"These use cases form the backbone of </a:t>
            </a:r>
            <a:r>
              <a:rPr lang="en-US" err="1"/>
              <a:t>InnolabAMS</a:t>
            </a:r>
            <a:r>
              <a:rPr lang="en-US"/>
              <a:t>, creating a clear and detailed map of user actions within the system, much like documentation in security protocols—each one detailed, precise, and accounting for every scenario. Thanks for your attention!"</a:t>
            </a:r>
          </a:p>
        </p:txBody>
      </p:sp>
      <p:sp>
        <p:nvSpPr>
          <p:cNvPr id="4" name="Slide Number Placeholder 3"/>
          <p:cNvSpPr>
            <a:spLocks noGrp="1"/>
          </p:cNvSpPr>
          <p:nvPr>
            <p:ph type="sldNum" sz="quarter" idx="5"/>
          </p:nvPr>
        </p:nvSpPr>
        <p:spPr/>
        <p:txBody>
          <a:bodyPr/>
          <a:lstStyle/>
          <a:p>
            <a:fld id="{AA4AE11D-DD5F-443D-9077-29464ECF2868}" type="slidenum">
              <a:rPr lang="en-US"/>
              <a:t>14</a:t>
            </a:fld>
            <a:endParaRPr lang="en-US"/>
          </a:p>
        </p:txBody>
      </p:sp>
    </p:spTree>
    <p:extLst>
      <p:ext uri="{BB962C8B-B14F-4D97-AF65-F5344CB8AC3E}">
        <p14:creationId xmlns:p14="http://schemas.microsoft.com/office/powerpoint/2010/main" val="3691677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C521D-6FB1-108B-4E45-B06A8D4F7E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A94DA496-663E-84D5-1147-961825D840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87FEBCDD-8584-CFB7-E236-AE6FD22ABF1B}"/>
              </a:ext>
            </a:extLst>
          </p:cNvPr>
          <p:cNvSpPr>
            <a:spLocks noGrp="1"/>
          </p:cNvSpPr>
          <p:nvPr>
            <p:ph type="dt" sz="half" idx="10"/>
          </p:nvPr>
        </p:nvSpPr>
        <p:spPr/>
        <p:txBody>
          <a:bodyPr/>
          <a:lstStyle/>
          <a:p>
            <a:fld id="{A3B18C94-AD59-402F-AD5E-A5343B9CEEDA}" type="datetimeFigureOut">
              <a:rPr lang="en-PH" smtClean="0"/>
              <a:t>30/10/2024</a:t>
            </a:fld>
            <a:endParaRPr lang="en-PH"/>
          </a:p>
        </p:txBody>
      </p:sp>
      <p:sp>
        <p:nvSpPr>
          <p:cNvPr id="5" name="Footer Placeholder 4">
            <a:extLst>
              <a:ext uri="{FF2B5EF4-FFF2-40B4-BE49-F238E27FC236}">
                <a16:creationId xmlns:a16="http://schemas.microsoft.com/office/drawing/2014/main" id="{D3FC6A55-492F-49BB-A432-D595806D6FA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26B1666-C2FF-909B-DB37-686733867043}"/>
              </a:ext>
            </a:extLst>
          </p:cNvPr>
          <p:cNvSpPr>
            <a:spLocks noGrp="1"/>
          </p:cNvSpPr>
          <p:nvPr>
            <p:ph type="sldNum" sz="quarter" idx="12"/>
          </p:nvPr>
        </p:nvSpPr>
        <p:spPr/>
        <p:txBody>
          <a:bodyPr/>
          <a:lstStyle/>
          <a:p>
            <a:fld id="{E810D405-39D9-4297-8F13-DB6364574501}" type="slidenum">
              <a:rPr lang="en-PH" smtClean="0"/>
              <a:t>‹#›</a:t>
            </a:fld>
            <a:endParaRPr lang="en-PH"/>
          </a:p>
        </p:txBody>
      </p:sp>
    </p:spTree>
    <p:extLst>
      <p:ext uri="{BB962C8B-B14F-4D97-AF65-F5344CB8AC3E}">
        <p14:creationId xmlns:p14="http://schemas.microsoft.com/office/powerpoint/2010/main" val="937254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BB640-3971-FE93-DF8D-532C19979D4D}"/>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BE61F29D-A173-E08B-B558-696AFD54AF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20B8D44F-C284-55B9-6F2D-88EBAB5181A5}"/>
              </a:ext>
            </a:extLst>
          </p:cNvPr>
          <p:cNvSpPr>
            <a:spLocks noGrp="1"/>
          </p:cNvSpPr>
          <p:nvPr>
            <p:ph type="dt" sz="half" idx="10"/>
          </p:nvPr>
        </p:nvSpPr>
        <p:spPr/>
        <p:txBody>
          <a:bodyPr/>
          <a:lstStyle/>
          <a:p>
            <a:fld id="{A3B18C94-AD59-402F-AD5E-A5343B9CEEDA}" type="datetimeFigureOut">
              <a:rPr lang="en-PH" smtClean="0"/>
              <a:t>30/10/2024</a:t>
            </a:fld>
            <a:endParaRPr lang="en-PH"/>
          </a:p>
        </p:txBody>
      </p:sp>
      <p:sp>
        <p:nvSpPr>
          <p:cNvPr id="5" name="Footer Placeholder 4">
            <a:extLst>
              <a:ext uri="{FF2B5EF4-FFF2-40B4-BE49-F238E27FC236}">
                <a16:creationId xmlns:a16="http://schemas.microsoft.com/office/drawing/2014/main" id="{6C39FF84-1875-D3AF-4A8A-5213970D890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4AAEA05-CFF7-DED5-128D-A741289968EE}"/>
              </a:ext>
            </a:extLst>
          </p:cNvPr>
          <p:cNvSpPr>
            <a:spLocks noGrp="1"/>
          </p:cNvSpPr>
          <p:nvPr>
            <p:ph type="sldNum" sz="quarter" idx="12"/>
          </p:nvPr>
        </p:nvSpPr>
        <p:spPr/>
        <p:txBody>
          <a:bodyPr/>
          <a:lstStyle/>
          <a:p>
            <a:fld id="{E810D405-39D9-4297-8F13-DB6364574501}" type="slidenum">
              <a:rPr lang="en-PH" smtClean="0"/>
              <a:t>‹#›</a:t>
            </a:fld>
            <a:endParaRPr lang="en-PH"/>
          </a:p>
        </p:txBody>
      </p:sp>
    </p:spTree>
    <p:extLst>
      <p:ext uri="{BB962C8B-B14F-4D97-AF65-F5344CB8AC3E}">
        <p14:creationId xmlns:p14="http://schemas.microsoft.com/office/powerpoint/2010/main" val="1130710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D38973-5C4B-31A2-5E5A-5FAA05C1CB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1C7CDFCA-2F1F-1CEE-E3A6-41FE07A5F7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C2A01A88-BCF7-4ACC-D2CA-7FD1E67E7A14}"/>
              </a:ext>
            </a:extLst>
          </p:cNvPr>
          <p:cNvSpPr>
            <a:spLocks noGrp="1"/>
          </p:cNvSpPr>
          <p:nvPr>
            <p:ph type="dt" sz="half" idx="10"/>
          </p:nvPr>
        </p:nvSpPr>
        <p:spPr/>
        <p:txBody>
          <a:bodyPr/>
          <a:lstStyle/>
          <a:p>
            <a:fld id="{A3B18C94-AD59-402F-AD5E-A5343B9CEEDA}" type="datetimeFigureOut">
              <a:rPr lang="en-PH" smtClean="0"/>
              <a:t>30/10/2024</a:t>
            </a:fld>
            <a:endParaRPr lang="en-PH"/>
          </a:p>
        </p:txBody>
      </p:sp>
      <p:sp>
        <p:nvSpPr>
          <p:cNvPr id="5" name="Footer Placeholder 4">
            <a:extLst>
              <a:ext uri="{FF2B5EF4-FFF2-40B4-BE49-F238E27FC236}">
                <a16:creationId xmlns:a16="http://schemas.microsoft.com/office/drawing/2014/main" id="{69BBA176-0939-29C1-8276-E5BAE81028E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98C0C15-2021-9B30-476A-008B75F4C505}"/>
              </a:ext>
            </a:extLst>
          </p:cNvPr>
          <p:cNvSpPr>
            <a:spLocks noGrp="1"/>
          </p:cNvSpPr>
          <p:nvPr>
            <p:ph type="sldNum" sz="quarter" idx="12"/>
          </p:nvPr>
        </p:nvSpPr>
        <p:spPr/>
        <p:txBody>
          <a:bodyPr/>
          <a:lstStyle/>
          <a:p>
            <a:fld id="{E810D405-39D9-4297-8F13-DB6364574501}" type="slidenum">
              <a:rPr lang="en-PH" smtClean="0"/>
              <a:t>‹#›</a:t>
            </a:fld>
            <a:endParaRPr lang="en-PH"/>
          </a:p>
        </p:txBody>
      </p:sp>
    </p:spTree>
    <p:extLst>
      <p:ext uri="{BB962C8B-B14F-4D97-AF65-F5344CB8AC3E}">
        <p14:creationId xmlns:p14="http://schemas.microsoft.com/office/powerpoint/2010/main" val="238923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mj-lt"/>
              </a:defRPr>
            </a:lvl1pPr>
          </a:lstStyle>
          <a:p>
            <a:r>
              <a:rPr lang="en-US"/>
              <a:t>Click to edit Master title style</a:t>
            </a:r>
          </a:p>
        </p:txBody>
      </p:sp>
      <p:pic>
        <p:nvPicPr>
          <p:cNvPr id="7" name="Picture 6">
            <a:extLst>
              <a:ext uri="{FF2B5EF4-FFF2-40B4-BE49-F238E27FC236}">
                <a16:creationId xmlns:a16="http://schemas.microsoft.com/office/drawing/2014/main" id="{C4E37911-4606-482B-9116-F1DBAF36C032}"/>
              </a:ext>
            </a:extLst>
          </p:cNvPr>
          <p:cNvPicPr>
            <a:picLocks noChangeAspect="1"/>
          </p:cNvPicPr>
          <p:nvPr userDrawn="1"/>
        </p:nvPicPr>
        <p:blipFill>
          <a:blip r:embed="rId2"/>
          <a:stretch>
            <a:fillRect/>
          </a:stretch>
        </p:blipFill>
        <p:spPr>
          <a:xfrm>
            <a:off x="200368" y="264467"/>
            <a:ext cx="811014" cy="811014"/>
          </a:xfrm>
          <a:prstGeom prst="rect">
            <a:avLst/>
          </a:prstGeom>
        </p:spPr>
      </p:pic>
    </p:spTree>
    <p:extLst>
      <p:ext uri="{BB962C8B-B14F-4D97-AF65-F5344CB8AC3E}">
        <p14:creationId xmlns:p14="http://schemas.microsoft.com/office/powerpoint/2010/main" val="889865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Overview">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10/30/2024</a:t>
            </a:fld>
            <a:endParaRPr lang="en-US"/>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mj-lt"/>
              </a:defRPr>
            </a:lvl1pPr>
          </a:lstStyle>
          <a:p>
            <a:r>
              <a:rPr lang="en-US"/>
              <a:t>Content overview Title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DBBD1C7-5D32-41FE-A1BF-0B2663BB715A}"/>
              </a:ext>
            </a:extLst>
          </p:cNvPr>
          <p:cNvPicPr>
            <a:picLocks noChangeAspect="1"/>
          </p:cNvPicPr>
          <p:nvPr userDrawn="1"/>
        </p:nvPicPr>
        <p:blipFill>
          <a:blip r:embed="rId2"/>
          <a:stretch>
            <a:fillRect/>
          </a:stretch>
        </p:blipFill>
        <p:spPr>
          <a:xfrm>
            <a:off x="200368" y="264467"/>
            <a:ext cx="811014" cy="811014"/>
          </a:xfrm>
          <a:prstGeom prst="rect">
            <a:avLst/>
          </a:prstGeom>
        </p:spPr>
      </p:pic>
    </p:spTree>
    <p:extLst>
      <p:ext uri="{BB962C8B-B14F-4D97-AF65-F5344CB8AC3E}">
        <p14:creationId xmlns:p14="http://schemas.microsoft.com/office/powerpoint/2010/main" val="2773294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10/30/2024</a:t>
            </a:fld>
            <a:endParaRPr lang="en-US"/>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mj-lt"/>
              </a:defRPr>
            </a:lvl1pPr>
          </a:lstStyle>
          <a:p>
            <a:r>
              <a:rPr lang="en-US"/>
              <a:t>Content Slide Title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DBBD1C7-5D32-41FE-A1BF-0B2663BB715A}"/>
              </a:ext>
            </a:extLst>
          </p:cNvPr>
          <p:cNvPicPr>
            <a:picLocks noChangeAspect="1"/>
          </p:cNvPicPr>
          <p:nvPr userDrawn="1"/>
        </p:nvPicPr>
        <p:blipFill>
          <a:blip r:embed="rId2"/>
          <a:stretch>
            <a:fillRect/>
          </a:stretch>
        </p:blipFill>
        <p:spPr>
          <a:xfrm>
            <a:off x="200368" y="264467"/>
            <a:ext cx="811014" cy="811014"/>
          </a:xfrm>
          <a:prstGeom prst="rect">
            <a:avLst/>
          </a:prstGeom>
        </p:spPr>
      </p:pic>
    </p:spTree>
    <p:extLst>
      <p:ext uri="{BB962C8B-B14F-4D97-AF65-F5344CB8AC3E}">
        <p14:creationId xmlns:p14="http://schemas.microsoft.com/office/powerpoint/2010/main" val="3989897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8A0D3-CF10-5F38-B31B-E1B3FDC74467}"/>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C708059A-5ADB-3B15-A871-AFFAFCF4FD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FDBCF9A8-129A-FEB8-FA09-D4EF13460F38}"/>
              </a:ext>
            </a:extLst>
          </p:cNvPr>
          <p:cNvSpPr>
            <a:spLocks noGrp="1"/>
          </p:cNvSpPr>
          <p:nvPr>
            <p:ph type="dt" sz="half" idx="10"/>
          </p:nvPr>
        </p:nvSpPr>
        <p:spPr/>
        <p:txBody>
          <a:bodyPr/>
          <a:lstStyle/>
          <a:p>
            <a:fld id="{A3B18C94-AD59-402F-AD5E-A5343B9CEEDA}" type="datetimeFigureOut">
              <a:rPr lang="en-PH" smtClean="0"/>
              <a:t>30/10/2024</a:t>
            </a:fld>
            <a:endParaRPr lang="en-PH"/>
          </a:p>
        </p:txBody>
      </p:sp>
      <p:sp>
        <p:nvSpPr>
          <p:cNvPr id="5" name="Footer Placeholder 4">
            <a:extLst>
              <a:ext uri="{FF2B5EF4-FFF2-40B4-BE49-F238E27FC236}">
                <a16:creationId xmlns:a16="http://schemas.microsoft.com/office/drawing/2014/main" id="{150D0839-E798-6556-3B61-0FDC1861B6B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F5209F0-D123-2711-2C0D-1856C51392F6}"/>
              </a:ext>
            </a:extLst>
          </p:cNvPr>
          <p:cNvSpPr>
            <a:spLocks noGrp="1"/>
          </p:cNvSpPr>
          <p:nvPr>
            <p:ph type="sldNum" sz="quarter" idx="12"/>
          </p:nvPr>
        </p:nvSpPr>
        <p:spPr/>
        <p:txBody>
          <a:bodyPr/>
          <a:lstStyle/>
          <a:p>
            <a:fld id="{E810D405-39D9-4297-8F13-DB6364574501}" type="slidenum">
              <a:rPr lang="en-PH" smtClean="0"/>
              <a:t>‹#›</a:t>
            </a:fld>
            <a:endParaRPr lang="en-PH"/>
          </a:p>
        </p:txBody>
      </p:sp>
    </p:spTree>
    <p:extLst>
      <p:ext uri="{BB962C8B-B14F-4D97-AF65-F5344CB8AC3E}">
        <p14:creationId xmlns:p14="http://schemas.microsoft.com/office/powerpoint/2010/main" val="3593912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AA86-CA93-A03E-15D4-31D3777548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4E085FC2-4474-CA04-6F18-471587FA1EA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FBB1C4-A33C-89CE-7A8B-5E77064FE37D}"/>
              </a:ext>
            </a:extLst>
          </p:cNvPr>
          <p:cNvSpPr>
            <a:spLocks noGrp="1"/>
          </p:cNvSpPr>
          <p:nvPr>
            <p:ph type="dt" sz="half" idx="10"/>
          </p:nvPr>
        </p:nvSpPr>
        <p:spPr/>
        <p:txBody>
          <a:bodyPr/>
          <a:lstStyle/>
          <a:p>
            <a:fld id="{A3B18C94-AD59-402F-AD5E-A5343B9CEEDA}" type="datetimeFigureOut">
              <a:rPr lang="en-PH" smtClean="0"/>
              <a:t>30/10/2024</a:t>
            </a:fld>
            <a:endParaRPr lang="en-PH"/>
          </a:p>
        </p:txBody>
      </p:sp>
      <p:sp>
        <p:nvSpPr>
          <p:cNvPr id="5" name="Footer Placeholder 4">
            <a:extLst>
              <a:ext uri="{FF2B5EF4-FFF2-40B4-BE49-F238E27FC236}">
                <a16:creationId xmlns:a16="http://schemas.microsoft.com/office/drawing/2014/main" id="{C0B45CA8-BD6E-64AE-1EAF-6E876BD2D39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3433622-7627-902D-25A3-233287C8E373}"/>
              </a:ext>
            </a:extLst>
          </p:cNvPr>
          <p:cNvSpPr>
            <a:spLocks noGrp="1"/>
          </p:cNvSpPr>
          <p:nvPr>
            <p:ph type="sldNum" sz="quarter" idx="12"/>
          </p:nvPr>
        </p:nvSpPr>
        <p:spPr/>
        <p:txBody>
          <a:bodyPr/>
          <a:lstStyle/>
          <a:p>
            <a:fld id="{E810D405-39D9-4297-8F13-DB6364574501}" type="slidenum">
              <a:rPr lang="en-PH" smtClean="0"/>
              <a:t>‹#›</a:t>
            </a:fld>
            <a:endParaRPr lang="en-PH"/>
          </a:p>
        </p:txBody>
      </p:sp>
    </p:spTree>
    <p:extLst>
      <p:ext uri="{BB962C8B-B14F-4D97-AF65-F5344CB8AC3E}">
        <p14:creationId xmlns:p14="http://schemas.microsoft.com/office/powerpoint/2010/main" val="2295037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77961-71C2-0597-9660-F2629E324F0C}"/>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EB19AC26-E9B2-8E14-DE33-9ECC667AD2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D4E4C797-DFFC-EF4C-1D51-8B95AA6E1C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E900A2C0-5BB8-23BB-A601-0D06040DD368}"/>
              </a:ext>
            </a:extLst>
          </p:cNvPr>
          <p:cNvSpPr>
            <a:spLocks noGrp="1"/>
          </p:cNvSpPr>
          <p:nvPr>
            <p:ph type="dt" sz="half" idx="10"/>
          </p:nvPr>
        </p:nvSpPr>
        <p:spPr/>
        <p:txBody>
          <a:bodyPr/>
          <a:lstStyle/>
          <a:p>
            <a:fld id="{A3B18C94-AD59-402F-AD5E-A5343B9CEEDA}" type="datetimeFigureOut">
              <a:rPr lang="en-PH" smtClean="0"/>
              <a:t>30/10/2024</a:t>
            </a:fld>
            <a:endParaRPr lang="en-PH"/>
          </a:p>
        </p:txBody>
      </p:sp>
      <p:sp>
        <p:nvSpPr>
          <p:cNvPr id="6" name="Footer Placeholder 5">
            <a:extLst>
              <a:ext uri="{FF2B5EF4-FFF2-40B4-BE49-F238E27FC236}">
                <a16:creationId xmlns:a16="http://schemas.microsoft.com/office/drawing/2014/main" id="{93CCA4A6-15C8-C728-2083-C3CA8117E13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4932AFB7-F7EB-6665-EAA2-0FDCC94A81EA}"/>
              </a:ext>
            </a:extLst>
          </p:cNvPr>
          <p:cNvSpPr>
            <a:spLocks noGrp="1"/>
          </p:cNvSpPr>
          <p:nvPr>
            <p:ph type="sldNum" sz="quarter" idx="12"/>
          </p:nvPr>
        </p:nvSpPr>
        <p:spPr/>
        <p:txBody>
          <a:bodyPr/>
          <a:lstStyle/>
          <a:p>
            <a:fld id="{E810D405-39D9-4297-8F13-DB6364574501}" type="slidenum">
              <a:rPr lang="en-PH" smtClean="0"/>
              <a:t>‹#›</a:t>
            </a:fld>
            <a:endParaRPr lang="en-PH"/>
          </a:p>
        </p:txBody>
      </p:sp>
    </p:spTree>
    <p:extLst>
      <p:ext uri="{BB962C8B-B14F-4D97-AF65-F5344CB8AC3E}">
        <p14:creationId xmlns:p14="http://schemas.microsoft.com/office/powerpoint/2010/main" val="2927562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39DEF-E85A-75B0-D01B-2FBB6CAE7B74}"/>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EF5F371-20B5-DC79-8586-B461D241BA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87342A-15D5-7420-C865-A779DABA5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73F8B170-9245-3CA7-DF72-408A542553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75FD21-20C7-F5CE-9FA0-5ED2C2368E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29AC62EF-EB6B-909A-FC5F-DBE7317875AC}"/>
              </a:ext>
            </a:extLst>
          </p:cNvPr>
          <p:cNvSpPr>
            <a:spLocks noGrp="1"/>
          </p:cNvSpPr>
          <p:nvPr>
            <p:ph type="dt" sz="half" idx="10"/>
          </p:nvPr>
        </p:nvSpPr>
        <p:spPr/>
        <p:txBody>
          <a:bodyPr/>
          <a:lstStyle/>
          <a:p>
            <a:fld id="{A3B18C94-AD59-402F-AD5E-A5343B9CEEDA}" type="datetimeFigureOut">
              <a:rPr lang="en-PH" smtClean="0"/>
              <a:t>30/10/2024</a:t>
            </a:fld>
            <a:endParaRPr lang="en-PH"/>
          </a:p>
        </p:txBody>
      </p:sp>
      <p:sp>
        <p:nvSpPr>
          <p:cNvPr id="8" name="Footer Placeholder 7">
            <a:extLst>
              <a:ext uri="{FF2B5EF4-FFF2-40B4-BE49-F238E27FC236}">
                <a16:creationId xmlns:a16="http://schemas.microsoft.com/office/drawing/2014/main" id="{2CF3A2D8-3766-8685-C022-05BC345E298A}"/>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7CA4A6C7-EB1D-3307-1676-7DE172434408}"/>
              </a:ext>
            </a:extLst>
          </p:cNvPr>
          <p:cNvSpPr>
            <a:spLocks noGrp="1"/>
          </p:cNvSpPr>
          <p:nvPr>
            <p:ph type="sldNum" sz="quarter" idx="12"/>
          </p:nvPr>
        </p:nvSpPr>
        <p:spPr/>
        <p:txBody>
          <a:bodyPr/>
          <a:lstStyle/>
          <a:p>
            <a:fld id="{E810D405-39D9-4297-8F13-DB6364574501}" type="slidenum">
              <a:rPr lang="en-PH" smtClean="0"/>
              <a:t>‹#›</a:t>
            </a:fld>
            <a:endParaRPr lang="en-PH"/>
          </a:p>
        </p:txBody>
      </p:sp>
    </p:spTree>
    <p:extLst>
      <p:ext uri="{BB962C8B-B14F-4D97-AF65-F5344CB8AC3E}">
        <p14:creationId xmlns:p14="http://schemas.microsoft.com/office/powerpoint/2010/main" val="3373062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C0F1-CDE8-0047-1FD8-80E3FE545BB9}"/>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83C63A0E-EA83-AA3B-9A1C-687A469AEC90}"/>
              </a:ext>
            </a:extLst>
          </p:cNvPr>
          <p:cNvSpPr>
            <a:spLocks noGrp="1"/>
          </p:cNvSpPr>
          <p:nvPr>
            <p:ph type="dt" sz="half" idx="10"/>
          </p:nvPr>
        </p:nvSpPr>
        <p:spPr/>
        <p:txBody>
          <a:bodyPr/>
          <a:lstStyle/>
          <a:p>
            <a:fld id="{A3B18C94-AD59-402F-AD5E-A5343B9CEEDA}" type="datetimeFigureOut">
              <a:rPr lang="en-PH" smtClean="0"/>
              <a:t>30/10/2024</a:t>
            </a:fld>
            <a:endParaRPr lang="en-PH"/>
          </a:p>
        </p:txBody>
      </p:sp>
      <p:sp>
        <p:nvSpPr>
          <p:cNvPr id="4" name="Footer Placeholder 3">
            <a:extLst>
              <a:ext uri="{FF2B5EF4-FFF2-40B4-BE49-F238E27FC236}">
                <a16:creationId xmlns:a16="http://schemas.microsoft.com/office/drawing/2014/main" id="{62EEE69E-2697-A76E-CB88-B595342C5B6C}"/>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9AECC3C2-BBF3-1280-8433-5B7678090285}"/>
              </a:ext>
            </a:extLst>
          </p:cNvPr>
          <p:cNvSpPr>
            <a:spLocks noGrp="1"/>
          </p:cNvSpPr>
          <p:nvPr>
            <p:ph type="sldNum" sz="quarter" idx="12"/>
          </p:nvPr>
        </p:nvSpPr>
        <p:spPr/>
        <p:txBody>
          <a:bodyPr/>
          <a:lstStyle/>
          <a:p>
            <a:fld id="{E810D405-39D9-4297-8F13-DB6364574501}" type="slidenum">
              <a:rPr lang="en-PH" smtClean="0"/>
              <a:t>‹#›</a:t>
            </a:fld>
            <a:endParaRPr lang="en-PH"/>
          </a:p>
        </p:txBody>
      </p:sp>
    </p:spTree>
    <p:extLst>
      <p:ext uri="{BB962C8B-B14F-4D97-AF65-F5344CB8AC3E}">
        <p14:creationId xmlns:p14="http://schemas.microsoft.com/office/powerpoint/2010/main" val="261090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69BCE2-C73B-E103-1265-F7285F138A36}"/>
              </a:ext>
            </a:extLst>
          </p:cNvPr>
          <p:cNvSpPr>
            <a:spLocks noGrp="1"/>
          </p:cNvSpPr>
          <p:nvPr>
            <p:ph type="dt" sz="half" idx="10"/>
          </p:nvPr>
        </p:nvSpPr>
        <p:spPr/>
        <p:txBody>
          <a:bodyPr/>
          <a:lstStyle/>
          <a:p>
            <a:fld id="{A3B18C94-AD59-402F-AD5E-A5343B9CEEDA}" type="datetimeFigureOut">
              <a:rPr lang="en-PH" smtClean="0"/>
              <a:t>30/10/2024</a:t>
            </a:fld>
            <a:endParaRPr lang="en-PH"/>
          </a:p>
        </p:txBody>
      </p:sp>
      <p:sp>
        <p:nvSpPr>
          <p:cNvPr id="3" name="Footer Placeholder 2">
            <a:extLst>
              <a:ext uri="{FF2B5EF4-FFF2-40B4-BE49-F238E27FC236}">
                <a16:creationId xmlns:a16="http://schemas.microsoft.com/office/drawing/2014/main" id="{226C37D5-0C0B-7CE6-5B06-7236997D42CD}"/>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F21B2475-E09B-EE00-9170-61AE50EBD4B9}"/>
              </a:ext>
            </a:extLst>
          </p:cNvPr>
          <p:cNvSpPr>
            <a:spLocks noGrp="1"/>
          </p:cNvSpPr>
          <p:nvPr>
            <p:ph type="sldNum" sz="quarter" idx="12"/>
          </p:nvPr>
        </p:nvSpPr>
        <p:spPr/>
        <p:txBody>
          <a:bodyPr/>
          <a:lstStyle/>
          <a:p>
            <a:fld id="{E810D405-39D9-4297-8F13-DB6364574501}" type="slidenum">
              <a:rPr lang="en-PH" smtClean="0"/>
              <a:t>‹#›</a:t>
            </a:fld>
            <a:endParaRPr lang="en-PH"/>
          </a:p>
        </p:txBody>
      </p:sp>
    </p:spTree>
    <p:extLst>
      <p:ext uri="{BB962C8B-B14F-4D97-AF65-F5344CB8AC3E}">
        <p14:creationId xmlns:p14="http://schemas.microsoft.com/office/powerpoint/2010/main" val="1139655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DF2B9-EEE1-6AD7-6155-5054C036F5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A81D987D-5788-9EEB-43AF-D0A45F233B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FF504BB6-58AF-544E-04F3-4575391A5E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2A4762-6495-C7AE-56B6-0A568FE183CB}"/>
              </a:ext>
            </a:extLst>
          </p:cNvPr>
          <p:cNvSpPr>
            <a:spLocks noGrp="1"/>
          </p:cNvSpPr>
          <p:nvPr>
            <p:ph type="dt" sz="half" idx="10"/>
          </p:nvPr>
        </p:nvSpPr>
        <p:spPr/>
        <p:txBody>
          <a:bodyPr/>
          <a:lstStyle/>
          <a:p>
            <a:fld id="{A3B18C94-AD59-402F-AD5E-A5343B9CEEDA}" type="datetimeFigureOut">
              <a:rPr lang="en-PH" smtClean="0"/>
              <a:t>30/10/2024</a:t>
            </a:fld>
            <a:endParaRPr lang="en-PH"/>
          </a:p>
        </p:txBody>
      </p:sp>
      <p:sp>
        <p:nvSpPr>
          <p:cNvPr id="6" name="Footer Placeholder 5">
            <a:extLst>
              <a:ext uri="{FF2B5EF4-FFF2-40B4-BE49-F238E27FC236}">
                <a16:creationId xmlns:a16="http://schemas.microsoft.com/office/drawing/2014/main" id="{0EB622F0-36CE-E8DE-DEA5-806C45A42DA0}"/>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9711FD3D-D20E-CE3C-83E5-578BC8E7AD7B}"/>
              </a:ext>
            </a:extLst>
          </p:cNvPr>
          <p:cNvSpPr>
            <a:spLocks noGrp="1"/>
          </p:cNvSpPr>
          <p:nvPr>
            <p:ph type="sldNum" sz="quarter" idx="12"/>
          </p:nvPr>
        </p:nvSpPr>
        <p:spPr/>
        <p:txBody>
          <a:bodyPr/>
          <a:lstStyle/>
          <a:p>
            <a:fld id="{E810D405-39D9-4297-8F13-DB6364574501}" type="slidenum">
              <a:rPr lang="en-PH" smtClean="0"/>
              <a:t>‹#›</a:t>
            </a:fld>
            <a:endParaRPr lang="en-PH"/>
          </a:p>
        </p:txBody>
      </p:sp>
    </p:spTree>
    <p:extLst>
      <p:ext uri="{BB962C8B-B14F-4D97-AF65-F5344CB8AC3E}">
        <p14:creationId xmlns:p14="http://schemas.microsoft.com/office/powerpoint/2010/main" val="1886858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D527B-203F-100B-3824-452043C780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5C8195B5-3C2F-E583-038C-D9E489E7E1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724C4B72-A900-7968-7F7A-1D57215529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175142-FF32-FF2A-1863-09B0672E0CAC}"/>
              </a:ext>
            </a:extLst>
          </p:cNvPr>
          <p:cNvSpPr>
            <a:spLocks noGrp="1"/>
          </p:cNvSpPr>
          <p:nvPr>
            <p:ph type="dt" sz="half" idx="10"/>
          </p:nvPr>
        </p:nvSpPr>
        <p:spPr/>
        <p:txBody>
          <a:bodyPr/>
          <a:lstStyle/>
          <a:p>
            <a:fld id="{A3B18C94-AD59-402F-AD5E-A5343B9CEEDA}" type="datetimeFigureOut">
              <a:rPr lang="en-PH" smtClean="0"/>
              <a:t>30/10/2024</a:t>
            </a:fld>
            <a:endParaRPr lang="en-PH"/>
          </a:p>
        </p:txBody>
      </p:sp>
      <p:sp>
        <p:nvSpPr>
          <p:cNvPr id="6" name="Footer Placeholder 5">
            <a:extLst>
              <a:ext uri="{FF2B5EF4-FFF2-40B4-BE49-F238E27FC236}">
                <a16:creationId xmlns:a16="http://schemas.microsoft.com/office/drawing/2014/main" id="{FD31F75B-FBB3-68E3-D6BF-E2C05218141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0323AF9-48AE-3FE6-3A15-CFDF366E52AD}"/>
              </a:ext>
            </a:extLst>
          </p:cNvPr>
          <p:cNvSpPr>
            <a:spLocks noGrp="1"/>
          </p:cNvSpPr>
          <p:nvPr>
            <p:ph type="sldNum" sz="quarter" idx="12"/>
          </p:nvPr>
        </p:nvSpPr>
        <p:spPr/>
        <p:txBody>
          <a:bodyPr/>
          <a:lstStyle/>
          <a:p>
            <a:fld id="{E810D405-39D9-4297-8F13-DB6364574501}" type="slidenum">
              <a:rPr lang="en-PH" smtClean="0"/>
              <a:t>‹#›</a:t>
            </a:fld>
            <a:endParaRPr lang="en-PH"/>
          </a:p>
        </p:txBody>
      </p:sp>
    </p:spTree>
    <p:extLst>
      <p:ext uri="{BB962C8B-B14F-4D97-AF65-F5344CB8AC3E}">
        <p14:creationId xmlns:p14="http://schemas.microsoft.com/office/powerpoint/2010/main" val="4067001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D10BCD-A384-CFCA-BDA5-EC5A03CA42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6627729A-1247-DC32-65AA-A848DC76C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34583913-D22F-FADD-51E9-D5879007E2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3B18C94-AD59-402F-AD5E-A5343B9CEEDA}" type="datetimeFigureOut">
              <a:rPr lang="en-PH" smtClean="0"/>
              <a:t>30/10/2024</a:t>
            </a:fld>
            <a:endParaRPr lang="en-PH"/>
          </a:p>
        </p:txBody>
      </p:sp>
      <p:sp>
        <p:nvSpPr>
          <p:cNvPr id="5" name="Footer Placeholder 4">
            <a:extLst>
              <a:ext uri="{FF2B5EF4-FFF2-40B4-BE49-F238E27FC236}">
                <a16:creationId xmlns:a16="http://schemas.microsoft.com/office/drawing/2014/main" id="{E494F6C2-024E-BD2F-FAB7-EED085EA53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PH"/>
          </a:p>
        </p:txBody>
      </p:sp>
      <p:sp>
        <p:nvSpPr>
          <p:cNvPr id="6" name="Slide Number Placeholder 5">
            <a:extLst>
              <a:ext uri="{FF2B5EF4-FFF2-40B4-BE49-F238E27FC236}">
                <a16:creationId xmlns:a16="http://schemas.microsoft.com/office/drawing/2014/main" id="{76D35405-D68F-0E88-A7B7-25498DB79B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810D405-39D9-4297-8F13-DB6364574501}" type="slidenum">
              <a:rPr lang="en-PH" smtClean="0"/>
              <a:t>‹#›</a:t>
            </a:fld>
            <a:endParaRPr lang="en-PH"/>
          </a:p>
        </p:txBody>
      </p:sp>
    </p:spTree>
    <p:extLst>
      <p:ext uri="{BB962C8B-B14F-4D97-AF65-F5344CB8AC3E}">
        <p14:creationId xmlns:p14="http://schemas.microsoft.com/office/powerpoint/2010/main" val="1133738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hyperlink" Target="https://asiapacificcollege.sharepoint.com/sites/InnolabSIS/Shared%20Documents/Forms/AllItems.aspx?id=%2Fsites%2FInnolabSIS%2FShared%20Documents%2FDiagrams%2FEntity%20Relationship%20Diagram%2Epdf&amp;parent=%2Fsites%2FInnolabSIS%2FShared%20Documents%2FDiagrams&amp;p=true&amp;ga=1" TargetMode="Externa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s://squalid-spooky-wraith-g44rqr54r7jq39wg4-80.app.github.dev/" TargetMode="External"/><Relationship Id="rId2" Type="http://schemas.openxmlformats.org/officeDocument/2006/relationships/hyperlink" Target="https://github.com/APC-SoCIT/APC-2024-2025-T1-05-Admission-Management-System/" TargetMode="External"/><Relationship Id="rId1" Type="http://schemas.openxmlformats.org/officeDocument/2006/relationships/slideLayout" Target="../slideLayouts/slideLayout13.xml"/><Relationship Id="rId4" Type="http://schemas.openxmlformats.org/officeDocument/2006/relationships/hyperlink" Target="mailto:test@example.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11" name="Picture Placeholder 21">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a:blip r:embed="rId2">
            <a:duotone>
              <a:prstClr val="black"/>
              <a:schemeClr val="accent4">
                <a:tint val="45000"/>
                <a:satMod val="400000"/>
              </a:schemeClr>
            </a:duotone>
            <a:extLst>
              <a:ext uri="{BEBA8EAE-BF5A-486C-A8C5-ECC9F3942E4B}">
                <a14:imgProps xmlns:a14="http://schemas.microsoft.com/office/drawing/2010/main">
                  <a14:imgLayer r:embed="rId3">
                    <a14:imgEffect>
                      <a14:colorTemperature colorTemp="9000"/>
                    </a14:imgEffect>
                  </a14:imgLayer>
                </a14:imgProps>
              </a:ext>
            </a:extLst>
          </a:blip>
          <a:srcRect l="4" r="4"/>
          <a:stretch/>
        </p:blipFill>
        <p:spPr>
          <a:xfrm>
            <a:off x="1134319" y="0"/>
            <a:ext cx="11057681" cy="6858000"/>
          </a:xfrm>
        </p:spPr>
      </p:pic>
      <p:sp>
        <p:nvSpPr>
          <p:cNvPr id="3" name="Rectangle 2">
            <a:extLst>
              <a:ext uri="{FF2B5EF4-FFF2-40B4-BE49-F238E27FC236}">
                <a16:creationId xmlns:a16="http://schemas.microsoft.com/office/drawing/2014/main" id="{5E0EE8E8-C3C7-461B-A013-1C48DEFD1FA9}"/>
              </a:ext>
            </a:extLst>
          </p:cNvPr>
          <p:cNvSpPr/>
          <p:nvPr/>
        </p:nvSpPr>
        <p:spPr>
          <a:xfrm>
            <a:off x="1134319" y="0"/>
            <a:ext cx="11057681" cy="6858000"/>
          </a:xfrm>
          <a:prstGeom prst="rect">
            <a:avLst/>
          </a:prstGeom>
          <a:solidFill>
            <a:srgbClr val="02306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524000" y="1880048"/>
            <a:ext cx="8268929" cy="2387600"/>
          </a:xfrm>
        </p:spPr>
        <p:txBody>
          <a:bodyPr>
            <a:noAutofit/>
          </a:bodyPr>
          <a:lstStyle/>
          <a:p>
            <a:pPr>
              <a:lnSpc>
                <a:spcPct val="107000"/>
              </a:lnSpc>
              <a:spcAft>
                <a:spcPts val="800"/>
              </a:spcAft>
            </a:pPr>
            <a:r>
              <a:rPr lang="en-PH" sz="3200" b="1" err="1">
                <a:effectLst/>
                <a:latin typeface="Arial" panose="020B0604020202020204" pitchFamily="34" charset="0"/>
                <a:ea typeface="Arial" panose="020B0604020202020204" pitchFamily="34" charset="0"/>
                <a:cs typeface="Arial" panose="020B0604020202020204" pitchFamily="34" charset="0"/>
              </a:rPr>
              <a:t>InnolabAMS</a:t>
            </a:r>
            <a:r>
              <a:rPr lang="en-PH" sz="3200">
                <a:effectLst/>
                <a:latin typeface="Arial" panose="020B0604020202020204" pitchFamily="34" charset="0"/>
                <a:ea typeface="Arial" panose="020B0604020202020204" pitchFamily="34" charset="0"/>
                <a:cs typeface="Arial" panose="020B0604020202020204" pitchFamily="34" charset="0"/>
              </a:rPr>
              <a:t>: </a:t>
            </a:r>
            <a:br>
              <a:rPr lang="en-PH" sz="3200">
                <a:effectLst/>
                <a:latin typeface="Arial" panose="020B0604020202020204" pitchFamily="34" charset="0"/>
                <a:ea typeface="Arial" panose="020B0604020202020204" pitchFamily="34" charset="0"/>
                <a:cs typeface="Arial" panose="020B0604020202020204" pitchFamily="34" charset="0"/>
              </a:rPr>
            </a:br>
            <a:r>
              <a:rPr lang="en-PH" sz="3200">
                <a:effectLst/>
                <a:latin typeface="Arial" panose="020B0604020202020204" pitchFamily="34" charset="0"/>
                <a:ea typeface="Arial" panose="020B0604020202020204" pitchFamily="34" charset="0"/>
                <a:cs typeface="Arial" panose="020B0604020202020204" pitchFamily="34" charset="0"/>
              </a:rPr>
              <a:t>An Admission Management System for</a:t>
            </a:r>
            <a:r>
              <a:rPr lang="en-PH" sz="3200">
                <a:solidFill>
                  <a:srgbClr val="E8E8E6"/>
                </a:solidFill>
                <a:effectLst/>
                <a:latin typeface="Arial" panose="020B0604020202020204" pitchFamily="34" charset="0"/>
                <a:ea typeface="Arial" panose="020B0604020202020204" pitchFamily="34" charset="0"/>
                <a:cs typeface="Arial" panose="020B0604020202020204" pitchFamily="34" charset="0"/>
              </a:rPr>
              <a:t> </a:t>
            </a:r>
            <a:r>
              <a:rPr lang="en-PH" sz="3200">
                <a:effectLst/>
                <a:latin typeface="Arial" panose="020B0604020202020204" pitchFamily="34" charset="0"/>
                <a:ea typeface="Arial" panose="020B0604020202020204" pitchFamily="34" charset="0"/>
                <a:cs typeface="Arial" panose="020B0604020202020204" pitchFamily="34" charset="0"/>
              </a:rPr>
              <a:t>Elementary and Junior High School Institutions in the Philippines</a:t>
            </a:r>
            <a:endParaRPr lang="en-PH" sz="3200">
              <a:effectLst/>
              <a:latin typeface="Arial" panose="020B0604020202020204" pitchFamily="34" charset="0"/>
              <a:ea typeface="Yu Mincho" panose="02020400000000000000" pitchFamily="18" charset="-128"/>
              <a:cs typeface="Cordia New" panose="020B0304020202020204" pitchFamily="34" charset="-34"/>
            </a:endParaRPr>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216A0-07A4-E22A-141F-7F7711107D16}"/>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51C3726-3888-025C-22C8-2BBB19877595}"/>
              </a:ext>
            </a:extLst>
          </p:cNvPr>
          <p:cNvGraphicFramePr>
            <a:graphicFrameLocks noGrp="1"/>
          </p:cNvGraphicFramePr>
          <p:nvPr>
            <p:extLst>
              <p:ext uri="{D42A27DB-BD31-4B8C-83A1-F6EECF244321}">
                <p14:modId xmlns:p14="http://schemas.microsoft.com/office/powerpoint/2010/main" val="1897659276"/>
              </p:ext>
            </p:extLst>
          </p:nvPr>
        </p:nvGraphicFramePr>
        <p:xfrm>
          <a:off x="1386609" y="117764"/>
          <a:ext cx="10253980" cy="6419088"/>
        </p:xfrm>
        <a:graphic>
          <a:graphicData uri="http://schemas.openxmlformats.org/drawingml/2006/table">
            <a:tbl>
              <a:tblPr/>
              <a:tblGrid>
                <a:gridCol w="1035158">
                  <a:extLst>
                    <a:ext uri="{9D8B030D-6E8A-4147-A177-3AD203B41FA5}">
                      <a16:colId xmlns:a16="http://schemas.microsoft.com/office/drawing/2014/main" val="1839122232"/>
                    </a:ext>
                  </a:extLst>
                </a:gridCol>
                <a:gridCol w="9218822">
                  <a:extLst>
                    <a:ext uri="{9D8B030D-6E8A-4147-A177-3AD203B41FA5}">
                      <a16:colId xmlns:a16="http://schemas.microsoft.com/office/drawing/2014/main" val="3458376807"/>
                    </a:ext>
                  </a:extLst>
                </a:gridCol>
              </a:tblGrid>
              <a:tr h="150408">
                <a:tc>
                  <a:txBody>
                    <a:bodyPr/>
                    <a:lstStyle/>
                    <a:p>
                      <a:pPr algn="l" rtl="0" fontAlgn="base"/>
                      <a:r>
                        <a:rPr lang="en-US" sz="800" b="1" i="0">
                          <a:solidFill>
                            <a:srgbClr val="000000"/>
                          </a:solidFill>
                          <a:effectLst/>
                          <a:latin typeface="+mn-lt"/>
                        </a:rPr>
                        <a:t>Use Case ID</a:t>
                      </a:r>
                      <a:r>
                        <a:rPr lang="en-US" sz="800" b="0" i="0">
                          <a:solidFill>
                            <a:srgbClr val="000000"/>
                          </a:solidFill>
                          <a:effectLst/>
                          <a:latin typeface="+mn-lt"/>
                        </a:rPr>
                        <a:t> </a:t>
                      </a:r>
                      <a:endParaRPr lang="en-US" sz="800" b="0" i="0">
                        <a:effectLst/>
                        <a:latin typeface="+mn-lt"/>
                      </a:endParaRPr>
                    </a:p>
                  </a:txBody>
                  <a:tcPr marL="22144" marR="22144" marT="11072" marB="1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ase"/>
                      <a:r>
                        <a:rPr lang="en-US" sz="800" b="1" i="0">
                          <a:solidFill>
                            <a:srgbClr val="000000"/>
                          </a:solidFill>
                          <a:effectLst/>
                          <a:latin typeface="+mn-lt"/>
                        </a:rPr>
                        <a:t>UC_2</a:t>
                      </a:r>
                      <a:r>
                        <a:rPr lang="en-US" sz="800" b="0" i="0">
                          <a:solidFill>
                            <a:srgbClr val="000000"/>
                          </a:solidFill>
                          <a:effectLst/>
                          <a:latin typeface="+mn-lt"/>
                        </a:rPr>
                        <a:t> </a:t>
                      </a:r>
                      <a:endParaRPr lang="en-US" sz="800" b="0" i="0">
                        <a:effectLst/>
                        <a:latin typeface="+mn-lt"/>
                      </a:endParaRPr>
                    </a:p>
                  </a:txBody>
                  <a:tcPr marL="22144" marR="22144" marT="11072" marB="1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5786896"/>
                  </a:ext>
                </a:extLst>
              </a:tr>
              <a:tr h="150408">
                <a:tc>
                  <a:txBody>
                    <a:bodyPr/>
                    <a:lstStyle/>
                    <a:p>
                      <a:pPr algn="l" rtl="0" fontAlgn="base"/>
                      <a:r>
                        <a:rPr lang="en-US" sz="800" b="1" i="0">
                          <a:solidFill>
                            <a:srgbClr val="000000"/>
                          </a:solidFill>
                          <a:effectLst/>
                          <a:latin typeface="+mn-lt"/>
                        </a:rPr>
                        <a:t>Use Case Name</a:t>
                      </a:r>
                      <a:r>
                        <a:rPr lang="en-US" sz="800" b="0" i="0">
                          <a:solidFill>
                            <a:srgbClr val="000000"/>
                          </a:solidFill>
                          <a:effectLst/>
                          <a:latin typeface="+mn-lt"/>
                        </a:rPr>
                        <a:t> </a:t>
                      </a:r>
                      <a:endParaRPr lang="en-US" sz="800" b="0" i="0">
                        <a:effectLst/>
                        <a:latin typeface="+mn-lt"/>
                      </a:endParaRPr>
                    </a:p>
                  </a:txBody>
                  <a:tcPr marL="22144" marR="22144" marT="11072" marB="1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ase"/>
                      <a:r>
                        <a:rPr lang="en-US" sz="800" b="0" i="0">
                          <a:solidFill>
                            <a:srgbClr val="000000"/>
                          </a:solidFill>
                          <a:effectLst/>
                          <a:latin typeface="+mn-lt"/>
                        </a:rPr>
                        <a:t>Manage Application </a:t>
                      </a:r>
                      <a:endParaRPr lang="en-US" sz="800" b="0" i="0">
                        <a:effectLst/>
                        <a:latin typeface="+mn-lt"/>
                      </a:endParaRPr>
                    </a:p>
                  </a:txBody>
                  <a:tcPr marL="22144" marR="22144" marT="11072" marB="1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7832845"/>
                  </a:ext>
                </a:extLst>
              </a:tr>
              <a:tr h="150408">
                <a:tc>
                  <a:txBody>
                    <a:bodyPr/>
                    <a:lstStyle/>
                    <a:p>
                      <a:pPr algn="l" rtl="0" fontAlgn="base"/>
                      <a:r>
                        <a:rPr lang="en-US" sz="800" b="1" i="0">
                          <a:solidFill>
                            <a:srgbClr val="000000"/>
                          </a:solidFill>
                          <a:effectLst/>
                          <a:latin typeface="+mn-lt"/>
                        </a:rPr>
                        <a:t>Date created:</a:t>
                      </a:r>
                      <a:r>
                        <a:rPr lang="en-US" sz="800" b="0" i="0">
                          <a:solidFill>
                            <a:srgbClr val="000000"/>
                          </a:solidFill>
                          <a:effectLst/>
                          <a:latin typeface="+mn-lt"/>
                        </a:rPr>
                        <a:t> </a:t>
                      </a:r>
                      <a:endParaRPr lang="en-US" sz="800" b="0" i="0">
                        <a:effectLst/>
                        <a:latin typeface="+mn-lt"/>
                      </a:endParaRPr>
                    </a:p>
                  </a:txBody>
                  <a:tcPr marL="22144" marR="22144" marT="11072" marB="1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ase"/>
                      <a:r>
                        <a:rPr lang="en-US" sz="800" b="0" i="0">
                          <a:solidFill>
                            <a:srgbClr val="000000"/>
                          </a:solidFill>
                          <a:effectLst/>
                          <a:latin typeface="+mn-lt"/>
                        </a:rPr>
                        <a:t>10-7-2024 </a:t>
                      </a:r>
                      <a:endParaRPr lang="en-US" sz="800" b="0" i="0">
                        <a:effectLst/>
                        <a:latin typeface="+mn-lt"/>
                      </a:endParaRPr>
                    </a:p>
                  </a:txBody>
                  <a:tcPr marL="22144" marR="22144" marT="11072" marB="1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2638702"/>
                  </a:ext>
                </a:extLst>
              </a:tr>
              <a:tr h="150408">
                <a:tc>
                  <a:txBody>
                    <a:bodyPr/>
                    <a:lstStyle/>
                    <a:p>
                      <a:pPr algn="l" rtl="0" fontAlgn="base"/>
                      <a:r>
                        <a:rPr lang="en-US" sz="800" b="1" i="0">
                          <a:solidFill>
                            <a:srgbClr val="000000"/>
                          </a:solidFill>
                          <a:effectLst/>
                          <a:latin typeface="+mn-lt"/>
                        </a:rPr>
                        <a:t>Description:</a:t>
                      </a:r>
                      <a:r>
                        <a:rPr lang="en-US" sz="800" b="0" i="0">
                          <a:solidFill>
                            <a:srgbClr val="000000"/>
                          </a:solidFill>
                          <a:effectLst/>
                          <a:latin typeface="+mn-lt"/>
                        </a:rPr>
                        <a:t> </a:t>
                      </a:r>
                      <a:endParaRPr lang="en-US" sz="800" b="0" i="0">
                        <a:effectLst/>
                        <a:latin typeface="+mn-lt"/>
                      </a:endParaRPr>
                    </a:p>
                  </a:txBody>
                  <a:tcPr marL="22144" marR="22144" marT="11072" marB="1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ase"/>
                      <a:r>
                        <a:rPr lang="en-US" sz="800" b="0" i="0">
                          <a:solidFill>
                            <a:srgbClr val="000000"/>
                          </a:solidFill>
                          <a:effectLst/>
                          <a:latin typeface="+mn-lt"/>
                        </a:rPr>
                        <a:t>This use case allows the Admission Officer to process applications by evaluating the application, setting remarks, updating and notifying applicants of their application status.  </a:t>
                      </a:r>
                      <a:endParaRPr lang="en-US" sz="800" b="0" i="0">
                        <a:effectLst/>
                        <a:latin typeface="+mn-lt"/>
                      </a:endParaRPr>
                    </a:p>
                  </a:txBody>
                  <a:tcPr marL="22144" marR="22144" marT="11072" marB="1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729474"/>
                  </a:ext>
                </a:extLst>
              </a:tr>
              <a:tr h="277696">
                <a:tc>
                  <a:txBody>
                    <a:bodyPr/>
                    <a:lstStyle/>
                    <a:p>
                      <a:pPr algn="l" rtl="0" fontAlgn="base"/>
                      <a:r>
                        <a:rPr lang="en-US" sz="800" b="1" i="0">
                          <a:solidFill>
                            <a:srgbClr val="000000"/>
                          </a:solidFill>
                          <a:effectLst/>
                          <a:latin typeface="+mn-lt"/>
                        </a:rPr>
                        <a:t>Primary Actor</a:t>
                      </a:r>
                      <a:r>
                        <a:rPr lang="en-US" sz="800" b="0" i="0">
                          <a:solidFill>
                            <a:srgbClr val="000000"/>
                          </a:solidFill>
                          <a:effectLst/>
                          <a:latin typeface="+mn-lt"/>
                        </a:rPr>
                        <a:t> </a:t>
                      </a:r>
                      <a:endParaRPr lang="en-US" sz="800" b="0" i="0">
                        <a:effectLst/>
                        <a:latin typeface="+mn-lt"/>
                      </a:endParaRPr>
                    </a:p>
                  </a:txBody>
                  <a:tcPr marL="22144" marR="22144" marT="11072" marB="1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ase">
                        <a:buFont typeface="+mj-lt"/>
                        <a:buAutoNum type="arabicPeriod"/>
                      </a:pPr>
                      <a:r>
                        <a:rPr lang="en-US" sz="800" b="0" i="0">
                          <a:solidFill>
                            <a:srgbClr val="000000"/>
                          </a:solidFill>
                          <a:effectLst/>
                          <a:latin typeface="+mn-lt"/>
                        </a:rPr>
                        <a:t>Applicant </a:t>
                      </a:r>
                      <a:endParaRPr lang="en-US" sz="800" b="0" i="0">
                        <a:effectLst/>
                        <a:latin typeface="+mn-lt"/>
                      </a:endParaRPr>
                    </a:p>
                    <a:p>
                      <a:pPr algn="l" rtl="0" fontAlgn="base">
                        <a:buFont typeface="+mj-lt"/>
                        <a:buAutoNum type="arabicPeriod" startAt="2"/>
                      </a:pPr>
                      <a:r>
                        <a:rPr lang="en-US" sz="800" b="0" i="0">
                          <a:solidFill>
                            <a:srgbClr val="000000"/>
                          </a:solidFill>
                          <a:effectLst/>
                          <a:latin typeface="+mn-lt"/>
                        </a:rPr>
                        <a:t>Admission Officer </a:t>
                      </a:r>
                      <a:endParaRPr lang="en-US" sz="800" b="0" i="0">
                        <a:effectLst/>
                        <a:latin typeface="+mn-lt"/>
                      </a:endParaRPr>
                    </a:p>
                  </a:txBody>
                  <a:tcPr marL="22144" marR="22144" marT="11072" marB="1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31363958"/>
                  </a:ext>
                </a:extLst>
              </a:tr>
              <a:tr h="150408">
                <a:tc>
                  <a:txBody>
                    <a:bodyPr/>
                    <a:lstStyle/>
                    <a:p>
                      <a:pPr algn="l" rtl="0" fontAlgn="base"/>
                      <a:r>
                        <a:rPr lang="en-US" sz="800" b="1" i="0">
                          <a:solidFill>
                            <a:srgbClr val="000000"/>
                          </a:solidFill>
                          <a:effectLst/>
                          <a:latin typeface="+mn-lt"/>
                        </a:rPr>
                        <a:t>Secondary Actor</a:t>
                      </a:r>
                      <a:r>
                        <a:rPr lang="en-US" sz="800" b="0" i="0">
                          <a:solidFill>
                            <a:srgbClr val="000000"/>
                          </a:solidFill>
                          <a:effectLst/>
                          <a:latin typeface="+mn-lt"/>
                        </a:rPr>
                        <a:t> </a:t>
                      </a:r>
                      <a:endParaRPr lang="en-US" sz="800" b="0" i="0">
                        <a:effectLst/>
                        <a:latin typeface="+mn-lt"/>
                      </a:endParaRPr>
                    </a:p>
                  </a:txBody>
                  <a:tcPr marL="22144" marR="22144" marT="11072" marB="1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ase">
                        <a:buFont typeface="+mj-lt"/>
                        <a:buAutoNum type="arabicPeriod"/>
                      </a:pPr>
                      <a:r>
                        <a:rPr lang="en-US" sz="800" b="0" i="0">
                          <a:solidFill>
                            <a:srgbClr val="000000"/>
                          </a:solidFill>
                          <a:effectLst/>
                          <a:latin typeface="+mn-lt"/>
                        </a:rPr>
                        <a:t>Mail Service </a:t>
                      </a:r>
                      <a:endParaRPr lang="en-US" sz="800" b="0" i="0">
                        <a:effectLst/>
                        <a:latin typeface="+mn-lt"/>
                      </a:endParaRPr>
                    </a:p>
                  </a:txBody>
                  <a:tcPr marL="22144" marR="22144" marT="11072" marB="1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6152569"/>
                  </a:ext>
                </a:extLst>
              </a:tr>
              <a:tr h="404983">
                <a:tc>
                  <a:txBody>
                    <a:bodyPr/>
                    <a:lstStyle/>
                    <a:p>
                      <a:pPr algn="l" rtl="0" fontAlgn="base"/>
                      <a:r>
                        <a:rPr lang="en-US" sz="800" b="1" i="0">
                          <a:solidFill>
                            <a:srgbClr val="000000"/>
                          </a:solidFill>
                          <a:effectLst/>
                          <a:latin typeface="+mn-lt"/>
                        </a:rPr>
                        <a:t>Triggers</a:t>
                      </a:r>
                      <a:r>
                        <a:rPr lang="en-US" sz="800" b="0" i="0">
                          <a:solidFill>
                            <a:srgbClr val="000000"/>
                          </a:solidFill>
                          <a:effectLst/>
                          <a:latin typeface="+mn-lt"/>
                        </a:rPr>
                        <a:t> </a:t>
                      </a:r>
                      <a:endParaRPr lang="en-US" sz="800" b="0" i="0">
                        <a:effectLst/>
                        <a:latin typeface="+mn-lt"/>
                      </a:endParaRPr>
                    </a:p>
                  </a:txBody>
                  <a:tcPr marL="22144" marR="22144" marT="11072" marB="1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ase">
                        <a:buFont typeface="+mj-lt"/>
                        <a:buAutoNum type="arabicPeriod"/>
                      </a:pPr>
                      <a:r>
                        <a:rPr lang="en-US" sz="800" b="0" i="0">
                          <a:effectLst/>
                          <a:latin typeface="+mn-lt"/>
                        </a:rPr>
                        <a:t>An applicant accesses the online admission login page. </a:t>
                      </a:r>
                    </a:p>
                    <a:p>
                      <a:pPr algn="l" rtl="0" fontAlgn="base">
                        <a:buFont typeface="+mj-lt"/>
                        <a:buAutoNum type="arabicPeriod" startAt="2"/>
                      </a:pPr>
                      <a:r>
                        <a:rPr lang="en-US" sz="800" b="0" i="0">
                          <a:solidFill>
                            <a:srgbClr val="000000"/>
                          </a:solidFill>
                          <a:effectLst/>
                          <a:latin typeface="+mn-lt"/>
                        </a:rPr>
                        <a:t>The Admission Officer needs to process an application. </a:t>
                      </a:r>
                      <a:endParaRPr lang="en-US" sz="800" b="0" i="0">
                        <a:effectLst/>
                        <a:latin typeface="+mn-lt"/>
                      </a:endParaRPr>
                    </a:p>
                    <a:p>
                      <a:pPr algn="l" rtl="0" fontAlgn="base"/>
                      <a:r>
                        <a:rPr lang="en-US" sz="800" b="0" i="0">
                          <a:solidFill>
                            <a:srgbClr val="000000"/>
                          </a:solidFill>
                          <a:effectLst/>
                          <a:latin typeface="+mn-lt"/>
                        </a:rPr>
                        <a:t>  </a:t>
                      </a:r>
                      <a:endParaRPr lang="en-US" sz="800" b="0" i="0">
                        <a:effectLst/>
                        <a:latin typeface="+mn-lt"/>
                      </a:endParaRPr>
                    </a:p>
                  </a:txBody>
                  <a:tcPr marL="22144" marR="22144" marT="11072" marB="1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2996048"/>
                  </a:ext>
                </a:extLst>
              </a:tr>
              <a:tr h="150408">
                <a:tc>
                  <a:txBody>
                    <a:bodyPr/>
                    <a:lstStyle/>
                    <a:p>
                      <a:pPr algn="l" rtl="0" fontAlgn="base"/>
                      <a:r>
                        <a:rPr lang="en-US" sz="800" b="1" i="0">
                          <a:solidFill>
                            <a:srgbClr val="000000"/>
                          </a:solidFill>
                          <a:effectLst/>
                          <a:latin typeface="+mn-lt"/>
                        </a:rPr>
                        <a:t>Included use cases:</a:t>
                      </a:r>
                      <a:r>
                        <a:rPr lang="en-US" sz="800" b="0" i="0">
                          <a:solidFill>
                            <a:srgbClr val="000000"/>
                          </a:solidFill>
                          <a:effectLst/>
                          <a:latin typeface="+mn-lt"/>
                        </a:rPr>
                        <a:t> </a:t>
                      </a:r>
                      <a:endParaRPr lang="en-US" sz="800" b="0" i="0">
                        <a:effectLst/>
                        <a:latin typeface="+mn-lt"/>
                      </a:endParaRPr>
                    </a:p>
                  </a:txBody>
                  <a:tcPr marL="22144" marR="22144" marT="11072" marB="1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ase"/>
                      <a:r>
                        <a:rPr lang="en-US" sz="800" b="0" i="0">
                          <a:solidFill>
                            <a:srgbClr val="000000"/>
                          </a:solidFill>
                          <a:effectLst/>
                          <a:latin typeface="+mn-lt"/>
                        </a:rPr>
                        <a:t>  </a:t>
                      </a:r>
                      <a:endParaRPr lang="en-US" sz="800" b="0" i="0">
                        <a:effectLst/>
                        <a:latin typeface="+mn-lt"/>
                      </a:endParaRPr>
                    </a:p>
                  </a:txBody>
                  <a:tcPr marL="22144" marR="22144" marT="11072" marB="1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6618340"/>
                  </a:ext>
                </a:extLst>
              </a:tr>
              <a:tr h="532272">
                <a:tc>
                  <a:txBody>
                    <a:bodyPr/>
                    <a:lstStyle/>
                    <a:p>
                      <a:pPr algn="l" rtl="0" fontAlgn="base"/>
                      <a:r>
                        <a:rPr lang="en-US" sz="800" b="1" i="0">
                          <a:solidFill>
                            <a:srgbClr val="000000"/>
                          </a:solidFill>
                          <a:effectLst/>
                          <a:latin typeface="+mn-lt"/>
                        </a:rPr>
                        <a:t>Preconditions:</a:t>
                      </a:r>
                      <a:r>
                        <a:rPr lang="en-US" sz="800" b="0" i="0">
                          <a:solidFill>
                            <a:srgbClr val="000000"/>
                          </a:solidFill>
                          <a:effectLst/>
                          <a:latin typeface="+mn-lt"/>
                        </a:rPr>
                        <a:t> </a:t>
                      </a:r>
                      <a:endParaRPr lang="en-US" sz="800" b="0" i="0">
                        <a:effectLst/>
                        <a:latin typeface="+mn-lt"/>
                      </a:endParaRPr>
                    </a:p>
                  </a:txBody>
                  <a:tcPr marL="22144" marR="22144" marT="11072" marB="1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ase">
                        <a:buFont typeface="+mj-lt"/>
                        <a:buAutoNum type="arabicPeriod"/>
                      </a:pPr>
                      <a:r>
                        <a:rPr lang="en-US" sz="800" b="0" i="0">
                          <a:solidFill>
                            <a:srgbClr val="000000"/>
                          </a:solidFill>
                          <a:effectLst/>
                          <a:latin typeface="+mn-lt"/>
                        </a:rPr>
                        <a:t>The Admission Officer must be logged into the system.  </a:t>
                      </a:r>
                      <a:endParaRPr lang="en-US" sz="800" b="0" i="0">
                        <a:effectLst/>
                        <a:latin typeface="+mn-lt"/>
                      </a:endParaRPr>
                    </a:p>
                    <a:p>
                      <a:pPr algn="l" rtl="0" fontAlgn="base">
                        <a:buFont typeface="+mj-lt"/>
                        <a:buAutoNum type="arabicPeriod" startAt="2"/>
                      </a:pPr>
                      <a:r>
                        <a:rPr lang="en-US" sz="800" b="0" i="0">
                          <a:solidFill>
                            <a:srgbClr val="000000"/>
                          </a:solidFill>
                          <a:effectLst/>
                          <a:latin typeface="+mn-lt"/>
                        </a:rPr>
                        <a:t>The Applicant must be logged into the system  </a:t>
                      </a:r>
                      <a:endParaRPr lang="en-US" sz="800" b="0" i="0">
                        <a:effectLst/>
                        <a:latin typeface="+mn-lt"/>
                      </a:endParaRPr>
                    </a:p>
                    <a:p>
                      <a:pPr algn="l" rtl="0" fontAlgn="base">
                        <a:buFont typeface="+mj-lt"/>
                        <a:buAutoNum type="arabicPeriod" startAt="3"/>
                      </a:pPr>
                      <a:r>
                        <a:rPr lang="en-US" sz="800" b="0" i="0">
                          <a:solidFill>
                            <a:srgbClr val="000000"/>
                          </a:solidFill>
                          <a:effectLst/>
                          <a:latin typeface="+mn-lt"/>
                        </a:rPr>
                        <a:t>The application must be submitted and available in the system. </a:t>
                      </a:r>
                      <a:endParaRPr lang="en-US" sz="800" b="0" i="0">
                        <a:effectLst/>
                        <a:latin typeface="+mn-lt"/>
                      </a:endParaRPr>
                    </a:p>
                    <a:p>
                      <a:pPr algn="l" rtl="0" fontAlgn="base"/>
                      <a:r>
                        <a:rPr lang="en-US" sz="800" b="0" i="0">
                          <a:solidFill>
                            <a:srgbClr val="000000"/>
                          </a:solidFill>
                          <a:effectLst/>
                          <a:latin typeface="+mn-lt"/>
                        </a:rPr>
                        <a:t>  </a:t>
                      </a:r>
                      <a:endParaRPr lang="en-US" sz="800" b="0" i="0">
                        <a:effectLst/>
                        <a:latin typeface="+mn-lt"/>
                      </a:endParaRPr>
                    </a:p>
                  </a:txBody>
                  <a:tcPr marL="22144" marR="22144" marT="11072" marB="1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0574548"/>
                  </a:ext>
                </a:extLst>
              </a:tr>
              <a:tr h="532272">
                <a:tc>
                  <a:txBody>
                    <a:bodyPr/>
                    <a:lstStyle/>
                    <a:p>
                      <a:pPr algn="l" rtl="0" fontAlgn="base"/>
                      <a:r>
                        <a:rPr lang="en-US" sz="800" b="1" i="0">
                          <a:solidFill>
                            <a:srgbClr val="000000"/>
                          </a:solidFill>
                          <a:effectLst/>
                          <a:latin typeface="+mn-lt"/>
                        </a:rPr>
                        <a:t>Postconditions:</a:t>
                      </a:r>
                      <a:r>
                        <a:rPr lang="en-US" sz="800" b="0" i="0">
                          <a:solidFill>
                            <a:srgbClr val="000000"/>
                          </a:solidFill>
                          <a:effectLst/>
                          <a:latin typeface="+mn-lt"/>
                        </a:rPr>
                        <a:t> </a:t>
                      </a:r>
                      <a:endParaRPr lang="en-US" sz="800" b="0" i="0">
                        <a:effectLst/>
                        <a:latin typeface="+mn-lt"/>
                      </a:endParaRPr>
                    </a:p>
                  </a:txBody>
                  <a:tcPr marL="22144" marR="22144" marT="11072" marB="1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ase">
                        <a:buFont typeface="+mj-lt"/>
                        <a:buAutoNum type="arabicPeriod"/>
                      </a:pPr>
                      <a:r>
                        <a:rPr lang="en-US" sz="800" b="0" i="0">
                          <a:solidFill>
                            <a:srgbClr val="000000"/>
                          </a:solidFill>
                          <a:effectLst/>
                          <a:latin typeface="+mn-lt"/>
                        </a:rPr>
                        <a:t>The applicant has successfully submitted their application. </a:t>
                      </a:r>
                      <a:endParaRPr lang="en-US" sz="800" b="0" i="0">
                        <a:effectLst/>
                        <a:latin typeface="+mn-lt"/>
                      </a:endParaRPr>
                    </a:p>
                    <a:p>
                      <a:pPr algn="l" rtl="0" fontAlgn="base">
                        <a:buFont typeface="+mj-lt"/>
                        <a:buAutoNum type="arabicPeriod" startAt="2"/>
                      </a:pPr>
                      <a:r>
                        <a:rPr lang="en-US" sz="800" b="0" i="0">
                          <a:solidFill>
                            <a:srgbClr val="000000"/>
                          </a:solidFill>
                          <a:effectLst/>
                          <a:latin typeface="+mn-lt"/>
                        </a:rPr>
                        <a:t>The application status is updated with the evaluation remarks given. </a:t>
                      </a:r>
                      <a:endParaRPr lang="en-US" sz="800" b="0" i="0">
                        <a:effectLst/>
                        <a:latin typeface="+mn-lt"/>
                      </a:endParaRPr>
                    </a:p>
                    <a:p>
                      <a:pPr algn="l" rtl="0" fontAlgn="base">
                        <a:buFont typeface="+mj-lt"/>
                        <a:buAutoNum type="arabicPeriod" startAt="3"/>
                      </a:pPr>
                      <a:r>
                        <a:rPr lang="en-US" sz="800" b="0" i="0">
                          <a:solidFill>
                            <a:srgbClr val="000000"/>
                          </a:solidFill>
                          <a:effectLst/>
                          <a:latin typeface="+mn-lt"/>
                        </a:rPr>
                        <a:t>The applicant is notified of their application status via email. </a:t>
                      </a:r>
                      <a:endParaRPr lang="en-US" sz="800" b="0" i="0">
                        <a:effectLst/>
                        <a:latin typeface="+mn-lt"/>
                      </a:endParaRPr>
                    </a:p>
                    <a:p>
                      <a:pPr algn="l" rtl="0" fontAlgn="base"/>
                      <a:r>
                        <a:rPr lang="en-US" sz="800" b="0" i="0">
                          <a:solidFill>
                            <a:srgbClr val="000000"/>
                          </a:solidFill>
                          <a:effectLst/>
                          <a:latin typeface="+mn-lt"/>
                        </a:rPr>
                        <a:t>  </a:t>
                      </a:r>
                      <a:endParaRPr lang="en-US" sz="800" b="0" i="0">
                        <a:effectLst/>
                        <a:latin typeface="+mn-lt"/>
                      </a:endParaRPr>
                    </a:p>
                  </a:txBody>
                  <a:tcPr marL="22144" marR="22144" marT="11072" marB="1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711237"/>
                  </a:ext>
                </a:extLst>
              </a:tr>
              <a:tr h="3769417">
                <a:tc>
                  <a:txBody>
                    <a:bodyPr/>
                    <a:lstStyle/>
                    <a:p>
                      <a:pPr algn="l" rtl="0" fontAlgn="base"/>
                      <a:r>
                        <a:rPr lang="en-US" sz="800" b="1" i="0">
                          <a:solidFill>
                            <a:srgbClr val="000000"/>
                          </a:solidFill>
                          <a:effectLst/>
                          <a:latin typeface="+mn-lt"/>
                        </a:rPr>
                        <a:t>Main Success Scenario (or Basic Flow):</a:t>
                      </a:r>
                      <a:r>
                        <a:rPr lang="en-US" sz="800" b="0" i="0">
                          <a:solidFill>
                            <a:srgbClr val="000000"/>
                          </a:solidFill>
                          <a:effectLst/>
                          <a:latin typeface="+mn-lt"/>
                        </a:rPr>
                        <a:t> </a:t>
                      </a:r>
                      <a:endParaRPr lang="en-US" sz="800" b="0" i="0">
                        <a:effectLst/>
                        <a:latin typeface="+mn-lt"/>
                      </a:endParaRPr>
                    </a:p>
                  </a:txBody>
                  <a:tcPr marL="22144" marR="22144" marT="11072" marB="1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ase">
                        <a:buFont typeface="+mj-lt"/>
                        <a:buAutoNum type="arabicPeriod"/>
                      </a:pPr>
                      <a:r>
                        <a:rPr lang="en-US" sz="800" b="0" i="0">
                          <a:solidFill>
                            <a:srgbClr val="000000"/>
                          </a:solidFill>
                          <a:effectLst/>
                          <a:latin typeface="+mn-lt"/>
                        </a:rPr>
                        <a:t>The applicant accesses the “Personal Information” item in the applicant panel. </a:t>
                      </a:r>
                      <a:endParaRPr lang="en-US" sz="800" b="0" i="0">
                        <a:effectLst/>
                        <a:latin typeface="+mn-lt"/>
                      </a:endParaRPr>
                    </a:p>
                    <a:p>
                      <a:pPr algn="l" rtl="0" fontAlgn="base">
                        <a:buFont typeface="+mj-lt"/>
                        <a:buAutoNum type="arabicPeriod" startAt="2"/>
                      </a:pPr>
                      <a:r>
                        <a:rPr lang="en-US" sz="800" b="0" i="0">
                          <a:solidFill>
                            <a:srgbClr val="000000"/>
                          </a:solidFill>
                          <a:effectLst/>
                          <a:latin typeface="+mn-lt"/>
                        </a:rPr>
                        <a:t>The system displays the current information that has been saved by the applicant. </a:t>
                      </a:r>
                      <a:endParaRPr lang="en-US" sz="800" b="0" i="0">
                        <a:effectLst/>
                        <a:latin typeface="+mn-lt"/>
                      </a:endParaRPr>
                    </a:p>
                    <a:p>
                      <a:pPr algn="l" rtl="0" fontAlgn="base">
                        <a:buFont typeface="+mj-lt"/>
                        <a:buAutoNum type="arabicPeriod" startAt="3"/>
                      </a:pPr>
                      <a:r>
                        <a:rPr lang="en-US" sz="800" b="0" i="0">
                          <a:solidFill>
                            <a:srgbClr val="000000"/>
                          </a:solidFill>
                          <a:effectLst/>
                          <a:latin typeface="+mn-lt"/>
                        </a:rPr>
                        <a:t>If the system did not detect an information, from the applicant it will display a button. </a:t>
                      </a:r>
                      <a:endParaRPr lang="en-US" sz="800" b="0" i="0">
                        <a:effectLst/>
                        <a:latin typeface="+mn-lt"/>
                      </a:endParaRPr>
                    </a:p>
                    <a:p>
                      <a:pPr algn="l" rtl="0" fontAlgn="base">
                        <a:buFont typeface="+mj-lt"/>
                        <a:buAutoNum type="arabicPeriod" startAt="4"/>
                      </a:pPr>
                      <a:r>
                        <a:rPr lang="en-US" sz="800" b="0" i="0">
                          <a:solidFill>
                            <a:srgbClr val="000000"/>
                          </a:solidFill>
                          <a:effectLst/>
                          <a:latin typeface="+mn-lt"/>
                        </a:rPr>
                        <a:t>The applicant clicks the button “Add my Personal Information”  </a:t>
                      </a:r>
                      <a:endParaRPr lang="en-US" sz="800" b="0" i="0">
                        <a:effectLst/>
                        <a:latin typeface="+mn-lt"/>
                      </a:endParaRPr>
                    </a:p>
                    <a:p>
                      <a:pPr algn="l" rtl="0" fontAlgn="base">
                        <a:buFont typeface="+mj-lt"/>
                        <a:buAutoNum type="arabicPeriod" startAt="5"/>
                      </a:pPr>
                      <a:r>
                        <a:rPr lang="en-US" sz="800" b="0" i="0">
                          <a:solidFill>
                            <a:srgbClr val="000000"/>
                          </a:solidFill>
                          <a:effectLst/>
                          <a:latin typeface="+mn-lt"/>
                        </a:rPr>
                        <a:t>The system displays the Personal Information form. </a:t>
                      </a:r>
                      <a:endParaRPr lang="en-US" sz="800" b="0" i="0">
                        <a:effectLst/>
                        <a:latin typeface="+mn-lt"/>
                      </a:endParaRPr>
                    </a:p>
                    <a:p>
                      <a:pPr algn="l" rtl="0" fontAlgn="base">
                        <a:buFont typeface="+mj-lt"/>
                        <a:buAutoNum type="arabicPeriod" startAt="6"/>
                      </a:pPr>
                      <a:r>
                        <a:rPr lang="en-US" sz="800" b="0" i="0">
                          <a:solidFill>
                            <a:srgbClr val="000000"/>
                          </a:solidFill>
                          <a:effectLst/>
                          <a:latin typeface="+mn-lt"/>
                        </a:rPr>
                        <a:t>The applicant fills in all the required fields. </a:t>
                      </a:r>
                      <a:endParaRPr lang="en-US" sz="800" b="0" i="0">
                        <a:effectLst/>
                        <a:latin typeface="+mn-lt"/>
                      </a:endParaRPr>
                    </a:p>
                    <a:p>
                      <a:pPr algn="l" rtl="0" fontAlgn="base">
                        <a:buFont typeface="+mj-lt"/>
                        <a:buAutoNum type="arabicPeriod" startAt="7"/>
                      </a:pPr>
                      <a:r>
                        <a:rPr lang="en-US" sz="800" b="0" i="0">
                          <a:solidFill>
                            <a:srgbClr val="000000"/>
                          </a:solidFill>
                          <a:effectLst/>
                          <a:latin typeface="+mn-lt"/>
                        </a:rPr>
                        <a:t>The system will validate information completeness. </a:t>
                      </a:r>
                      <a:endParaRPr lang="en-US" sz="800" b="0" i="0">
                        <a:effectLst/>
                        <a:latin typeface="+mn-lt"/>
                      </a:endParaRPr>
                    </a:p>
                    <a:p>
                      <a:pPr algn="l" rtl="0" fontAlgn="base">
                        <a:buFont typeface="+mj-lt"/>
                        <a:buAutoNum type="arabicPeriod" startAt="8"/>
                      </a:pPr>
                      <a:r>
                        <a:rPr lang="en-US" sz="800" b="0" i="0">
                          <a:solidFill>
                            <a:srgbClr val="000000"/>
                          </a:solidFill>
                          <a:effectLst/>
                          <a:latin typeface="+mn-lt"/>
                        </a:rPr>
                        <a:t>The applicant clicks “Save” to save the information. </a:t>
                      </a:r>
                      <a:endParaRPr lang="en-US" sz="800" b="0" i="0">
                        <a:effectLst/>
                        <a:latin typeface="+mn-lt"/>
                      </a:endParaRPr>
                    </a:p>
                    <a:p>
                      <a:pPr algn="l" rtl="0" fontAlgn="base">
                        <a:buFont typeface="+mj-lt"/>
                        <a:buAutoNum type="arabicPeriod" startAt="9"/>
                      </a:pPr>
                      <a:r>
                        <a:rPr lang="en-US" sz="800" b="0" i="0">
                          <a:solidFill>
                            <a:srgbClr val="000000"/>
                          </a:solidFill>
                          <a:effectLst/>
                          <a:latin typeface="+mn-lt"/>
                        </a:rPr>
                        <a:t>The system saves the information. </a:t>
                      </a:r>
                      <a:endParaRPr lang="en-US" sz="800" b="0" i="0">
                        <a:effectLst/>
                        <a:latin typeface="+mn-lt"/>
                      </a:endParaRPr>
                    </a:p>
                    <a:p>
                      <a:pPr algn="l" rtl="0" fontAlgn="base">
                        <a:buFont typeface="+mj-lt"/>
                        <a:buAutoNum type="arabicPeriod" startAt="10"/>
                      </a:pPr>
                      <a:r>
                        <a:rPr lang="en-US" sz="800" b="0" i="0">
                          <a:solidFill>
                            <a:srgbClr val="000000"/>
                          </a:solidFill>
                          <a:effectLst/>
                          <a:latin typeface="+mn-lt"/>
                        </a:rPr>
                        <a:t>The applicant accesses the “Educational Background” item in the applicant panel. </a:t>
                      </a:r>
                      <a:endParaRPr lang="en-US" sz="800" b="0" i="0">
                        <a:effectLst/>
                        <a:latin typeface="+mn-lt"/>
                      </a:endParaRPr>
                    </a:p>
                    <a:p>
                      <a:pPr algn="l" rtl="0" fontAlgn="base">
                        <a:buFont typeface="+mj-lt"/>
                        <a:buAutoNum type="arabicPeriod" startAt="11"/>
                      </a:pPr>
                      <a:r>
                        <a:rPr lang="en-US" sz="800" b="0" i="0">
                          <a:solidFill>
                            <a:srgbClr val="000000"/>
                          </a:solidFill>
                          <a:effectLst/>
                          <a:latin typeface="+mn-lt"/>
                        </a:rPr>
                        <a:t>The system displays the current information that has been saved by the applicant. </a:t>
                      </a:r>
                      <a:endParaRPr lang="en-US" sz="800" b="0" i="0">
                        <a:effectLst/>
                        <a:latin typeface="+mn-lt"/>
                      </a:endParaRPr>
                    </a:p>
                    <a:p>
                      <a:pPr algn="l" rtl="0" fontAlgn="base">
                        <a:buFont typeface="+mj-lt"/>
                        <a:buAutoNum type="arabicPeriod" startAt="12"/>
                      </a:pPr>
                      <a:r>
                        <a:rPr lang="en-US" sz="800" b="0" i="0">
                          <a:solidFill>
                            <a:srgbClr val="000000"/>
                          </a:solidFill>
                          <a:effectLst/>
                          <a:latin typeface="+mn-lt"/>
                        </a:rPr>
                        <a:t>If the system did not detect an information, from the applicant it will display a button. </a:t>
                      </a:r>
                      <a:endParaRPr lang="en-US" sz="800" b="0" i="0">
                        <a:effectLst/>
                        <a:latin typeface="+mn-lt"/>
                      </a:endParaRPr>
                    </a:p>
                    <a:p>
                      <a:pPr algn="l" rtl="0" fontAlgn="base">
                        <a:buFont typeface="+mj-lt"/>
                        <a:buAutoNum type="arabicPeriod" startAt="13"/>
                      </a:pPr>
                      <a:r>
                        <a:rPr lang="en-US" sz="800" b="0" i="0">
                          <a:solidFill>
                            <a:srgbClr val="000000"/>
                          </a:solidFill>
                          <a:effectLst/>
                          <a:latin typeface="+mn-lt"/>
                        </a:rPr>
                        <a:t>The applicant clicks the button “Add my Educational Background”. </a:t>
                      </a:r>
                      <a:endParaRPr lang="en-US" sz="800" b="0" i="0">
                        <a:effectLst/>
                        <a:latin typeface="+mn-lt"/>
                      </a:endParaRPr>
                    </a:p>
                    <a:p>
                      <a:pPr algn="l" rtl="0" fontAlgn="base">
                        <a:buFont typeface="+mj-lt"/>
                        <a:buAutoNum type="arabicPeriod" startAt="14"/>
                      </a:pPr>
                      <a:r>
                        <a:rPr lang="en-US" sz="800" b="0" i="0">
                          <a:solidFill>
                            <a:srgbClr val="000000"/>
                          </a:solidFill>
                          <a:effectLst/>
                          <a:latin typeface="+mn-lt"/>
                        </a:rPr>
                        <a:t>The system displays the Educational Information form. </a:t>
                      </a:r>
                      <a:endParaRPr lang="en-US" sz="800" b="0" i="0">
                        <a:effectLst/>
                        <a:latin typeface="+mn-lt"/>
                      </a:endParaRPr>
                    </a:p>
                    <a:p>
                      <a:pPr algn="l" rtl="0" fontAlgn="base">
                        <a:buFont typeface="+mj-lt"/>
                        <a:buAutoNum type="arabicPeriod" startAt="15"/>
                      </a:pPr>
                      <a:r>
                        <a:rPr lang="en-US" sz="800" b="0" i="0">
                          <a:solidFill>
                            <a:srgbClr val="000000"/>
                          </a:solidFill>
                          <a:effectLst/>
                          <a:latin typeface="+mn-lt"/>
                        </a:rPr>
                        <a:t>The applicant fills in all the required fields. </a:t>
                      </a:r>
                      <a:endParaRPr lang="en-US" sz="800" b="0" i="0">
                        <a:effectLst/>
                        <a:latin typeface="+mn-lt"/>
                      </a:endParaRPr>
                    </a:p>
                    <a:p>
                      <a:pPr algn="l" rtl="0" fontAlgn="base">
                        <a:buFont typeface="+mj-lt"/>
                        <a:buAutoNum type="arabicPeriod" startAt="16"/>
                      </a:pPr>
                      <a:r>
                        <a:rPr lang="en-US" sz="800" b="0" i="0">
                          <a:solidFill>
                            <a:srgbClr val="000000"/>
                          </a:solidFill>
                          <a:effectLst/>
                          <a:latin typeface="+mn-lt"/>
                        </a:rPr>
                        <a:t>The system will validate information completeness. </a:t>
                      </a:r>
                      <a:endParaRPr lang="en-US" sz="800" b="0" i="0">
                        <a:effectLst/>
                        <a:latin typeface="+mn-lt"/>
                      </a:endParaRPr>
                    </a:p>
                    <a:p>
                      <a:pPr algn="l" rtl="0" fontAlgn="base">
                        <a:buFont typeface="+mj-lt"/>
                        <a:buAutoNum type="arabicPeriod" startAt="17"/>
                      </a:pPr>
                      <a:r>
                        <a:rPr lang="en-US" sz="800" b="0" i="0">
                          <a:solidFill>
                            <a:srgbClr val="000000"/>
                          </a:solidFill>
                          <a:effectLst/>
                          <a:latin typeface="+mn-lt"/>
                        </a:rPr>
                        <a:t>The applicant clicks “Save” to save the information. </a:t>
                      </a:r>
                      <a:endParaRPr lang="en-US" sz="800" b="0" i="0">
                        <a:effectLst/>
                        <a:latin typeface="+mn-lt"/>
                      </a:endParaRPr>
                    </a:p>
                    <a:p>
                      <a:pPr algn="l" rtl="0" fontAlgn="base">
                        <a:buFont typeface="+mj-lt"/>
                        <a:buAutoNum type="arabicPeriod" startAt="18"/>
                      </a:pPr>
                      <a:r>
                        <a:rPr lang="en-US" sz="800" b="0" i="0">
                          <a:solidFill>
                            <a:srgbClr val="000000"/>
                          </a:solidFill>
                          <a:effectLst/>
                          <a:latin typeface="+mn-lt"/>
                        </a:rPr>
                        <a:t>The system saves information. </a:t>
                      </a:r>
                      <a:endParaRPr lang="en-US" sz="800" b="0" i="0">
                        <a:effectLst/>
                        <a:latin typeface="+mn-lt"/>
                      </a:endParaRPr>
                    </a:p>
                    <a:p>
                      <a:pPr algn="l" rtl="0" fontAlgn="base">
                        <a:buFont typeface="+mj-lt"/>
                        <a:buAutoNum type="arabicPeriod" startAt="19"/>
                      </a:pPr>
                      <a:r>
                        <a:rPr lang="en-US" sz="800" b="0" i="0">
                          <a:solidFill>
                            <a:srgbClr val="000000"/>
                          </a:solidFill>
                          <a:effectLst/>
                          <a:latin typeface="+mn-lt"/>
                        </a:rPr>
                        <a:t>The applicant accesses the “Family Information” item in the applicant panel. </a:t>
                      </a:r>
                      <a:endParaRPr lang="en-US" sz="800" b="0" i="0">
                        <a:effectLst/>
                        <a:latin typeface="+mn-lt"/>
                      </a:endParaRPr>
                    </a:p>
                    <a:p>
                      <a:pPr algn="l" rtl="0" fontAlgn="base">
                        <a:buFont typeface="+mj-lt"/>
                        <a:buAutoNum type="arabicPeriod" startAt="20"/>
                      </a:pPr>
                      <a:r>
                        <a:rPr lang="en-US" sz="800" b="0" i="0">
                          <a:solidFill>
                            <a:srgbClr val="000000"/>
                          </a:solidFill>
                          <a:effectLst/>
                          <a:latin typeface="+mn-lt"/>
                        </a:rPr>
                        <a:t>The system displays the current information that has been saved by the applicant. </a:t>
                      </a:r>
                      <a:endParaRPr lang="en-US" sz="800" b="0" i="0">
                        <a:effectLst/>
                        <a:latin typeface="+mn-lt"/>
                      </a:endParaRPr>
                    </a:p>
                    <a:p>
                      <a:pPr algn="l" rtl="0" fontAlgn="base">
                        <a:buFont typeface="+mj-lt"/>
                        <a:buAutoNum type="arabicPeriod" startAt="21"/>
                      </a:pPr>
                      <a:r>
                        <a:rPr lang="en-US" sz="800" b="0" i="0">
                          <a:solidFill>
                            <a:srgbClr val="000000"/>
                          </a:solidFill>
                          <a:effectLst/>
                          <a:latin typeface="+mn-lt"/>
                        </a:rPr>
                        <a:t>If the system did not detect an information, from the applicant it will display a button. </a:t>
                      </a:r>
                      <a:endParaRPr lang="en-US" sz="800" b="0" i="0">
                        <a:effectLst/>
                        <a:latin typeface="+mn-lt"/>
                      </a:endParaRPr>
                    </a:p>
                    <a:p>
                      <a:pPr algn="l" rtl="0" fontAlgn="base">
                        <a:buFont typeface="+mj-lt"/>
                        <a:buAutoNum type="arabicPeriod" startAt="22"/>
                      </a:pPr>
                      <a:r>
                        <a:rPr lang="en-US" sz="800" b="0" i="0">
                          <a:solidFill>
                            <a:srgbClr val="000000"/>
                          </a:solidFill>
                          <a:effectLst/>
                          <a:latin typeface="+mn-lt"/>
                        </a:rPr>
                        <a:t>The applicant clicks the button “Add my Family Information”. </a:t>
                      </a:r>
                      <a:endParaRPr lang="en-US" sz="800" b="0" i="0">
                        <a:effectLst/>
                        <a:latin typeface="+mn-lt"/>
                      </a:endParaRPr>
                    </a:p>
                    <a:p>
                      <a:pPr algn="l" rtl="0" fontAlgn="base">
                        <a:buFont typeface="+mj-lt"/>
                        <a:buAutoNum type="arabicPeriod" startAt="23"/>
                      </a:pPr>
                      <a:r>
                        <a:rPr lang="en-US" sz="800" b="0" i="0">
                          <a:solidFill>
                            <a:srgbClr val="000000"/>
                          </a:solidFill>
                          <a:effectLst/>
                          <a:latin typeface="+mn-lt"/>
                        </a:rPr>
                        <a:t>The system displays the family information form. </a:t>
                      </a:r>
                      <a:endParaRPr lang="en-US" sz="800" b="0" i="0">
                        <a:effectLst/>
                        <a:latin typeface="+mn-lt"/>
                      </a:endParaRPr>
                    </a:p>
                    <a:p>
                      <a:pPr algn="l" rtl="0" fontAlgn="base">
                        <a:buFont typeface="+mj-lt"/>
                        <a:buAutoNum type="arabicPeriod" startAt="24"/>
                      </a:pPr>
                      <a:r>
                        <a:rPr lang="en-US" sz="800" b="0" i="0">
                          <a:solidFill>
                            <a:srgbClr val="000000"/>
                          </a:solidFill>
                          <a:effectLst/>
                          <a:latin typeface="+mn-lt"/>
                        </a:rPr>
                        <a:t>The applicant fills in all the required fields. </a:t>
                      </a:r>
                      <a:endParaRPr lang="en-US" sz="800" b="0" i="0">
                        <a:effectLst/>
                        <a:latin typeface="+mn-lt"/>
                      </a:endParaRPr>
                    </a:p>
                    <a:p>
                      <a:pPr algn="l" rtl="0" fontAlgn="base">
                        <a:buFont typeface="+mj-lt"/>
                        <a:buAutoNum type="arabicPeriod" startAt="25"/>
                      </a:pPr>
                      <a:r>
                        <a:rPr lang="en-US" sz="800" b="0" i="0">
                          <a:solidFill>
                            <a:srgbClr val="000000"/>
                          </a:solidFill>
                          <a:effectLst/>
                          <a:latin typeface="+mn-lt"/>
                        </a:rPr>
                        <a:t>The system will validate information completeness. </a:t>
                      </a:r>
                      <a:endParaRPr lang="en-US" sz="800" b="0" i="0">
                        <a:effectLst/>
                        <a:latin typeface="+mn-lt"/>
                      </a:endParaRPr>
                    </a:p>
                    <a:p>
                      <a:pPr algn="l" rtl="0" fontAlgn="base">
                        <a:buFont typeface="+mj-lt"/>
                        <a:buAutoNum type="arabicPeriod" startAt="26"/>
                      </a:pPr>
                      <a:r>
                        <a:rPr lang="en-US" sz="800" b="0" i="0">
                          <a:solidFill>
                            <a:srgbClr val="000000"/>
                          </a:solidFill>
                          <a:effectLst/>
                          <a:latin typeface="+mn-lt"/>
                        </a:rPr>
                        <a:t>The applicant clicks “Save” to save the information. </a:t>
                      </a:r>
                      <a:endParaRPr lang="en-US" sz="800" b="0" i="0">
                        <a:effectLst/>
                        <a:latin typeface="+mn-lt"/>
                      </a:endParaRPr>
                    </a:p>
                    <a:p>
                      <a:pPr algn="l" rtl="0" fontAlgn="base">
                        <a:buFont typeface="+mj-lt"/>
                        <a:buAutoNum type="arabicPeriod" startAt="27"/>
                      </a:pPr>
                      <a:r>
                        <a:rPr lang="en-US" sz="800" b="0" i="0">
                          <a:solidFill>
                            <a:srgbClr val="000000"/>
                          </a:solidFill>
                          <a:effectLst/>
                          <a:latin typeface="+mn-lt"/>
                        </a:rPr>
                        <a:t>The system saves information. </a:t>
                      </a:r>
                      <a:endParaRPr lang="en-US" sz="800" b="0" i="0">
                        <a:effectLst/>
                        <a:latin typeface="+mn-lt"/>
                      </a:endParaRPr>
                    </a:p>
                    <a:p>
                      <a:pPr algn="l" rtl="0" fontAlgn="base">
                        <a:buFont typeface="+mj-lt"/>
                        <a:buAutoNum type="arabicPeriod" startAt="28"/>
                      </a:pPr>
                      <a:r>
                        <a:rPr lang="en-US" sz="800" b="0" i="0">
                          <a:solidFill>
                            <a:srgbClr val="000000"/>
                          </a:solidFill>
                          <a:effectLst/>
                          <a:latin typeface="+mn-lt"/>
                        </a:rPr>
                        <a:t>The applicant accesses the “Documents” item in the applicant panel. </a:t>
                      </a:r>
                      <a:endParaRPr lang="en-US" sz="800" b="0" i="0">
                        <a:effectLst/>
                        <a:latin typeface="+mn-lt"/>
                      </a:endParaRPr>
                    </a:p>
                    <a:p>
                      <a:pPr algn="l" rtl="0" fontAlgn="base">
                        <a:buFont typeface="+mj-lt"/>
                        <a:buAutoNum type="arabicPeriod" startAt="29"/>
                      </a:pPr>
                      <a:r>
                        <a:rPr lang="en-US" sz="800" b="0" i="0">
                          <a:solidFill>
                            <a:srgbClr val="000000"/>
                          </a:solidFill>
                          <a:effectLst/>
                          <a:latin typeface="+mn-lt"/>
                        </a:rPr>
                        <a:t>The system displays the current information that has been saved by the applicant. </a:t>
                      </a:r>
                      <a:endParaRPr lang="en-US" sz="800" b="0" i="0">
                        <a:effectLst/>
                        <a:latin typeface="+mn-lt"/>
                      </a:endParaRPr>
                    </a:p>
                  </a:txBody>
                  <a:tcPr marL="22144" marR="22144" marT="11072" marB="1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3470469"/>
                  </a:ext>
                </a:extLst>
              </a:tr>
            </a:tbl>
          </a:graphicData>
        </a:graphic>
      </p:graphicFrame>
    </p:spTree>
    <p:extLst>
      <p:ext uri="{BB962C8B-B14F-4D97-AF65-F5344CB8AC3E}">
        <p14:creationId xmlns:p14="http://schemas.microsoft.com/office/powerpoint/2010/main" val="1294270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F9BC2-566A-7FCD-609A-CE3F95C184E6}"/>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64E3A05-B378-D43E-4F31-6C90EBD69A4D}"/>
              </a:ext>
            </a:extLst>
          </p:cNvPr>
          <p:cNvGraphicFramePr>
            <a:graphicFrameLocks noGrp="1"/>
          </p:cNvGraphicFramePr>
          <p:nvPr>
            <p:extLst>
              <p:ext uri="{D42A27DB-BD31-4B8C-83A1-F6EECF244321}">
                <p14:modId xmlns:p14="http://schemas.microsoft.com/office/powerpoint/2010/main" val="3918817699"/>
              </p:ext>
            </p:extLst>
          </p:nvPr>
        </p:nvGraphicFramePr>
        <p:xfrm>
          <a:off x="1358900" y="228600"/>
          <a:ext cx="10253980" cy="5332609"/>
        </p:xfrm>
        <a:graphic>
          <a:graphicData uri="http://schemas.openxmlformats.org/drawingml/2006/table">
            <a:tbl>
              <a:tblPr/>
              <a:tblGrid>
                <a:gridCol w="1035158">
                  <a:extLst>
                    <a:ext uri="{9D8B030D-6E8A-4147-A177-3AD203B41FA5}">
                      <a16:colId xmlns:a16="http://schemas.microsoft.com/office/drawing/2014/main" val="1839122232"/>
                    </a:ext>
                  </a:extLst>
                </a:gridCol>
                <a:gridCol w="9218822">
                  <a:extLst>
                    <a:ext uri="{9D8B030D-6E8A-4147-A177-3AD203B41FA5}">
                      <a16:colId xmlns:a16="http://schemas.microsoft.com/office/drawing/2014/main" val="3458376807"/>
                    </a:ext>
                  </a:extLst>
                </a:gridCol>
              </a:tblGrid>
              <a:tr h="3886200">
                <a:tc>
                  <a:txBody>
                    <a:bodyPr/>
                    <a:lstStyle/>
                    <a:p>
                      <a:pPr algn="l" rtl="0" fontAlgn="base"/>
                      <a:r>
                        <a:rPr lang="en-US" sz="800" b="1" i="0">
                          <a:solidFill>
                            <a:srgbClr val="000000"/>
                          </a:solidFill>
                          <a:effectLst/>
                          <a:latin typeface="+mn-lt"/>
                        </a:rPr>
                        <a:t>Main Success Scenario (or Basic Flow):</a:t>
                      </a:r>
                      <a:r>
                        <a:rPr lang="en-US" sz="800" b="0" i="0">
                          <a:solidFill>
                            <a:srgbClr val="000000"/>
                          </a:solidFill>
                          <a:effectLst/>
                          <a:latin typeface="+mn-lt"/>
                        </a:rPr>
                        <a:t> </a:t>
                      </a:r>
                      <a:endParaRPr lang="en-US" sz="900" b="0" i="0">
                        <a:effectLst/>
                        <a:latin typeface="+mn-lt"/>
                      </a:endParaRPr>
                    </a:p>
                  </a:txBody>
                  <a:tcPr marL="22144" marR="22144" marT="11072" marB="1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ase">
                        <a:buFont typeface="+mj-lt"/>
                        <a:buAutoNum type="arabicPeriod" startAt="30"/>
                      </a:pPr>
                      <a:r>
                        <a:rPr lang="en-US" sz="800" b="0" i="0">
                          <a:solidFill>
                            <a:srgbClr val="000000"/>
                          </a:solidFill>
                          <a:effectLst/>
                          <a:latin typeface="+mn-lt"/>
                        </a:rPr>
                        <a:t>If the system does not detect any information, from the applicant it will display a button. </a:t>
                      </a:r>
                      <a:endParaRPr lang="en-US" sz="800" b="0" i="0">
                        <a:effectLst/>
                        <a:latin typeface="+mn-lt"/>
                      </a:endParaRPr>
                    </a:p>
                    <a:p>
                      <a:pPr algn="l" rtl="0" fontAlgn="base">
                        <a:buFont typeface="+mj-lt"/>
                        <a:buAutoNum type="arabicPeriod" startAt="31"/>
                      </a:pPr>
                      <a:r>
                        <a:rPr lang="en-US" sz="800" b="0" i="0">
                          <a:solidFill>
                            <a:srgbClr val="000000"/>
                          </a:solidFill>
                          <a:effectLst/>
                          <a:latin typeface="+mn-lt"/>
                        </a:rPr>
                        <a:t>The applicant clicks the button “Add my Documents” </a:t>
                      </a:r>
                      <a:endParaRPr lang="en-US" sz="800" b="0" i="0">
                        <a:effectLst/>
                        <a:latin typeface="+mn-lt"/>
                      </a:endParaRPr>
                    </a:p>
                    <a:p>
                      <a:pPr algn="l" rtl="0" fontAlgn="base">
                        <a:buFont typeface="+mj-lt"/>
                        <a:buAutoNum type="arabicPeriod" startAt="32"/>
                      </a:pPr>
                      <a:r>
                        <a:rPr lang="en-US" sz="800" b="0" i="0">
                          <a:solidFill>
                            <a:srgbClr val="000000"/>
                          </a:solidFill>
                          <a:effectLst/>
                          <a:latin typeface="+mn-lt"/>
                        </a:rPr>
                        <a:t>The applicant uploads all required supporting documents (</a:t>
                      </a:r>
                      <a:r>
                        <a:rPr lang="en-US" sz="800" b="0" i="0" err="1">
                          <a:solidFill>
                            <a:srgbClr val="000000"/>
                          </a:solidFill>
                          <a:effectLst/>
                          <a:latin typeface="+mn-lt"/>
                        </a:rPr>
                        <a:t>eg.</a:t>
                      </a:r>
                      <a:r>
                        <a:rPr lang="en-US" sz="800" b="0" i="0">
                          <a:solidFill>
                            <a:srgbClr val="000000"/>
                          </a:solidFill>
                          <a:effectLst/>
                          <a:latin typeface="+mn-lt"/>
                        </a:rPr>
                        <a:t> Form 137, PSA, Transcript of Record) </a:t>
                      </a:r>
                      <a:endParaRPr lang="en-US" sz="800" b="0" i="0">
                        <a:effectLst/>
                        <a:latin typeface="+mn-lt"/>
                      </a:endParaRPr>
                    </a:p>
                    <a:p>
                      <a:pPr algn="l" rtl="0" fontAlgn="base">
                        <a:buFont typeface="+mj-lt"/>
                        <a:buAutoNum type="arabicPeriod" startAt="33"/>
                      </a:pPr>
                      <a:r>
                        <a:rPr lang="en-US" sz="800" b="0" i="0">
                          <a:solidFill>
                            <a:srgbClr val="000000"/>
                          </a:solidFill>
                          <a:effectLst/>
                          <a:latin typeface="+mn-lt"/>
                        </a:rPr>
                        <a:t>The system will validate information completeness. </a:t>
                      </a:r>
                      <a:endParaRPr lang="en-US" sz="800" b="0" i="0">
                        <a:effectLst/>
                        <a:latin typeface="+mn-lt"/>
                      </a:endParaRPr>
                    </a:p>
                    <a:p>
                      <a:pPr algn="l" rtl="0" fontAlgn="base">
                        <a:buFont typeface="+mj-lt"/>
                        <a:buAutoNum type="arabicPeriod" startAt="34"/>
                      </a:pPr>
                      <a:r>
                        <a:rPr lang="en-US" sz="800" b="0" i="0">
                          <a:solidFill>
                            <a:srgbClr val="000000"/>
                          </a:solidFill>
                          <a:effectLst/>
                          <a:latin typeface="+mn-lt"/>
                        </a:rPr>
                        <a:t>The applicant clicks “Save” to save the information. </a:t>
                      </a:r>
                      <a:endParaRPr lang="en-US" sz="800" b="0" i="0">
                        <a:effectLst/>
                        <a:latin typeface="+mn-lt"/>
                      </a:endParaRPr>
                    </a:p>
                    <a:p>
                      <a:pPr algn="l" rtl="0" fontAlgn="base">
                        <a:buFont typeface="+mj-lt"/>
                        <a:buAutoNum type="arabicPeriod" startAt="35"/>
                      </a:pPr>
                      <a:r>
                        <a:rPr lang="en-US" sz="800" b="0" i="0">
                          <a:solidFill>
                            <a:srgbClr val="000000"/>
                          </a:solidFill>
                          <a:effectLst/>
                          <a:latin typeface="+mn-lt"/>
                        </a:rPr>
                        <a:t>The system saves information. </a:t>
                      </a:r>
                      <a:endParaRPr lang="en-US" sz="800" b="0" i="0">
                        <a:effectLst/>
                        <a:latin typeface="+mn-lt"/>
                      </a:endParaRPr>
                    </a:p>
                    <a:p>
                      <a:pPr algn="l" rtl="0" fontAlgn="base">
                        <a:buFont typeface="+mj-lt"/>
                        <a:buAutoNum type="arabicPeriod" startAt="36"/>
                      </a:pPr>
                      <a:r>
                        <a:rPr lang="en-US" sz="800" b="0" i="0">
                          <a:solidFill>
                            <a:srgbClr val="000000"/>
                          </a:solidFill>
                          <a:effectLst/>
                          <a:latin typeface="+mn-lt"/>
                        </a:rPr>
                        <a:t>The system redirects to the “Additional Information” item in the applicant panel. </a:t>
                      </a:r>
                      <a:endParaRPr lang="en-US" sz="800" b="0" i="0">
                        <a:effectLst/>
                        <a:latin typeface="+mn-lt"/>
                      </a:endParaRPr>
                    </a:p>
                    <a:p>
                      <a:pPr algn="l" rtl="0" fontAlgn="base">
                        <a:buFont typeface="+mj-lt"/>
                        <a:buAutoNum type="arabicPeriod" startAt="37"/>
                      </a:pPr>
                      <a:r>
                        <a:rPr lang="en-US" sz="800" b="0" i="0">
                          <a:solidFill>
                            <a:srgbClr val="000000"/>
                          </a:solidFill>
                          <a:effectLst/>
                          <a:latin typeface="+mn-lt"/>
                        </a:rPr>
                        <a:t>The system displays the current information that has been saved by the applicant. </a:t>
                      </a:r>
                      <a:endParaRPr lang="en-US" sz="800" b="0" i="0">
                        <a:effectLst/>
                        <a:latin typeface="+mn-lt"/>
                      </a:endParaRPr>
                    </a:p>
                    <a:p>
                      <a:pPr algn="l" rtl="0" fontAlgn="base">
                        <a:buFont typeface="+mj-lt"/>
                        <a:buAutoNum type="arabicPeriod" startAt="38"/>
                      </a:pPr>
                      <a:r>
                        <a:rPr lang="en-US" sz="800" b="0" i="0">
                          <a:solidFill>
                            <a:srgbClr val="000000"/>
                          </a:solidFill>
                          <a:effectLst/>
                          <a:latin typeface="+mn-lt"/>
                        </a:rPr>
                        <a:t>If the system did not detect an information, from the applicant it will display a button. </a:t>
                      </a:r>
                      <a:endParaRPr lang="en-US" sz="800" b="0" i="0">
                        <a:effectLst/>
                        <a:latin typeface="+mn-lt"/>
                      </a:endParaRPr>
                    </a:p>
                    <a:p>
                      <a:pPr algn="l" rtl="0" fontAlgn="base">
                        <a:buFont typeface="+mj-lt"/>
                        <a:buAutoNum type="arabicPeriod" startAt="39"/>
                      </a:pPr>
                      <a:r>
                        <a:rPr lang="en-US" sz="800" b="0" i="0">
                          <a:solidFill>
                            <a:srgbClr val="000000"/>
                          </a:solidFill>
                          <a:effectLst/>
                          <a:latin typeface="+mn-lt"/>
                        </a:rPr>
                        <a:t>The applicant clicks the button “Add my Additional Information” </a:t>
                      </a:r>
                      <a:endParaRPr lang="en-US" sz="800" b="0" i="0">
                        <a:effectLst/>
                        <a:latin typeface="+mn-lt"/>
                      </a:endParaRPr>
                    </a:p>
                    <a:p>
                      <a:pPr algn="l" rtl="0" fontAlgn="base">
                        <a:buFont typeface="+mj-lt"/>
                        <a:buAutoNum type="arabicPeriod" startAt="40"/>
                      </a:pPr>
                      <a:r>
                        <a:rPr lang="en-US" sz="800" b="0" i="0">
                          <a:solidFill>
                            <a:srgbClr val="000000"/>
                          </a:solidFill>
                          <a:effectLst/>
                          <a:latin typeface="+mn-lt"/>
                        </a:rPr>
                        <a:t>The applicant fills in all the required fields. </a:t>
                      </a:r>
                      <a:endParaRPr lang="en-US" sz="800" b="0" i="0">
                        <a:effectLst/>
                        <a:latin typeface="+mn-lt"/>
                      </a:endParaRPr>
                    </a:p>
                    <a:p>
                      <a:pPr algn="l" rtl="0" fontAlgn="base">
                        <a:buFont typeface="+mj-lt"/>
                        <a:buAutoNum type="arabicPeriod" startAt="41"/>
                      </a:pPr>
                      <a:r>
                        <a:rPr lang="en-US" sz="800" b="0" i="0">
                          <a:solidFill>
                            <a:srgbClr val="000000"/>
                          </a:solidFill>
                          <a:effectLst/>
                          <a:latin typeface="+mn-lt"/>
                        </a:rPr>
                        <a:t>The system will validate information completeness. </a:t>
                      </a:r>
                      <a:endParaRPr lang="en-US" sz="800" b="0" i="0">
                        <a:effectLst/>
                        <a:latin typeface="+mn-lt"/>
                      </a:endParaRPr>
                    </a:p>
                    <a:p>
                      <a:pPr algn="l" rtl="0" fontAlgn="base">
                        <a:buFont typeface="+mj-lt"/>
                        <a:buAutoNum type="arabicPeriod" startAt="42"/>
                      </a:pPr>
                      <a:r>
                        <a:rPr lang="en-US" sz="800" b="0" i="0">
                          <a:solidFill>
                            <a:srgbClr val="000000"/>
                          </a:solidFill>
                          <a:effectLst/>
                          <a:latin typeface="+mn-lt"/>
                        </a:rPr>
                        <a:t>The applicant clicks “Save” to save the information. </a:t>
                      </a:r>
                      <a:endParaRPr lang="en-US" sz="800" b="0" i="0">
                        <a:effectLst/>
                        <a:latin typeface="+mn-lt"/>
                      </a:endParaRPr>
                    </a:p>
                    <a:p>
                      <a:pPr algn="l" rtl="0" fontAlgn="base">
                        <a:buFont typeface="+mj-lt"/>
                        <a:buAutoNum type="arabicPeriod" startAt="43"/>
                      </a:pPr>
                      <a:r>
                        <a:rPr lang="en-US" sz="800" b="0" i="0">
                          <a:solidFill>
                            <a:srgbClr val="000000"/>
                          </a:solidFill>
                          <a:effectLst/>
                          <a:latin typeface="+mn-lt"/>
                        </a:rPr>
                        <a:t>The system saves information. </a:t>
                      </a:r>
                      <a:endParaRPr lang="en-US" sz="800" b="0" i="0">
                        <a:effectLst/>
                        <a:latin typeface="+mn-lt"/>
                      </a:endParaRPr>
                    </a:p>
                    <a:p>
                      <a:pPr algn="l" rtl="0" fontAlgn="base">
                        <a:buFont typeface="+mj-lt"/>
                        <a:buAutoNum type="arabicPeriod" startAt="44"/>
                      </a:pPr>
                      <a:r>
                        <a:rPr lang="en-US" sz="800" b="0" i="0">
                          <a:solidFill>
                            <a:srgbClr val="000000"/>
                          </a:solidFill>
                          <a:effectLst/>
                          <a:latin typeface="+mn-lt"/>
                        </a:rPr>
                        <a:t>The system detects if all the items are completed. </a:t>
                      </a:r>
                      <a:endParaRPr lang="en-US" sz="800" b="0" i="0">
                        <a:effectLst/>
                        <a:latin typeface="+mn-lt"/>
                      </a:endParaRPr>
                    </a:p>
                    <a:p>
                      <a:pPr algn="l" rtl="0" fontAlgn="base">
                        <a:buFont typeface="+mj-lt"/>
                        <a:buAutoNum type="arabicPeriod" startAt="45"/>
                      </a:pPr>
                      <a:r>
                        <a:rPr lang="en-US" sz="800" b="0" i="0">
                          <a:solidFill>
                            <a:srgbClr val="000000"/>
                          </a:solidFill>
                          <a:effectLst/>
                          <a:latin typeface="+mn-lt"/>
                        </a:rPr>
                        <a:t>The actor reviews and clicks the button “Submit” to finalize the application. </a:t>
                      </a:r>
                      <a:endParaRPr lang="en-US" sz="800" b="0" i="0">
                        <a:effectLst/>
                        <a:latin typeface="+mn-lt"/>
                      </a:endParaRPr>
                    </a:p>
                    <a:p>
                      <a:pPr algn="l" rtl="0" fontAlgn="base">
                        <a:buFont typeface="+mj-lt"/>
                        <a:buAutoNum type="arabicPeriod" startAt="46"/>
                      </a:pPr>
                      <a:r>
                        <a:rPr lang="en-US" sz="800" b="0" i="0">
                          <a:solidFill>
                            <a:srgbClr val="000000"/>
                          </a:solidFill>
                          <a:effectLst/>
                          <a:latin typeface="+mn-lt"/>
                        </a:rPr>
                        <a:t>The system displays a confirmation message on the screen, and a confirmation email is sent to the applicant. </a:t>
                      </a:r>
                      <a:endParaRPr lang="en-US" sz="800" b="0" i="0">
                        <a:effectLst/>
                        <a:latin typeface="+mn-lt"/>
                      </a:endParaRPr>
                    </a:p>
                    <a:p>
                      <a:pPr algn="l" rtl="0" fontAlgn="base">
                        <a:buFont typeface="+mj-lt"/>
                        <a:buAutoNum type="arabicPeriod" startAt="47"/>
                      </a:pPr>
                      <a:r>
                        <a:rPr lang="en-US" sz="800" b="0" i="0">
                          <a:solidFill>
                            <a:srgbClr val="000000"/>
                          </a:solidFill>
                          <a:effectLst/>
                          <a:latin typeface="+mn-lt"/>
                        </a:rPr>
                        <a:t>The admission Officer enters the admission module interface </a:t>
                      </a:r>
                      <a:endParaRPr lang="en-US" sz="800" b="0" i="0">
                        <a:effectLst/>
                        <a:latin typeface="+mn-lt"/>
                      </a:endParaRPr>
                    </a:p>
                    <a:p>
                      <a:pPr algn="l" rtl="0" fontAlgn="base">
                        <a:buFont typeface="+mj-lt"/>
                        <a:buAutoNum type="arabicPeriod" startAt="48"/>
                      </a:pPr>
                      <a:r>
                        <a:rPr lang="en-US" sz="800" b="0" i="0">
                          <a:solidFill>
                            <a:srgbClr val="000000"/>
                          </a:solidFill>
                          <a:effectLst/>
                          <a:latin typeface="+mn-lt"/>
                        </a:rPr>
                        <a:t>The admission Officer navigates to the Applications from the system.   </a:t>
                      </a:r>
                      <a:endParaRPr lang="en-US" sz="800" b="0" i="0">
                        <a:effectLst/>
                        <a:latin typeface="+mn-lt"/>
                      </a:endParaRPr>
                    </a:p>
                    <a:p>
                      <a:pPr algn="l" rtl="0" fontAlgn="base">
                        <a:buFont typeface="+mj-lt"/>
                        <a:buAutoNum type="arabicPeriod" startAt="49"/>
                      </a:pPr>
                      <a:r>
                        <a:rPr lang="en-US" sz="800" b="0" i="0">
                          <a:solidFill>
                            <a:srgbClr val="000000"/>
                          </a:solidFill>
                          <a:effectLst/>
                          <a:latin typeface="+mn-lt"/>
                        </a:rPr>
                        <a:t>The system displays all the new applications. </a:t>
                      </a:r>
                      <a:endParaRPr lang="en-US" sz="800" b="0" i="0">
                        <a:effectLst/>
                        <a:latin typeface="+mn-lt"/>
                      </a:endParaRPr>
                    </a:p>
                    <a:p>
                      <a:pPr algn="l" rtl="0" fontAlgn="base">
                        <a:buFont typeface="+mj-lt"/>
                        <a:buAutoNum type="arabicPeriod" startAt="50"/>
                      </a:pPr>
                      <a:r>
                        <a:rPr lang="en-US" sz="800" b="0" i="0">
                          <a:solidFill>
                            <a:srgbClr val="000000"/>
                          </a:solidFill>
                          <a:effectLst/>
                          <a:latin typeface="+mn-lt"/>
                        </a:rPr>
                        <a:t>The admission Officer selects an application that needs to be processed.   </a:t>
                      </a:r>
                      <a:endParaRPr lang="en-US" sz="800" b="0" i="0">
                        <a:effectLst/>
                        <a:latin typeface="+mn-lt"/>
                      </a:endParaRPr>
                    </a:p>
                    <a:p>
                      <a:pPr algn="l" rtl="0" fontAlgn="base">
                        <a:buFont typeface="+mj-lt"/>
                        <a:buAutoNum type="arabicPeriod" startAt="51"/>
                      </a:pPr>
                      <a:r>
                        <a:rPr lang="en-US" sz="800" b="0" i="0">
                          <a:solidFill>
                            <a:srgbClr val="000000"/>
                          </a:solidFill>
                          <a:effectLst/>
                          <a:latin typeface="+mn-lt"/>
                        </a:rPr>
                        <a:t>The system displays the full details of the application, including the submitted documents and necessary information.   </a:t>
                      </a:r>
                      <a:endParaRPr lang="en-US" sz="800" b="0" i="0">
                        <a:effectLst/>
                        <a:latin typeface="+mn-lt"/>
                      </a:endParaRPr>
                    </a:p>
                    <a:p>
                      <a:pPr algn="l" rtl="0" fontAlgn="base">
                        <a:buFont typeface="+mj-lt"/>
                        <a:buAutoNum type="arabicPeriod" startAt="52"/>
                      </a:pPr>
                      <a:r>
                        <a:rPr lang="en-US" sz="800" b="0" i="0">
                          <a:solidFill>
                            <a:srgbClr val="000000"/>
                          </a:solidFill>
                          <a:effectLst/>
                          <a:latin typeface="+mn-lt"/>
                        </a:rPr>
                        <a:t>The admission Officer evaluates the application to ensure all required documents and information are provided and meet the necessary criteria. </a:t>
                      </a:r>
                      <a:endParaRPr lang="en-US" sz="800" b="0" i="0">
                        <a:effectLst/>
                        <a:latin typeface="+mn-lt"/>
                      </a:endParaRPr>
                    </a:p>
                    <a:p>
                      <a:pPr algn="l" rtl="0" fontAlgn="base">
                        <a:buFont typeface="+mj-lt"/>
                        <a:buAutoNum type="arabicPeriod" startAt="53"/>
                      </a:pPr>
                      <a:r>
                        <a:rPr lang="en-US" sz="800" b="0" i="0">
                          <a:solidFill>
                            <a:srgbClr val="000000"/>
                          </a:solidFill>
                          <a:effectLst/>
                          <a:latin typeface="+mn-lt"/>
                        </a:rPr>
                        <a:t>The admission Officer can navigate to the applicant’s additional information.  </a:t>
                      </a:r>
                      <a:endParaRPr lang="en-US" sz="800" b="0" i="0">
                        <a:effectLst/>
                        <a:latin typeface="+mn-lt"/>
                      </a:endParaRPr>
                    </a:p>
                    <a:p>
                      <a:pPr algn="l" rtl="0" fontAlgn="base">
                        <a:buFont typeface="+mj-lt"/>
                        <a:buAutoNum type="arabicPeriod" startAt="54"/>
                      </a:pPr>
                      <a:r>
                        <a:rPr lang="en-US" sz="800" b="0" i="0">
                          <a:solidFill>
                            <a:srgbClr val="000000"/>
                          </a:solidFill>
                          <a:effectLst/>
                          <a:latin typeface="+mn-lt"/>
                        </a:rPr>
                        <a:t>The admission Officer adds evaluation remarks to the application. </a:t>
                      </a:r>
                      <a:endParaRPr lang="en-US" sz="800" b="0" i="0">
                        <a:effectLst/>
                        <a:latin typeface="+mn-lt"/>
                      </a:endParaRPr>
                    </a:p>
                    <a:p>
                      <a:pPr algn="l" rtl="0" fontAlgn="base">
                        <a:buFont typeface="+mj-lt"/>
                        <a:buAutoNum type="arabicPeriod" startAt="55"/>
                      </a:pPr>
                      <a:r>
                        <a:rPr lang="en-US" sz="800" b="0" i="0">
                          <a:solidFill>
                            <a:srgbClr val="000000"/>
                          </a:solidFill>
                          <a:effectLst/>
                          <a:latin typeface="+mn-lt"/>
                        </a:rPr>
                        <a:t>The admission Officer updates the application status (</a:t>
                      </a:r>
                      <a:r>
                        <a:rPr lang="en-US" sz="800" b="0" i="0" err="1">
                          <a:solidFill>
                            <a:srgbClr val="000000"/>
                          </a:solidFill>
                          <a:effectLst/>
                          <a:latin typeface="+mn-lt"/>
                        </a:rPr>
                        <a:t>e.g</a:t>
                      </a:r>
                      <a:r>
                        <a:rPr lang="en-US" sz="800" b="0" i="0">
                          <a:solidFill>
                            <a:srgbClr val="000000"/>
                          </a:solidFill>
                          <a:effectLst/>
                          <a:latin typeface="+mn-lt"/>
                        </a:rPr>
                        <a:t>, Approved, Rejected, Pending) </a:t>
                      </a:r>
                      <a:endParaRPr lang="en-US" sz="800" b="0" i="0">
                        <a:effectLst/>
                        <a:latin typeface="+mn-lt"/>
                      </a:endParaRPr>
                    </a:p>
                    <a:p>
                      <a:pPr algn="l" rtl="0" fontAlgn="base">
                        <a:buFont typeface="+mj-lt"/>
                        <a:buAutoNum type="arabicPeriod" startAt="56"/>
                      </a:pPr>
                      <a:r>
                        <a:rPr lang="en-US" sz="800" b="0" i="0">
                          <a:solidFill>
                            <a:srgbClr val="000000"/>
                          </a:solidFill>
                          <a:effectLst/>
                          <a:latin typeface="+mn-lt"/>
                        </a:rPr>
                        <a:t>The admission Officer displays action confirmation. </a:t>
                      </a:r>
                      <a:endParaRPr lang="en-US" sz="800" b="0" i="0">
                        <a:effectLst/>
                        <a:latin typeface="+mn-lt"/>
                      </a:endParaRPr>
                    </a:p>
                    <a:p>
                      <a:pPr algn="l" rtl="0" fontAlgn="base">
                        <a:buFont typeface="+mj-lt"/>
                        <a:buAutoNum type="arabicPeriod" startAt="57"/>
                      </a:pPr>
                      <a:r>
                        <a:rPr lang="en-US" sz="800" b="0" i="0">
                          <a:solidFill>
                            <a:srgbClr val="000000"/>
                          </a:solidFill>
                          <a:effectLst/>
                          <a:latin typeface="+mn-lt"/>
                        </a:rPr>
                        <a:t>The admission Officer clicks confirm. </a:t>
                      </a:r>
                      <a:endParaRPr lang="en-US" sz="800" b="0" i="0">
                        <a:effectLst/>
                        <a:latin typeface="+mn-lt"/>
                      </a:endParaRPr>
                    </a:p>
                    <a:p>
                      <a:pPr algn="l" rtl="0" fontAlgn="base">
                        <a:buFont typeface="+mj-lt"/>
                        <a:buAutoNum type="arabicPeriod" startAt="58"/>
                      </a:pPr>
                      <a:r>
                        <a:rPr lang="en-US" sz="800" b="0" i="0">
                          <a:solidFill>
                            <a:srgbClr val="000000"/>
                          </a:solidFill>
                          <a:effectLst/>
                          <a:latin typeface="+mn-lt"/>
                        </a:rPr>
                        <a:t>The system saves the updated application status and remark to the application. </a:t>
                      </a:r>
                      <a:endParaRPr lang="en-US" sz="800" b="0" i="0">
                        <a:effectLst/>
                        <a:latin typeface="+mn-lt"/>
                      </a:endParaRPr>
                    </a:p>
                    <a:p>
                      <a:pPr algn="l" rtl="0" fontAlgn="base">
                        <a:buFont typeface="+mj-lt"/>
                        <a:buAutoNum type="arabicPeriod" startAt="59"/>
                      </a:pPr>
                      <a:r>
                        <a:rPr lang="en-US" sz="800" b="0" i="0">
                          <a:solidFill>
                            <a:srgbClr val="000000"/>
                          </a:solidFill>
                          <a:effectLst/>
                          <a:latin typeface="+mn-lt"/>
                        </a:rPr>
                        <a:t>The system sends automated email to applicant about the status of their application </a:t>
                      </a:r>
                      <a:endParaRPr lang="en-US" sz="800" b="0" i="0">
                        <a:effectLst/>
                        <a:latin typeface="+mn-lt"/>
                      </a:endParaRPr>
                    </a:p>
                    <a:p>
                      <a:pPr algn="l" rtl="0" fontAlgn="base">
                        <a:buFont typeface="+mj-lt"/>
                        <a:buAutoNum type="arabicPeriod" startAt="60"/>
                      </a:pPr>
                      <a:r>
                        <a:rPr lang="en-US" sz="800" b="0" i="0">
                          <a:solidFill>
                            <a:srgbClr val="000000"/>
                          </a:solidFill>
                          <a:effectLst/>
                          <a:latin typeface="+mn-lt"/>
                        </a:rPr>
                        <a:t>The system automatically moves the application to the destined status (Accepted, Rejected, Pending). </a:t>
                      </a:r>
                      <a:endParaRPr lang="en-US" sz="800" b="0" i="0">
                        <a:effectLst/>
                        <a:latin typeface="+mn-lt"/>
                      </a:endParaRPr>
                    </a:p>
                  </a:txBody>
                  <a:tcPr marL="22144" marR="22144" marT="11072" marB="1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3470469"/>
                  </a:ext>
                </a:extLst>
              </a:tr>
              <a:tr h="532272">
                <a:tc>
                  <a:txBody>
                    <a:bodyPr/>
                    <a:lstStyle/>
                    <a:p>
                      <a:pPr algn="l" rtl="0" fontAlgn="base"/>
                      <a:r>
                        <a:rPr lang="en-US" sz="800" b="1" i="0">
                          <a:solidFill>
                            <a:srgbClr val="000000"/>
                          </a:solidFill>
                          <a:effectLst/>
                          <a:latin typeface="+mn-lt"/>
                        </a:rPr>
                        <a:t>Alternate Flow:</a:t>
                      </a:r>
                      <a:r>
                        <a:rPr lang="en-US" sz="800" b="0" i="0">
                          <a:solidFill>
                            <a:srgbClr val="000000"/>
                          </a:solidFill>
                          <a:effectLst/>
                          <a:latin typeface="+mn-lt"/>
                        </a:rPr>
                        <a:t> </a:t>
                      </a:r>
                      <a:endParaRPr lang="en-US" sz="900" b="0" i="0">
                        <a:effectLst/>
                        <a:latin typeface="+mn-lt"/>
                      </a:endParaRPr>
                    </a:p>
                  </a:txBody>
                  <a:tcPr marL="22144" marR="22144" marT="11072" marB="1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ase"/>
                      <a:r>
                        <a:rPr lang="en-US" sz="800" b="0" i="0">
                          <a:solidFill>
                            <a:srgbClr val="000000"/>
                          </a:solidFill>
                          <a:effectLst/>
                          <a:latin typeface="+mn-lt"/>
                        </a:rPr>
                        <a:t>10, 20, 31, 41, 50a. If the User wants to get back to the previous item, they can click the “Previous Button” </a:t>
                      </a:r>
                      <a:endParaRPr lang="en-US" sz="900" b="0" i="0">
                        <a:effectLst/>
                        <a:latin typeface="+mn-lt"/>
                      </a:endParaRPr>
                    </a:p>
                    <a:p>
                      <a:pPr algn="l" rtl="0" fontAlgn="base"/>
                      <a:r>
                        <a:rPr lang="en-US" sz="800" b="0" i="0">
                          <a:solidFill>
                            <a:srgbClr val="000000"/>
                          </a:solidFill>
                          <a:effectLst/>
                          <a:latin typeface="+mn-lt"/>
                        </a:rPr>
                        <a:t>  </a:t>
                      </a:r>
                      <a:endParaRPr lang="en-US" sz="900" b="0" i="0">
                        <a:effectLst/>
                        <a:latin typeface="+mn-lt"/>
                      </a:endParaRPr>
                    </a:p>
                    <a:p>
                      <a:pPr algn="l" rtl="0" fontAlgn="base"/>
                      <a:r>
                        <a:rPr lang="en-US" sz="800" b="0" i="0">
                          <a:solidFill>
                            <a:srgbClr val="000000"/>
                          </a:solidFill>
                          <a:effectLst/>
                          <a:latin typeface="+mn-lt"/>
                        </a:rPr>
                        <a:t>58a. If the admission officer wants to get back to the applications item, they can click the “Back Button” </a:t>
                      </a:r>
                      <a:endParaRPr lang="en-US" sz="900" b="0" i="0">
                        <a:effectLst/>
                        <a:latin typeface="+mn-lt"/>
                      </a:endParaRPr>
                    </a:p>
                    <a:p>
                      <a:pPr algn="l" rtl="0" fontAlgn="base"/>
                      <a:r>
                        <a:rPr lang="en-US" sz="800" b="0" i="0">
                          <a:solidFill>
                            <a:srgbClr val="000000"/>
                          </a:solidFill>
                          <a:effectLst/>
                          <a:latin typeface="+mn-lt"/>
                        </a:rPr>
                        <a:t> </a:t>
                      </a:r>
                      <a:endParaRPr lang="en-US" sz="900" b="0" i="0">
                        <a:effectLst/>
                        <a:latin typeface="+mn-lt"/>
                      </a:endParaRPr>
                    </a:p>
                  </a:txBody>
                  <a:tcPr marL="22144" marR="22144" marT="11072" marB="1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0526280"/>
                  </a:ext>
                </a:extLst>
              </a:tr>
              <a:tr h="914137">
                <a:tc>
                  <a:txBody>
                    <a:bodyPr/>
                    <a:lstStyle/>
                    <a:p>
                      <a:pPr algn="l" rtl="0" fontAlgn="base"/>
                      <a:r>
                        <a:rPr lang="en-US" sz="800" b="1" i="0">
                          <a:solidFill>
                            <a:srgbClr val="000000"/>
                          </a:solidFill>
                          <a:effectLst/>
                          <a:latin typeface="+mn-lt"/>
                        </a:rPr>
                        <a:t>Extensions:</a:t>
                      </a:r>
                      <a:r>
                        <a:rPr lang="en-US" sz="800" b="0" i="0">
                          <a:solidFill>
                            <a:srgbClr val="000000"/>
                          </a:solidFill>
                          <a:effectLst/>
                          <a:latin typeface="+mn-lt"/>
                        </a:rPr>
                        <a:t> </a:t>
                      </a:r>
                      <a:endParaRPr lang="en-US" sz="900" b="0" i="0">
                        <a:effectLst/>
                        <a:latin typeface="+mn-lt"/>
                      </a:endParaRPr>
                    </a:p>
                  </a:txBody>
                  <a:tcPr marL="22144" marR="22144" marT="11072" marB="1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ase"/>
                      <a:r>
                        <a:rPr lang="en-US" sz="800" b="0" i="0">
                          <a:effectLst/>
                          <a:latin typeface="+mn-lt"/>
                        </a:rPr>
                        <a:t>    51.1. If the system identifies missing documents during evaluation. </a:t>
                      </a:r>
                      <a:endParaRPr lang="en-US" sz="900" b="0" i="0">
                        <a:effectLst/>
                        <a:latin typeface="+mn-lt"/>
                      </a:endParaRPr>
                    </a:p>
                    <a:p>
                      <a:pPr algn="l" rtl="0" fontAlgn="base"/>
                      <a:r>
                        <a:rPr lang="en-US" sz="800" b="0" i="0">
                          <a:effectLst/>
                          <a:latin typeface="+mn-lt"/>
                        </a:rPr>
                        <a:t>            a. The system prompts the admission officer to send a notification to the </a:t>
                      </a:r>
                      <a:endParaRPr lang="en-US" sz="900" b="0" i="0">
                        <a:effectLst/>
                        <a:latin typeface="+mn-lt"/>
                      </a:endParaRPr>
                    </a:p>
                    <a:p>
                      <a:pPr algn="l" rtl="0" fontAlgn="base"/>
                      <a:r>
                        <a:rPr lang="en-US" sz="800" b="0" i="0">
                          <a:effectLst/>
                          <a:latin typeface="+mn-lt"/>
                        </a:rPr>
                        <a:t>                 applicant to complete their application. </a:t>
                      </a:r>
                      <a:endParaRPr lang="en-US" sz="900" b="0" i="0">
                        <a:effectLst/>
                        <a:latin typeface="+mn-lt"/>
                      </a:endParaRPr>
                    </a:p>
                    <a:p>
                      <a:pPr algn="l" rtl="0" fontAlgn="base"/>
                      <a:r>
                        <a:rPr lang="en-US" sz="800" b="0" i="0">
                          <a:effectLst/>
                          <a:latin typeface="+mn-lt"/>
                        </a:rPr>
                        <a:t>            b. The application status remains unchanged until the documents are provided. </a:t>
                      </a:r>
                      <a:endParaRPr lang="en-US" sz="900" b="0" i="0">
                        <a:effectLst/>
                        <a:latin typeface="+mn-lt"/>
                      </a:endParaRPr>
                    </a:p>
                    <a:p>
                      <a:pPr algn="l" rtl="0" fontAlgn="base"/>
                      <a:r>
                        <a:rPr lang="en-US" sz="800" b="0" i="0">
                          <a:effectLst/>
                          <a:latin typeface="+mn-lt"/>
                        </a:rPr>
                        <a:t>     55.1. If an error occurs while updating the application status. The system displays a  </a:t>
                      </a:r>
                      <a:endParaRPr lang="en-US" sz="900" b="0" i="0">
                        <a:effectLst/>
                        <a:latin typeface="+mn-lt"/>
                      </a:endParaRPr>
                    </a:p>
                    <a:p>
                      <a:pPr algn="l" rtl="0" fontAlgn="base"/>
                      <a:r>
                        <a:rPr lang="en-US" sz="800" b="0" i="0">
                          <a:effectLst/>
                          <a:latin typeface="+mn-lt"/>
                        </a:rPr>
                        <a:t>           failure message and suggests actions to retry </a:t>
                      </a:r>
                      <a:endParaRPr lang="en-US" sz="900" b="0" i="0">
                        <a:effectLst/>
                        <a:latin typeface="+mn-lt"/>
                      </a:endParaRPr>
                    </a:p>
                    <a:p>
                      <a:pPr algn="l" rtl="0" fontAlgn="base"/>
                      <a:r>
                        <a:rPr lang="en-US" sz="800" b="1" i="0">
                          <a:solidFill>
                            <a:srgbClr val="000000"/>
                          </a:solidFill>
                          <a:effectLst/>
                          <a:latin typeface="+mn-lt"/>
                        </a:rPr>
                        <a:t>Use case ends</a:t>
                      </a:r>
                      <a:r>
                        <a:rPr lang="en-US" sz="800" b="0" i="0">
                          <a:solidFill>
                            <a:srgbClr val="000000"/>
                          </a:solidFill>
                          <a:effectLst/>
                          <a:latin typeface="+mn-lt"/>
                        </a:rPr>
                        <a:t> </a:t>
                      </a:r>
                      <a:endParaRPr lang="en-US" sz="900" b="0" i="0">
                        <a:effectLst/>
                        <a:latin typeface="+mn-lt"/>
                      </a:endParaRPr>
                    </a:p>
                  </a:txBody>
                  <a:tcPr marL="22144" marR="22144" marT="11072" marB="1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939057"/>
                  </a:ext>
                </a:extLst>
              </a:tr>
            </a:tbl>
          </a:graphicData>
        </a:graphic>
      </p:graphicFrame>
    </p:spTree>
    <p:extLst>
      <p:ext uri="{BB962C8B-B14F-4D97-AF65-F5344CB8AC3E}">
        <p14:creationId xmlns:p14="http://schemas.microsoft.com/office/powerpoint/2010/main" val="2865339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7F76D-9D9A-595E-99A6-6F47B46AA3B6}"/>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4B3F12EA-1374-1143-F5B3-27D4C34231EE}"/>
              </a:ext>
            </a:extLst>
          </p:cNvPr>
          <p:cNvGraphicFramePr>
            <a:graphicFrameLocks noGrp="1"/>
          </p:cNvGraphicFramePr>
          <p:nvPr>
            <p:extLst>
              <p:ext uri="{D42A27DB-BD31-4B8C-83A1-F6EECF244321}">
                <p14:modId xmlns:p14="http://schemas.microsoft.com/office/powerpoint/2010/main" val="2882045384"/>
              </p:ext>
            </p:extLst>
          </p:nvPr>
        </p:nvGraphicFramePr>
        <p:xfrm>
          <a:off x="1498092" y="97373"/>
          <a:ext cx="9831324" cy="6557276"/>
        </p:xfrm>
        <a:graphic>
          <a:graphicData uri="http://schemas.openxmlformats.org/drawingml/2006/table">
            <a:tbl>
              <a:tblPr>
                <a:tableStyleId>{2D5ABB26-0587-4C30-8999-92F81FD0307C}</a:tableStyleId>
              </a:tblPr>
              <a:tblGrid>
                <a:gridCol w="2359066">
                  <a:extLst>
                    <a:ext uri="{9D8B030D-6E8A-4147-A177-3AD203B41FA5}">
                      <a16:colId xmlns:a16="http://schemas.microsoft.com/office/drawing/2014/main" val="3448466436"/>
                    </a:ext>
                  </a:extLst>
                </a:gridCol>
                <a:gridCol w="7472258">
                  <a:extLst>
                    <a:ext uri="{9D8B030D-6E8A-4147-A177-3AD203B41FA5}">
                      <a16:colId xmlns:a16="http://schemas.microsoft.com/office/drawing/2014/main" val="1561493008"/>
                    </a:ext>
                  </a:extLst>
                </a:gridCol>
              </a:tblGrid>
              <a:tr h="170482">
                <a:tc>
                  <a:txBody>
                    <a:bodyPr/>
                    <a:lstStyle/>
                    <a:p>
                      <a:pPr algn="l" rtl="0" fontAlgn="base"/>
                      <a:r>
                        <a:rPr lang="en-US" sz="800" b="1" i="0">
                          <a:solidFill>
                            <a:srgbClr val="000000"/>
                          </a:solidFill>
                          <a:effectLst/>
                          <a:latin typeface="+mn-lt"/>
                        </a:rPr>
                        <a:t>Use Case ID</a:t>
                      </a:r>
                      <a:r>
                        <a:rPr lang="en-US" sz="800" b="0" i="0">
                          <a:solidFill>
                            <a:srgbClr val="000000"/>
                          </a:solidFill>
                          <a:effectLst/>
                          <a:latin typeface="+mn-lt"/>
                        </a:rPr>
                        <a:t> </a:t>
                      </a:r>
                      <a:endParaRPr lang="en-US" sz="8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800" b="1" i="0">
                          <a:solidFill>
                            <a:srgbClr val="000000"/>
                          </a:solidFill>
                          <a:effectLst/>
                          <a:latin typeface="+mn-lt"/>
                        </a:rPr>
                        <a:t>UC_3</a:t>
                      </a:r>
                      <a:r>
                        <a:rPr lang="en-US" sz="800" b="0" i="0">
                          <a:solidFill>
                            <a:srgbClr val="000000"/>
                          </a:solidFill>
                          <a:effectLst/>
                          <a:latin typeface="+mn-lt"/>
                        </a:rPr>
                        <a:t> </a:t>
                      </a:r>
                      <a:endParaRPr lang="en-US" sz="8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024516"/>
                  </a:ext>
                </a:extLst>
              </a:tr>
              <a:tr h="173543">
                <a:tc>
                  <a:txBody>
                    <a:bodyPr/>
                    <a:lstStyle/>
                    <a:p>
                      <a:pPr algn="l" rtl="0" fontAlgn="base"/>
                      <a:r>
                        <a:rPr lang="en-US" sz="800" b="1" i="0">
                          <a:solidFill>
                            <a:srgbClr val="000000"/>
                          </a:solidFill>
                          <a:effectLst/>
                          <a:latin typeface="+mn-lt"/>
                        </a:rPr>
                        <a:t>Use Case Name</a:t>
                      </a:r>
                      <a:r>
                        <a:rPr lang="en-US" sz="800" b="0" i="0">
                          <a:solidFill>
                            <a:srgbClr val="000000"/>
                          </a:solidFill>
                          <a:effectLst/>
                          <a:latin typeface="+mn-lt"/>
                        </a:rPr>
                        <a:t> </a:t>
                      </a:r>
                      <a:endParaRPr lang="en-US" sz="8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800" b="0" i="0">
                          <a:solidFill>
                            <a:srgbClr val="000000"/>
                          </a:solidFill>
                          <a:effectLst/>
                          <a:latin typeface="+mn-lt"/>
                        </a:rPr>
                        <a:t>Manage Scholarship </a:t>
                      </a:r>
                      <a:endParaRPr lang="en-US" sz="8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2575700"/>
                  </a:ext>
                </a:extLst>
              </a:tr>
              <a:tr h="139659">
                <a:tc>
                  <a:txBody>
                    <a:bodyPr/>
                    <a:lstStyle/>
                    <a:p>
                      <a:pPr algn="l" rtl="0" fontAlgn="base"/>
                      <a:r>
                        <a:rPr lang="en-US" sz="800" b="1" i="0">
                          <a:solidFill>
                            <a:srgbClr val="000000"/>
                          </a:solidFill>
                          <a:effectLst/>
                          <a:latin typeface="+mn-lt"/>
                        </a:rPr>
                        <a:t>Date created:</a:t>
                      </a:r>
                      <a:r>
                        <a:rPr lang="en-US" sz="800" b="0" i="0">
                          <a:solidFill>
                            <a:srgbClr val="000000"/>
                          </a:solidFill>
                          <a:effectLst/>
                          <a:latin typeface="+mn-lt"/>
                        </a:rPr>
                        <a:t> </a:t>
                      </a:r>
                      <a:endParaRPr lang="en-US" sz="8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800" b="0" i="0">
                          <a:solidFill>
                            <a:srgbClr val="000000"/>
                          </a:solidFill>
                          <a:effectLst/>
                          <a:latin typeface="+mn-lt"/>
                        </a:rPr>
                        <a:t> 10-20-2024 </a:t>
                      </a:r>
                      <a:endParaRPr lang="en-US" sz="8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2641825"/>
                  </a:ext>
                </a:extLst>
              </a:tr>
              <a:tr h="299738">
                <a:tc>
                  <a:txBody>
                    <a:bodyPr/>
                    <a:lstStyle/>
                    <a:p>
                      <a:pPr algn="l" rtl="0" fontAlgn="base"/>
                      <a:r>
                        <a:rPr lang="en-US" sz="800" b="1" i="0">
                          <a:solidFill>
                            <a:srgbClr val="000000"/>
                          </a:solidFill>
                          <a:effectLst/>
                          <a:latin typeface="+mn-lt"/>
                        </a:rPr>
                        <a:t>Description:</a:t>
                      </a:r>
                      <a:r>
                        <a:rPr lang="en-US" sz="800" b="0" i="0">
                          <a:solidFill>
                            <a:srgbClr val="000000"/>
                          </a:solidFill>
                          <a:effectLst/>
                          <a:latin typeface="+mn-lt"/>
                        </a:rPr>
                        <a:t> </a:t>
                      </a:r>
                      <a:endParaRPr lang="en-US" sz="8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800" b="0" i="0">
                          <a:solidFill>
                            <a:srgbClr val="000000"/>
                          </a:solidFill>
                          <a:effectLst/>
                          <a:latin typeface="+mn-lt"/>
                        </a:rPr>
                        <a:t>This use case describes the process by which the Applicant and Admission Officer manages scholarships, including submitting, assigning, editing, deleting scholarships. </a:t>
                      </a:r>
                      <a:endParaRPr lang="en-US" sz="8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1196482"/>
                  </a:ext>
                </a:extLst>
              </a:tr>
              <a:tr h="284346">
                <a:tc>
                  <a:txBody>
                    <a:bodyPr/>
                    <a:lstStyle/>
                    <a:p>
                      <a:pPr algn="l" rtl="0" fontAlgn="base"/>
                      <a:r>
                        <a:rPr lang="en-US" sz="800" b="1" i="0">
                          <a:solidFill>
                            <a:srgbClr val="000000"/>
                          </a:solidFill>
                          <a:effectLst/>
                          <a:latin typeface="+mn-lt"/>
                        </a:rPr>
                        <a:t>Primary Actor</a:t>
                      </a:r>
                      <a:r>
                        <a:rPr lang="en-US" sz="800" b="0" i="0">
                          <a:solidFill>
                            <a:srgbClr val="000000"/>
                          </a:solidFill>
                          <a:effectLst/>
                          <a:latin typeface="+mn-lt"/>
                        </a:rPr>
                        <a:t> </a:t>
                      </a:r>
                      <a:endParaRPr lang="en-US" sz="8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buFont typeface="+mj-lt"/>
                        <a:buAutoNum type="arabicPeriod"/>
                      </a:pPr>
                      <a:r>
                        <a:rPr lang="en-US" sz="800" b="0" i="0">
                          <a:solidFill>
                            <a:srgbClr val="000000"/>
                          </a:solidFill>
                          <a:effectLst/>
                          <a:latin typeface="+mn-lt"/>
                        </a:rPr>
                        <a:t>Admission Officer </a:t>
                      </a:r>
                      <a:endParaRPr lang="en-US" sz="800" b="0" i="0">
                        <a:effectLst/>
                        <a:latin typeface="+mn-lt"/>
                      </a:endParaRPr>
                    </a:p>
                    <a:p>
                      <a:pPr algn="l" rtl="0" fontAlgn="base">
                        <a:buFont typeface="+mj-lt"/>
                        <a:buAutoNum type="arabicPeriod" startAt="2"/>
                      </a:pPr>
                      <a:r>
                        <a:rPr lang="en-US" sz="800" b="0" i="0">
                          <a:solidFill>
                            <a:srgbClr val="000000"/>
                          </a:solidFill>
                          <a:effectLst/>
                          <a:latin typeface="+mn-lt"/>
                        </a:rPr>
                        <a:t>Applicant </a:t>
                      </a:r>
                      <a:endParaRPr lang="en-US" sz="8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5411575"/>
                  </a:ext>
                </a:extLst>
              </a:tr>
              <a:tr h="268518">
                <a:tc>
                  <a:txBody>
                    <a:bodyPr/>
                    <a:lstStyle/>
                    <a:p>
                      <a:pPr algn="l" rtl="0" fontAlgn="base"/>
                      <a:r>
                        <a:rPr lang="en-US" sz="800" b="1" i="0">
                          <a:solidFill>
                            <a:srgbClr val="000000"/>
                          </a:solidFill>
                          <a:effectLst/>
                          <a:latin typeface="+mn-lt"/>
                        </a:rPr>
                        <a:t>Secondary Actor</a:t>
                      </a:r>
                      <a:r>
                        <a:rPr lang="en-US" sz="800" b="0" i="0">
                          <a:solidFill>
                            <a:srgbClr val="000000"/>
                          </a:solidFill>
                          <a:effectLst/>
                          <a:latin typeface="+mn-lt"/>
                        </a:rPr>
                        <a:t> </a:t>
                      </a:r>
                      <a:endParaRPr lang="en-US" sz="8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buFont typeface="+mj-lt"/>
                        <a:buAutoNum type="arabicPeriod"/>
                      </a:pPr>
                      <a:r>
                        <a:rPr lang="en-US" sz="800" b="0" i="0">
                          <a:solidFill>
                            <a:srgbClr val="000000"/>
                          </a:solidFill>
                          <a:effectLst/>
                          <a:latin typeface="+mn-lt"/>
                        </a:rPr>
                        <a:t>Mail Service </a:t>
                      </a:r>
                      <a:endParaRPr lang="en-US" sz="8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3227980"/>
                  </a:ext>
                </a:extLst>
              </a:tr>
              <a:tr h="375638">
                <a:tc>
                  <a:txBody>
                    <a:bodyPr/>
                    <a:lstStyle/>
                    <a:p>
                      <a:pPr algn="l" rtl="0" fontAlgn="base"/>
                      <a:r>
                        <a:rPr lang="en-US" sz="800" b="1" i="0">
                          <a:solidFill>
                            <a:srgbClr val="000000"/>
                          </a:solidFill>
                          <a:effectLst/>
                          <a:latin typeface="+mn-lt"/>
                        </a:rPr>
                        <a:t>Triggers</a:t>
                      </a:r>
                      <a:r>
                        <a:rPr lang="en-US" sz="800" b="0" i="0">
                          <a:solidFill>
                            <a:srgbClr val="000000"/>
                          </a:solidFill>
                          <a:effectLst/>
                          <a:latin typeface="+mn-lt"/>
                        </a:rPr>
                        <a:t> </a:t>
                      </a:r>
                      <a:endParaRPr lang="en-US" sz="8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buFont typeface="+mj-lt"/>
                        <a:buAutoNum type="arabicPeriod"/>
                      </a:pPr>
                      <a:r>
                        <a:rPr lang="en-US" sz="800" b="0" i="0">
                          <a:solidFill>
                            <a:srgbClr val="000000"/>
                          </a:solidFill>
                          <a:effectLst/>
                          <a:latin typeface="+mn-lt"/>
                        </a:rPr>
                        <a:t>The Admission Officer accesses the scholarship management module. </a:t>
                      </a:r>
                      <a:endParaRPr lang="en-US" sz="800" b="0" i="0">
                        <a:effectLst/>
                        <a:latin typeface="+mn-lt"/>
                      </a:endParaRPr>
                    </a:p>
                    <a:p>
                      <a:pPr algn="l" rtl="0" fontAlgn="base">
                        <a:buFont typeface="+mj-lt"/>
                        <a:buAutoNum type="arabicPeriod" startAt="2"/>
                      </a:pPr>
                      <a:r>
                        <a:rPr lang="en-US" sz="800" b="0" i="0">
                          <a:solidFill>
                            <a:srgbClr val="000000"/>
                          </a:solidFill>
                          <a:effectLst/>
                          <a:latin typeface="+mn-lt"/>
                        </a:rPr>
                        <a:t>The Applicant accesses the scholarship management module. </a:t>
                      </a:r>
                      <a:endParaRPr lang="en-US" sz="8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0046938"/>
                  </a:ext>
                </a:extLst>
              </a:tr>
              <a:tr h="183611">
                <a:tc>
                  <a:txBody>
                    <a:bodyPr/>
                    <a:lstStyle/>
                    <a:p>
                      <a:pPr algn="l" rtl="0" fontAlgn="base"/>
                      <a:r>
                        <a:rPr lang="en-US" sz="800" b="1" i="0">
                          <a:solidFill>
                            <a:srgbClr val="000000"/>
                          </a:solidFill>
                          <a:effectLst/>
                          <a:latin typeface="+mn-lt"/>
                        </a:rPr>
                        <a:t>Included use cases:</a:t>
                      </a:r>
                      <a:r>
                        <a:rPr lang="en-US" sz="800" b="0" i="0">
                          <a:solidFill>
                            <a:srgbClr val="000000"/>
                          </a:solidFill>
                          <a:effectLst/>
                          <a:latin typeface="+mn-lt"/>
                        </a:rPr>
                        <a:t> </a:t>
                      </a:r>
                      <a:endParaRPr lang="en-US" sz="8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800" b="0" i="0">
                          <a:solidFill>
                            <a:srgbClr val="000000"/>
                          </a:solidFill>
                          <a:effectLst/>
                          <a:latin typeface="+mn-lt"/>
                        </a:rPr>
                        <a:t>None </a:t>
                      </a:r>
                      <a:endParaRPr lang="en-US" sz="8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9057046"/>
                  </a:ext>
                </a:extLst>
              </a:tr>
              <a:tr h="412556">
                <a:tc>
                  <a:txBody>
                    <a:bodyPr/>
                    <a:lstStyle/>
                    <a:p>
                      <a:pPr algn="l" rtl="0" fontAlgn="base"/>
                      <a:r>
                        <a:rPr lang="en-US" sz="800" b="1" i="0">
                          <a:solidFill>
                            <a:srgbClr val="000000"/>
                          </a:solidFill>
                          <a:effectLst/>
                          <a:latin typeface="+mn-lt"/>
                        </a:rPr>
                        <a:t>Preconditions:</a:t>
                      </a:r>
                      <a:r>
                        <a:rPr lang="en-US" sz="800" b="0" i="0">
                          <a:solidFill>
                            <a:srgbClr val="000000"/>
                          </a:solidFill>
                          <a:effectLst/>
                          <a:latin typeface="+mn-lt"/>
                        </a:rPr>
                        <a:t> </a:t>
                      </a:r>
                      <a:endParaRPr lang="en-US" sz="8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buFont typeface="+mj-lt"/>
                        <a:buAutoNum type="arabicPeriod"/>
                      </a:pPr>
                      <a:r>
                        <a:rPr lang="en-US" sz="800" b="0" i="0">
                          <a:solidFill>
                            <a:srgbClr val="000000"/>
                          </a:solidFill>
                          <a:effectLst/>
                          <a:latin typeface="+mn-lt"/>
                        </a:rPr>
                        <a:t>The Admission Officer must be logged into the system. </a:t>
                      </a:r>
                      <a:endParaRPr lang="en-US" sz="800" b="0" i="0">
                        <a:effectLst/>
                        <a:latin typeface="+mn-lt"/>
                      </a:endParaRPr>
                    </a:p>
                    <a:p>
                      <a:pPr algn="l" rtl="0" fontAlgn="base">
                        <a:buFont typeface="+mj-lt"/>
                        <a:buAutoNum type="arabicPeriod" startAt="2"/>
                      </a:pPr>
                      <a:r>
                        <a:rPr lang="en-US" sz="800" b="0" i="0">
                          <a:solidFill>
                            <a:srgbClr val="000000"/>
                          </a:solidFill>
                          <a:effectLst/>
                          <a:latin typeface="+mn-lt"/>
                        </a:rPr>
                        <a:t>The applicant must be logged into the system. </a:t>
                      </a:r>
                      <a:endParaRPr lang="en-US" sz="800" b="0" i="0">
                        <a:effectLst/>
                        <a:latin typeface="+mn-lt"/>
                      </a:endParaRPr>
                    </a:p>
                    <a:p>
                      <a:pPr algn="l" rtl="0" fontAlgn="base">
                        <a:buFont typeface="+mj-lt"/>
                        <a:buAutoNum type="arabicPeriod" startAt="3"/>
                      </a:pPr>
                      <a:r>
                        <a:rPr lang="en-US" sz="800" b="0" i="0">
                          <a:solidFill>
                            <a:srgbClr val="000000"/>
                          </a:solidFill>
                          <a:effectLst/>
                          <a:latin typeface="+mn-lt"/>
                        </a:rPr>
                        <a:t>The applicant must be admitted or accepted. </a:t>
                      </a:r>
                      <a:endParaRPr lang="en-US" sz="800" b="0" i="0">
                        <a:effectLst/>
                        <a:latin typeface="+mn-lt"/>
                      </a:endParaRPr>
                    </a:p>
                    <a:p>
                      <a:pPr algn="l" rtl="0" fontAlgn="base"/>
                      <a:r>
                        <a:rPr lang="en-US" sz="800" b="0" i="0">
                          <a:solidFill>
                            <a:srgbClr val="000000"/>
                          </a:solidFill>
                          <a:effectLst/>
                          <a:latin typeface="+mn-lt"/>
                        </a:rPr>
                        <a:t>  </a:t>
                      </a:r>
                      <a:endParaRPr lang="en-US" sz="8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5876902"/>
                  </a:ext>
                </a:extLst>
              </a:tr>
              <a:tr h="260887">
                <a:tc>
                  <a:txBody>
                    <a:bodyPr/>
                    <a:lstStyle/>
                    <a:p>
                      <a:pPr algn="l" rtl="0" fontAlgn="base"/>
                      <a:r>
                        <a:rPr lang="en-US" sz="800" b="1" i="0">
                          <a:solidFill>
                            <a:srgbClr val="000000"/>
                          </a:solidFill>
                          <a:effectLst/>
                          <a:latin typeface="+mn-lt"/>
                        </a:rPr>
                        <a:t>Postconditions:</a:t>
                      </a:r>
                      <a:r>
                        <a:rPr lang="en-US" sz="800" b="0" i="0">
                          <a:solidFill>
                            <a:srgbClr val="000000"/>
                          </a:solidFill>
                          <a:effectLst/>
                          <a:latin typeface="+mn-lt"/>
                        </a:rPr>
                        <a:t> </a:t>
                      </a:r>
                      <a:endParaRPr lang="en-US" sz="8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buFont typeface="+mj-lt"/>
                        <a:buAutoNum type="arabicPeriod"/>
                      </a:pPr>
                      <a:r>
                        <a:rPr lang="en-US" sz="800" b="0" i="0">
                          <a:solidFill>
                            <a:srgbClr val="000000"/>
                          </a:solidFill>
                          <a:effectLst/>
                          <a:latin typeface="+mn-lt"/>
                        </a:rPr>
                        <a:t>The scholarship information is updated, created, or deleted in the system. </a:t>
                      </a:r>
                      <a:endParaRPr lang="en-US" sz="800" b="0" i="0">
                        <a:effectLst/>
                        <a:latin typeface="+mn-lt"/>
                      </a:endParaRPr>
                    </a:p>
                    <a:p>
                      <a:pPr algn="l" rtl="0" fontAlgn="base">
                        <a:buFont typeface="+mj-lt"/>
                        <a:buAutoNum type="arabicPeriod" startAt="2"/>
                      </a:pPr>
                      <a:r>
                        <a:rPr lang="en-US" sz="800" b="0" i="0">
                          <a:solidFill>
                            <a:srgbClr val="000000"/>
                          </a:solidFill>
                          <a:effectLst/>
                          <a:latin typeface="+mn-lt"/>
                        </a:rPr>
                        <a:t>Applicants receive notifications about the scholarship status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5928105"/>
                  </a:ext>
                </a:extLst>
              </a:tr>
              <a:tr h="2141815">
                <a:tc>
                  <a:txBody>
                    <a:bodyPr/>
                    <a:lstStyle/>
                    <a:p>
                      <a:pPr algn="l" rtl="0" fontAlgn="base"/>
                      <a:r>
                        <a:rPr lang="en-US" sz="800" b="1" i="0">
                          <a:solidFill>
                            <a:srgbClr val="000000"/>
                          </a:solidFill>
                          <a:effectLst/>
                          <a:latin typeface="+mn-lt"/>
                        </a:rPr>
                        <a:t>Main Success Scenario (or Basic Flow):</a:t>
                      </a:r>
                      <a:r>
                        <a:rPr lang="en-US" sz="800" b="0" i="0">
                          <a:solidFill>
                            <a:srgbClr val="000000"/>
                          </a:solidFill>
                          <a:effectLst/>
                          <a:latin typeface="+mn-lt"/>
                        </a:rPr>
                        <a:t> </a:t>
                      </a:r>
                      <a:endParaRPr lang="en-US" sz="8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buFont typeface="+mj-lt"/>
                        <a:buAutoNum type="arabicPeriod"/>
                      </a:pPr>
                      <a:r>
                        <a:rPr lang="en-US" sz="800" b="0" i="0">
                          <a:solidFill>
                            <a:srgbClr val="000000"/>
                          </a:solidFill>
                          <a:effectLst/>
                          <a:latin typeface="+mn-lt"/>
                        </a:rPr>
                        <a:t>The applicant accesses the “My Scholarship” module in the applicant panel. </a:t>
                      </a:r>
                      <a:endParaRPr lang="en-US" sz="800" b="0" i="0">
                        <a:effectLst/>
                        <a:latin typeface="+mn-lt"/>
                      </a:endParaRPr>
                    </a:p>
                    <a:p>
                      <a:pPr algn="l" rtl="0" fontAlgn="base">
                        <a:buFont typeface="+mj-lt"/>
                        <a:buAutoNum type="arabicPeriod" startAt="2"/>
                      </a:pPr>
                      <a:r>
                        <a:rPr lang="en-US" sz="800" b="0" i="0">
                          <a:solidFill>
                            <a:srgbClr val="000000"/>
                          </a:solidFill>
                          <a:effectLst/>
                          <a:latin typeface="+mn-lt"/>
                        </a:rPr>
                        <a:t>The system displays the current scholarship application that has been submitted by the applicant. </a:t>
                      </a:r>
                      <a:endParaRPr lang="en-US" sz="800" b="0" i="0">
                        <a:effectLst/>
                        <a:latin typeface="+mn-lt"/>
                      </a:endParaRPr>
                    </a:p>
                    <a:p>
                      <a:pPr algn="l" rtl="0" fontAlgn="base">
                        <a:buFont typeface="+mj-lt"/>
                        <a:buAutoNum type="arabicPeriod" startAt="3"/>
                      </a:pPr>
                      <a:r>
                        <a:rPr lang="en-US" sz="800" b="0" i="0">
                          <a:solidFill>
                            <a:srgbClr val="000000"/>
                          </a:solidFill>
                          <a:effectLst/>
                          <a:latin typeface="+mn-lt"/>
                        </a:rPr>
                        <a:t>If the system did not detect a scholarship application, from the applicant it will display a button. </a:t>
                      </a:r>
                      <a:endParaRPr lang="en-US" sz="800" b="0" i="0">
                        <a:effectLst/>
                        <a:latin typeface="+mn-lt"/>
                      </a:endParaRPr>
                    </a:p>
                    <a:p>
                      <a:pPr algn="l" rtl="0" fontAlgn="base">
                        <a:buFont typeface="+mj-lt"/>
                        <a:buAutoNum type="arabicPeriod" startAt="4"/>
                      </a:pPr>
                      <a:r>
                        <a:rPr lang="en-US" sz="800" b="0" i="0">
                          <a:solidFill>
                            <a:srgbClr val="000000"/>
                          </a:solidFill>
                          <a:effectLst/>
                          <a:latin typeface="+mn-lt"/>
                        </a:rPr>
                        <a:t>The applicant clicks the button “Apply Scholarship”  </a:t>
                      </a:r>
                      <a:endParaRPr lang="en-US" sz="800" b="0" i="0">
                        <a:effectLst/>
                        <a:latin typeface="+mn-lt"/>
                      </a:endParaRPr>
                    </a:p>
                    <a:p>
                      <a:pPr algn="l" rtl="0" fontAlgn="base">
                        <a:buFont typeface="+mj-lt"/>
                        <a:buAutoNum type="arabicPeriod" startAt="5"/>
                      </a:pPr>
                      <a:r>
                        <a:rPr lang="en-US" sz="800" b="0" i="0">
                          <a:solidFill>
                            <a:srgbClr val="000000"/>
                          </a:solidFill>
                          <a:effectLst/>
                          <a:latin typeface="+mn-lt"/>
                        </a:rPr>
                        <a:t>The system displays Scholarship Application form. </a:t>
                      </a:r>
                      <a:endParaRPr lang="en-US" sz="800" b="0" i="0">
                        <a:effectLst/>
                        <a:latin typeface="+mn-lt"/>
                      </a:endParaRPr>
                    </a:p>
                    <a:p>
                      <a:pPr algn="l" rtl="0" fontAlgn="base">
                        <a:buFont typeface="+mj-lt"/>
                        <a:buAutoNum type="arabicPeriod" startAt="6"/>
                      </a:pPr>
                      <a:r>
                        <a:rPr lang="en-US" sz="800" b="0" i="0">
                          <a:solidFill>
                            <a:srgbClr val="000000"/>
                          </a:solidFill>
                          <a:effectLst/>
                          <a:latin typeface="+mn-lt"/>
                        </a:rPr>
                        <a:t>The applicant can choose if they want to fill out the application form or submit endorsement letters. </a:t>
                      </a:r>
                      <a:endParaRPr lang="en-US" sz="800" b="0" i="0">
                        <a:effectLst/>
                        <a:latin typeface="+mn-lt"/>
                      </a:endParaRPr>
                    </a:p>
                    <a:p>
                      <a:pPr algn="l" rtl="0" fontAlgn="base">
                        <a:buFont typeface="+mj-lt"/>
                        <a:buAutoNum type="arabicPeriod" startAt="7"/>
                      </a:pPr>
                      <a:r>
                        <a:rPr lang="en-US" sz="800" b="0" i="0">
                          <a:solidFill>
                            <a:srgbClr val="000000"/>
                          </a:solidFill>
                          <a:effectLst/>
                          <a:latin typeface="+mn-lt"/>
                        </a:rPr>
                        <a:t>The system validates information completeness </a:t>
                      </a:r>
                      <a:endParaRPr lang="en-US" sz="800" b="0" i="0">
                        <a:effectLst/>
                        <a:latin typeface="+mn-lt"/>
                      </a:endParaRPr>
                    </a:p>
                    <a:p>
                      <a:pPr algn="l" rtl="0" fontAlgn="base">
                        <a:buFont typeface="+mj-lt"/>
                        <a:buAutoNum type="arabicPeriod" startAt="8"/>
                      </a:pPr>
                      <a:r>
                        <a:rPr lang="en-US" sz="800" b="0" i="0">
                          <a:solidFill>
                            <a:srgbClr val="000000"/>
                          </a:solidFill>
                          <a:effectLst/>
                          <a:latin typeface="+mn-lt"/>
                        </a:rPr>
                        <a:t>The applicant clicks “Submit my Application” button </a:t>
                      </a:r>
                      <a:endParaRPr lang="en-US" sz="800" b="0" i="0">
                        <a:effectLst/>
                        <a:latin typeface="+mn-lt"/>
                      </a:endParaRPr>
                    </a:p>
                    <a:p>
                      <a:pPr algn="l" rtl="0" fontAlgn="base">
                        <a:buFont typeface="+mj-lt"/>
                        <a:buAutoNum type="arabicPeriod" startAt="9"/>
                      </a:pPr>
                      <a:r>
                        <a:rPr lang="en-US" sz="800" b="0" i="0">
                          <a:solidFill>
                            <a:srgbClr val="000000"/>
                          </a:solidFill>
                          <a:effectLst/>
                          <a:latin typeface="+mn-lt"/>
                        </a:rPr>
                        <a:t>The system saves the information. </a:t>
                      </a:r>
                      <a:endParaRPr lang="en-US" sz="800" b="0" i="0">
                        <a:effectLst/>
                        <a:latin typeface="+mn-lt"/>
                      </a:endParaRPr>
                    </a:p>
                    <a:p>
                      <a:pPr algn="l" rtl="0" fontAlgn="base">
                        <a:buFont typeface="+mj-lt"/>
                        <a:buAutoNum type="arabicPeriod" startAt="10"/>
                      </a:pPr>
                      <a:r>
                        <a:rPr lang="en-US" sz="800" b="0" i="0">
                          <a:solidFill>
                            <a:srgbClr val="000000"/>
                          </a:solidFill>
                          <a:effectLst/>
                          <a:latin typeface="+mn-lt"/>
                        </a:rPr>
                        <a:t>The admission officer logs into the system </a:t>
                      </a:r>
                      <a:endParaRPr lang="en-US" sz="800" b="0" i="0">
                        <a:effectLst/>
                        <a:latin typeface="+mn-lt"/>
                      </a:endParaRPr>
                    </a:p>
                    <a:p>
                      <a:pPr algn="l" rtl="0" fontAlgn="base">
                        <a:buFont typeface="+mj-lt"/>
                        <a:buAutoNum type="arabicPeriod" startAt="11"/>
                      </a:pPr>
                      <a:r>
                        <a:rPr lang="en-US" sz="800" b="0" i="0">
                          <a:solidFill>
                            <a:srgbClr val="000000"/>
                          </a:solidFill>
                          <a:effectLst/>
                          <a:latin typeface="+mn-lt"/>
                        </a:rPr>
                        <a:t>The system retrieves the data from the applicant’s account. </a:t>
                      </a:r>
                      <a:endParaRPr lang="en-US" sz="800" b="0" i="0">
                        <a:effectLst/>
                        <a:latin typeface="+mn-lt"/>
                      </a:endParaRPr>
                    </a:p>
                    <a:p>
                      <a:pPr algn="l" rtl="0" fontAlgn="base">
                        <a:buFont typeface="+mj-lt"/>
                        <a:buAutoNum type="arabicPeriod" startAt="12"/>
                      </a:pPr>
                      <a:r>
                        <a:rPr lang="en-US" sz="800" b="0" i="0">
                          <a:solidFill>
                            <a:srgbClr val="000000"/>
                          </a:solidFill>
                          <a:effectLst/>
                          <a:latin typeface="+mn-lt"/>
                        </a:rPr>
                        <a:t>The system displays the data from the scholarship application form </a:t>
                      </a:r>
                      <a:endParaRPr lang="en-US" sz="800" b="0" i="0">
                        <a:effectLst/>
                        <a:latin typeface="+mn-lt"/>
                      </a:endParaRPr>
                    </a:p>
                    <a:p>
                      <a:pPr algn="l" rtl="0" fontAlgn="base">
                        <a:buFont typeface="+mj-lt"/>
                        <a:buAutoNum type="arabicPeriod" startAt="13"/>
                      </a:pPr>
                      <a:r>
                        <a:rPr lang="en-US" sz="800" b="0" i="0">
                          <a:solidFill>
                            <a:srgbClr val="000000"/>
                          </a:solidFill>
                          <a:effectLst/>
                          <a:latin typeface="+mn-lt"/>
                        </a:rPr>
                        <a:t>The admission officer selects an application. </a:t>
                      </a:r>
                      <a:endParaRPr lang="en-US" sz="800" b="0" i="0">
                        <a:effectLst/>
                        <a:latin typeface="+mn-lt"/>
                      </a:endParaRPr>
                    </a:p>
                    <a:p>
                      <a:pPr algn="l" rtl="0" fontAlgn="base">
                        <a:buFont typeface="+mj-lt"/>
                        <a:buAutoNum type="arabicPeriod" startAt="14"/>
                      </a:pPr>
                      <a:r>
                        <a:rPr lang="en-US" sz="800" b="0" i="0">
                          <a:solidFill>
                            <a:srgbClr val="000000"/>
                          </a:solidFill>
                          <a:effectLst/>
                          <a:latin typeface="+mn-lt"/>
                        </a:rPr>
                        <a:t>The system displays full view of the application </a:t>
                      </a:r>
                      <a:endParaRPr lang="en-US" sz="800" b="0" i="0">
                        <a:effectLst/>
                        <a:latin typeface="+mn-lt"/>
                      </a:endParaRPr>
                    </a:p>
                    <a:p>
                      <a:pPr algn="l" rtl="0" fontAlgn="base">
                        <a:buFont typeface="+mj-lt"/>
                        <a:buAutoNum type="arabicPeriod" startAt="15"/>
                      </a:pPr>
                      <a:r>
                        <a:rPr lang="en-US" sz="800" b="0" i="0">
                          <a:solidFill>
                            <a:srgbClr val="000000"/>
                          </a:solidFill>
                          <a:effectLst/>
                          <a:latin typeface="+mn-lt"/>
                        </a:rPr>
                        <a:t>The admission officer clicks the dropdown “Assign Scholarship” and choose what scholarship type does the applicant qualify (</a:t>
                      </a:r>
                      <a:r>
                        <a:rPr lang="en-US" sz="800" b="0" i="0" err="1">
                          <a:solidFill>
                            <a:srgbClr val="000000"/>
                          </a:solidFill>
                          <a:effectLst/>
                          <a:latin typeface="+mn-lt"/>
                        </a:rPr>
                        <a:t>eg.</a:t>
                      </a:r>
                      <a:r>
                        <a:rPr lang="en-US" sz="800" b="0" i="0">
                          <a:solidFill>
                            <a:srgbClr val="000000"/>
                          </a:solidFill>
                          <a:effectLst/>
                          <a:latin typeface="+mn-lt"/>
                        </a:rPr>
                        <a:t> Public School, Financial-based, Academic Excellence). </a:t>
                      </a:r>
                      <a:endParaRPr lang="en-US" sz="800" b="0" i="0">
                        <a:effectLst/>
                        <a:latin typeface="+mn-lt"/>
                      </a:endParaRPr>
                    </a:p>
                    <a:p>
                      <a:pPr algn="l" rtl="0" fontAlgn="base">
                        <a:buFont typeface="+mj-lt"/>
                        <a:buAutoNum type="arabicPeriod" startAt="16"/>
                      </a:pPr>
                      <a:r>
                        <a:rPr lang="en-US" sz="800" b="0" i="0">
                          <a:solidFill>
                            <a:srgbClr val="000000"/>
                          </a:solidFill>
                          <a:effectLst/>
                          <a:latin typeface="+mn-lt"/>
                        </a:rPr>
                        <a:t>The system displays the amount of discount for the type of scholarship that was applied </a:t>
                      </a:r>
                      <a:endParaRPr lang="en-US" sz="800" b="0" i="0">
                        <a:effectLst/>
                        <a:latin typeface="+mn-lt"/>
                      </a:endParaRPr>
                    </a:p>
                    <a:p>
                      <a:pPr algn="l" rtl="0" fontAlgn="base">
                        <a:buFont typeface="+mj-lt"/>
                        <a:buAutoNum type="arabicPeriod" startAt="17"/>
                      </a:pPr>
                      <a:r>
                        <a:rPr lang="en-US" sz="800" b="0" i="0">
                          <a:solidFill>
                            <a:srgbClr val="000000"/>
                          </a:solidFill>
                          <a:effectLst/>
                          <a:latin typeface="+mn-lt"/>
                        </a:rPr>
                        <a:t>The admission officer confirms the action. </a:t>
                      </a:r>
                      <a:endParaRPr lang="en-US" sz="800" b="0" i="0">
                        <a:effectLst/>
                        <a:latin typeface="+mn-lt"/>
                      </a:endParaRPr>
                    </a:p>
                    <a:p>
                      <a:pPr algn="l" rtl="0" fontAlgn="base">
                        <a:buFont typeface="+mj-lt"/>
                        <a:buAutoNum type="arabicPeriod" startAt="18"/>
                      </a:pPr>
                      <a:r>
                        <a:rPr lang="en-US" sz="800" b="0" i="0">
                          <a:solidFill>
                            <a:srgbClr val="000000"/>
                          </a:solidFill>
                          <a:effectLst/>
                          <a:latin typeface="+mn-lt"/>
                        </a:rPr>
                        <a:t>The system saves the updates. </a:t>
                      </a:r>
                      <a:endParaRPr lang="en-US" sz="800" b="0" i="0">
                        <a:effectLst/>
                        <a:latin typeface="+mn-lt"/>
                      </a:endParaRPr>
                    </a:p>
                    <a:p>
                      <a:pPr algn="l" rtl="0" fontAlgn="base">
                        <a:buFont typeface="+mj-lt"/>
                        <a:buAutoNum type="arabicPeriod" startAt="19"/>
                      </a:pPr>
                      <a:r>
                        <a:rPr lang="en-US" sz="800" b="0" i="0">
                          <a:solidFill>
                            <a:srgbClr val="000000"/>
                          </a:solidFill>
                          <a:effectLst/>
                          <a:latin typeface="+mn-lt"/>
                        </a:rPr>
                        <a:t>The system will send notification to the applicant information about the scholarship application. </a:t>
                      </a:r>
                      <a:endParaRPr lang="en-US" sz="8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7459602"/>
                  </a:ext>
                </a:extLst>
              </a:tr>
              <a:tr h="653138">
                <a:tc>
                  <a:txBody>
                    <a:bodyPr/>
                    <a:lstStyle/>
                    <a:p>
                      <a:pPr algn="l" rtl="0" fontAlgn="base"/>
                      <a:r>
                        <a:rPr lang="en-US" sz="800" b="1" i="0">
                          <a:solidFill>
                            <a:srgbClr val="000000"/>
                          </a:solidFill>
                          <a:effectLst/>
                          <a:latin typeface="+mn-lt"/>
                        </a:rPr>
                        <a:t>Extensions:</a:t>
                      </a:r>
                      <a:r>
                        <a:rPr lang="en-US" sz="800" b="0" i="0">
                          <a:solidFill>
                            <a:srgbClr val="000000"/>
                          </a:solidFill>
                          <a:effectLst/>
                          <a:latin typeface="+mn-lt"/>
                        </a:rPr>
                        <a:t> </a:t>
                      </a:r>
                      <a:endParaRPr lang="en-US" sz="8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800" b="0" i="0">
                          <a:effectLst/>
                          <a:latin typeface="+mn-lt"/>
                        </a:rPr>
                        <a:t>     7.1. If the system detects that the scholarship application is incomplete. </a:t>
                      </a:r>
                    </a:p>
                    <a:p>
                      <a:pPr algn="l" rtl="0" fontAlgn="base"/>
                      <a:r>
                        <a:rPr lang="en-US" sz="800" b="0" i="0">
                          <a:effectLst/>
                          <a:latin typeface="+mn-lt"/>
                        </a:rPr>
                        <a:t>            a. The system displays a message to the applicant indicating the missing  </a:t>
                      </a:r>
                    </a:p>
                    <a:p>
                      <a:pPr algn="l" rtl="0" fontAlgn="base"/>
                      <a:r>
                        <a:rPr lang="en-US" sz="800" b="0" i="0">
                          <a:effectLst/>
                          <a:latin typeface="+mn-lt"/>
                        </a:rPr>
                        <a:t>                 information or documents and prompted to complete the application. </a:t>
                      </a:r>
                    </a:p>
                    <a:p>
                      <a:pPr algn="l" rtl="0" fontAlgn="base"/>
                      <a:r>
                        <a:rPr lang="en-US" sz="800" b="0" i="0">
                          <a:effectLst/>
                          <a:latin typeface="+mn-lt"/>
                        </a:rPr>
                        <a:t>            b. The application status remains unchanged until the documents are provided. </a:t>
                      </a:r>
                    </a:p>
                    <a:p>
                      <a:pPr algn="l" rtl="0" fontAlgn="base"/>
                      <a:r>
                        <a:rPr lang="en-US" sz="800" b="0" i="0">
                          <a:effectLst/>
                          <a:latin typeface="+mn-lt"/>
                        </a:rPr>
                        <a:t>     17.1. If an error occurs while assigning a scholarship. The system displays a failure  </a:t>
                      </a:r>
                    </a:p>
                    <a:p>
                      <a:pPr algn="l" rtl="0" fontAlgn="base"/>
                      <a:r>
                        <a:rPr lang="en-US" sz="800" b="0" i="0">
                          <a:effectLst/>
                          <a:latin typeface="+mn-lt"/>
                        </a:rPr>
                        <a:t>              message and suggests actions to retry. </a:t>
                      </a:r>
                    </a:p>
                    <a:p>
                      <a:pPr algn="l" rtl="0" fontAlgn="base"/>
                      <a:r>
                        <a:rPr lang="en-US" sz="800" b="1" i="0">
                          <a:solidFill>
                            <a:srgbClr val="000000"/>
                          </a:solidFill>
                          <a:effectLst/>
                          <a:latin typeface="+mn-lt"/>
                        </a:rPr>
                        <a:t>Use case ends</a:t>
                      </a:r>
                      <a:r>
                        <a:rPr lang="en-US" sz="800" b="0" i="0">
                          <a:solidFill>
                            <a:srgbClr val="000000"/>
                          </a:solidFill>
                          <a:effectLst/>
                          <a:latin typeface="+mn-lt"/>
                        </a:rPr>
                        <a:t> </a:t>
                      </a:r>
                      <a:endParaRPr lang="en-US" sz="8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641891"/>
                  </a:ext>
                </a:extLst>
              </a:tr>
            </a:tbl>
          </a:graphicData>
        </a:graphic>
      </p:graphicFrame>
    </p:spTree>
    <p:extLst>
      <p:ext uri="{BB962C8B-B14F-4D97-AF65-F5344CB8AC3E}">
        <p14:creationId xmlns:p14="http://schemas.microsoft.com/office/powerpoint/2010/main" val="256878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7CF4B-1C09-131A-AD84-69B88AE8A003}"/>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7D4FD5B-7BBD-A731-5AD6-C553E3EF02CB}"/>
              </a:ext>
            </a:extLst>
          </p:cNvPr>
          <p:cNvGraphicFramePr>
            <a:graphicFrameLocks noGrp="1"/>
          </p:cNvGraphicFramePr>
          <p:nvPr>
            <p:extLst>
              <p:ext uri="{D42A27DB-BD31-4B8C-83A1-F6EECF244321}">
                <p14:modId xmlns:p14="http://schemas.microsoft.com/office/powerpoint/2010/main" val="2567673730"/>
              </p:ext>
            </p:extLst>
          </p:nvPr>
        </p:nvGraphicFramePr>
        <p:xfrm>
          <a:off x="1498092" y="236771"/>
          <a:ext cx="9831324" cy="5862186"/>
        </p:xfrm>
        <a:graphic>
          <a:graphicData uri="http://schemas.openxmlformats.org/drawingml/2006/table">
            <a:tbl>
              <a:tblPr>
                <a:tableStyleId>{2D5ABB26-0587-4C30-8999-92F81FD0307C}</a:tableStyleId>
              </a:tblPr>
              <a:tblGrid>
                <a:gridCol w="2359066">
                  <a:extLst>
                    <a:ext uri="{9D8B030D-6E8A-4147-A177-3AD203B41FA5}">
                      <a16:colId xmlns:a16="http://schemas.microsoft.com/office/drawing/2014/main" val="3448466436"/>
                    </a:ext>
                  </a:extLst>
                </a:gridCol>
                <a:gridCol w="7472258">
                  <a:extLst>
                    <a:ext uri="{9D8B030D-6E8A-4147-A177-3AD203B41FA5}">
                      <a16:colId xmlns:a16="http://schemas.microsoft.com/office/drawing/2014/main" val="1561493008"/>
                    </a:ext>
                  </a:extLst>
                </a:gridCol>
              </a:tblGrid>
              <a:tr h="170482">
                <a:tc>
                  <a:txBody>
                    <a:bodyPr/>
                    <a:lstStyle/>
                    <a:p>
                      <a:pPr algn="l" rtl="0" fontAlgn="base"/>
                      <a:r>
                        <a:rPr lang="en-US" sz="1200" b="1" i="0">
                          <a:solidFill>
                            <a:srgbClr val="000000"/>
                          </a:solidFill>
                          <a:effectLst/>
                          <a:latin typeface="+mn-lt"/>
                        </a:rPr>
                        <a:t>Use Case ID</a:t>
                      </a:r>
                      <a:r>
                        <a:rPr lang="en-US" sz="1200" b="0" i="0">
                          <a:solidFill>
                            <a:srgbClr val="000000"/>
                          </a:solidFill>
                          <a:effectLst/>
                          <a:latin typeface="+mn-lt"/>
                        </a:rPr>
                        <a:t> </a:t>
                      </a:r>
                      <a:endParaRPr lang="en-US" sz="12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200" b="1" i="0">
                          <a:solidFill>
                            <a:srgbClr val="000000"/>
                          </a:solidFill>
                          <a:effectLst/>
                          <a:latin typeface="+mn-lt"/>
                        </a:rPr>
                        <a:t>UC_4</a:t>
                      </a:r>
                      <a:r>
                        <a:rPr lang="en-US" sz="1200" b="0" i="0">
                          <a:solidFill>
                            <a:srgbClr val="000000"/>
                          </a:solidFill>
                          <a:effectLst/>
                          <a:latin typeface="+mn-lt"/>
                        </a:rPr>
                        <a:t> </a:t>
                      </a:r>
                      <a:endParaRPr lang="en-US" sz="12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024516"/>
                  </a:ext>
                </a:extLst>
              </a:tr>
              <a:tr h="173543">
                <a:tc>
                  <a:txBody>
                    <a:bodyPr/>
                    <a:lstStyle/>
                    <a:p>
                      <a:pPr algn="l" rtl="0" fontAlgn="base"/>
                      <a:r>
                        <a:rPr lang="en-US" sz="1200" b="1" i="0">
                          <a:solidFill>
                            <a:srgbClr val="000000"/>
                          </a:solidFill>
                          <a:effectLst/>
                          <a:latin typeface="+mn-lt"/>
                        </a:rPr>
                        <a:t>Use Case Name</a:t>
                      </a:r>
                      <a:r>
                        <a:rPr lang="en-US" sz="1200" b="0" i="0">
                          <a:solidFill>
                            <a:srgbClr val="000000"/>
                          </a:solidFill>
                          <a:effectLst/>
                          <a:latin typeface="+mn-lt"/>
                        </a:rPr>
                        <a:t> </a:t>
                      </a:r>
                      <a:endParaRPr lang="en-US" sz="12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200" b="0" i="0">
                          <a:solidFill>
                            <a:srgbClr val="000000"/>
                          </a:solidFill>
                          <a:effectLst/>
                          <a:latin typeface="+mn-lt"/>
                        </a:rPr>
                        <a:t>Generate Admission Report </a:t>
                      </a:r>
                      <a:endParaRPr lang="en-US" sz="12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2575700"/>
                  </a:ext>
                </a:extLst>
              </a:tr>
              <a:tr h="139659">
                <a:tc>
                  <a:txBody>
                    <a:bodyPr/>
                    <a:lstStyle/>
                    <a:p>
                      <a:pPr algn="l" rtl="0" fontAlgn="base"/>
                      <a:r>
                        <a:rPr lang="en-US" sz="1200" b="1" i="0">
                          <a:solidFill>
                            <a:srgbClr val="000000"/>
                          </a:solidFill>
                          <a:effectLst/>
                          <a:latin typeface="+mn-lt"/>
                        </a:rPr>
                        <a:t>Date created:</a:t>
                      </a:r>
                      <a:r>
                        <a:rPr lang="en-US" sz="1200" b="0" i="0">
                          <a:solidFill>
                            <a:srgbClr val="000000"/>
                          </a:solidFill>
                          <a:effectLst/>
                          <a:latin typeface="+mn-lt"/>
                        </a:rPr>
                        <a:t> </a:t>
                      </a:r>
                      <a:endParaRPr lang="en-US" sz="12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200" b="0" i="0">
                          <a:solidFill>
                            <a:srgbClr val="000000"/>
                          </a:solidFill>
                          <a:effectLst/>
                          <a:latin typeface="+mn-lt"/>
                        </a:rPr>
                        <a:t>10-7-2024 </a:t>
                      </a:r>
                      <a:endParaRPr lang="en-US" sz="12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2641825"/>
                  </a:ext>
                </a:extLst>
              </a:tr>
              <a:tr h="299738">
                <a:tc>
                  <a:txBody>
                    <a:bodyPr/>
                    <a:lstStyle/>
                    <a:p>
                      <a:pPr algn="l" rtl="0" fontAlgn="base"/>
                      <a:r>
                        <a:rPr lang="en-US" sz="1200" b="1" i="0">
                          <a:solidFill>
                            <a:srgbClr val="000000"/>
                          </a:solidFill>
                          <a:effectLst/>
                          <a:latin typeface="+mn-lt"/>
                        </a:rPr>
                        <a:t>Description:</a:t>
                      </a:r>
                      <a:r>
                        <a:rPr lang="en-US" sz="1200" b="0" i="0">
                          <a:solidFill>
                            <a:srgbClr val="000000"/>
                          </a:solidFill>
                          <a:effectLst/>
                          <a:latin typeface="+mn-lt"/>
                        </a:rPr>
                        <a:t> </a:t>
                      </a:r>
                      <a:endParaRPr lang="en-US" sz="12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200" b="0" i="0">
                          <a:solidFill>
                            <a:srgbClr val="000000"/>
                          </a:solidFill>
                          <a:effectLst/>
                          <a:latin typeface="+mn-lt"/>
                        </a:rPr>
                        <a:t>This use case allows the admission officer to view various analytical reports, charts, and insights generated from the submitted applications. The dashboard provides an overview of key metrics and admission trends. </a:t>
                      </a:r>
                      <a:endParaRPr lang="en-US" sz="12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1196482"/>
                  </a:ext>
                </a:extLst>
              </a:tr>
              <a:tr h="284346">
                <a:tc>
                  <a:txBody>
                    <a:bodyPr/>
                    <a:lstStyle/>
                    <a:p>
                      <a:pPr algn="l" rtl="0" fontAlgn="base"/>
                      <a:r>
                        <a:rPr lang="en-US" sz="1200" b="1" i="0">
                          <a:solidFill>
                            <a:srgbClr val="000000"/>
                          </a:solidFill>
                          <a:effectLst/>
                          <a:latin typeface="+mn-lt"/>
                        </a:rPr>
                        <a:t>Primary Actor</a:t>
                      </a:r>
                      <a:r>
                        <a:rPr lang="en-US" sz="1200" b="0" i="0">
                          <a:solidFill>
                            <a:srgbClr val="000000"/>
                          </a:solidFill>
                          <a:effectLst/>
                          <a:latin typeface="+mn-lt"/>
                        </a:rPr>
                        <a:t> </a:t>
                      </a:r>
                      <a:endParaRPr lang="en-US" sz="12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buFont typeface="+mj-lt"/>
                        <a:buAutoNum type="arabicPeriod" startAt="3"/>
                      </a:pPr>
                      <a:r>
                        <a:rPr lang="en-US" sz="1200" b="0" i="0">
                          <a:solidFill>
                            <a:srgbClr val="000000"/>
                          </a:solidFill>
                          <a:effectLst/>
                          <a:latin typeface="+mn-lt"/>
                        </a:rPr>
                        <a:t>Admission Officer </a:t>
                      </a:r>
                      <a:endParaRPr lang="en-US" sz="12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5411575"/>
                  </a:ext>
                </a:extLst>
              </a:tr>
              <a:tr h="268518">
                <a:tc>
                  <a:txBody>
                    <a:bodyPr/>
                    <a:lstStyle/>
                    <a:p>
                      <a:pPr algn="l" rtl="0" fontAlgn="base"/>
                      <a:r>
                        <a:rPr lang="en-US" sz="1200" b="1" i="0">
                          <a:solidFill>
                            <a:srgbClr val="000000"/>
                          </a:solidFill>
                          <a:effectLst/>
                          <a:latin typeface="+mn-lt"/>
                        </a:rPr>
                        <a:t>Secondary Actor</a:t>
                      </a:r>
                      <a:r>
                        <a:rPr lang="en-US" sz="1200" b="0" i="0">
                          <a:solidFill>
                            <a:srgbClr val="000000"/>
                          </a:solidFill>
                          <a:effectLst/>
                          <a:latin typeface="+mn-lt"/>
                        </a:rPr>
                        <a:t> </a:t>
                      </a:r>
                      <a:endParaRPr lang="en-US" sz="12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buFont typeface="+mj-lt"/>
                        <a:buAutoNum type="arabicPeriod" startAt="2"/>
                      </a:pPr>
                      <a:r>
                        <a:rPr lang="en-US" sz="1200" b="0" i="0">
                          <a:solidFill>
                            <a:srgbClr val="000000"/>
                          </a:solidFill>
                          <a:effectLst/>
                          <a:latin typeface="+mn-lt"/>
                        </a:rPr>
                        <a:t>Data Visualization Tool </a:t>
                      </a:r>
                      <a:endParaRPr lang="en-US" sz="12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3227980"/>
                  </a:ext>
                </a:extLst>
              </a:tr>
              <a:tr h="375638">
                <a:tc>
                  <a:txBody>
                    <a:bodyPr/>
                    <a:lstStyle/>
                    <a:p>
                      <a:pPr algn="l" rtl="0" fontAlgn="base"/>
                      <a:r>
                        <a:rPr lang="en-US" sz="1200" b="1" i="0">
                          <a:solidFill>
                            <a:srgbClr val="000000"/>
                          </a:solidFill>
                          <a:effectLst/>
                          <a:latin typeface="+mn-lt"/>
                        </a:rPr>
                        <a:t>Triggers</a:t>
                      </a:r>
                      <a:r>
                        <a:rPr lang="en-US" sz="1200" b="0" i="0">
                          <a:solidFill>
                            <a:srgbClr val="000000"/>
                          </a:solidFill>
                          <a:effectLst/>
                          <a:latin typeface="+mn-lt"/>
                        </a:rPr>
                        <a:t> </a:t>
                      </a:r>
                      <a:endParaRPr lang="en-US" sz="12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buFont typeface="+mj-lt"/>
                        <a:buAutoNum type="arabicPeriod"/>
                      </a:pPr>
                      <a:r>
                        <a:rPr lang="en-US" sz="1200" b="0" i="0">
                          <a:solidFill>
                            <a:srgbClr val="000000"/>
                          </a:solidFill>
                          <a:effectLst/>
                          <a:latin typeface="+mn-lt"/>
                        </a:rPr>
                        <a:t>The system automatically redirects to the system dashboard when the Admission Officer logs in. </a:t>
                      </a:r>
                      <a:endParaRPr lang="en-US" sz="1200" b="0" i="0">
                        <a:effectLst/>
                        <a:latin typeface="+mn-lt"/>
                      </a:endParaRPr>
                    </a:p>
                    <a:p>
                      <a:pPr algn="l" rtl="0" fontAlgn="base">
                        <a:buFont typeface="+mj-lt"/>
                        <a:buAutoNum type="arabicPeriod" startAt="2"/>
                      </a:pPr>
                      <a:r>
                        <a:rPr lang="en-US" sz="1200" b="0" i="0">
                          <a:solidFill>
                            <a:srgbClr val="000000"/>
                          </a:solidFill>
                          <a:effectLst/>
                          <a:latin typeface="+mn-lt"/>
                        </a:rPr>
                        <a:t>The Admission Officer wants to see an overview of the key metrics of the admissions from the system. </a:t>
                      </a:r>
                      <a:endParaRPr lang="en-US" sz="12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0046938"/>
                  </a:ext>
                </a:extLst>
              </a:tr>
              <a:tr h="183611">
                <a:tc>
                  <a:txBody>
                    <a:bodyPr/>
                    <a:lstStyle/>
                    <a:p>
                      <a:pPr algn="l" rtl="0" fontAlgn="base"/>
                      <a:r>
                        <a:rPr lang="en-US" sz="1200" b="1" i="0">
                          <a:solidFill>
                            <a:srgbClr val="000000"/>
                          </a:solidFill>
                          <a:effectLst/>
                          <a:latin typeface="+mn-lt"/>
                        </a:rPr>
                        <a:t>Included use cases:</a:t>
                      </a:r>
                      <a:r>
                        <a:rPr lang="en-US" sz="1200" b="0" i="0">
                          <a:solidFill>
                            <a:srgbClr val="000000"/>
                          </a:solidFill>
                          <a:effectLst/>
                          <a:latin typeface="+mn-lt"/>
                        </a:rPr>
                        <a:t> </a:t>
                      </a:r>
                      <a:endParaRPr lang="en-US" sz="12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200" b="0" i="0">
                          <a:solidFill>
                            <a:srgbClr val="000000"/>
                          </a:solidFill>
                          <a:effectLst/>
                          <a:latin typeface="+mn-lt"/>
                        </a:rPr>
                        <a:t>None </a:t>
                      </a:r>
                      <a:endParaRPr lang="en-US" sz="12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9057046"/>
                  </a:ext>
                </a:extLst>
              </a:tr>
              <a:tr h="412556">
                <a:tc>
                  <a:txBody>
                    <a:bodyPr/>
                    <a:lstStyle/>
                    <a:p>
                      <a:pPr algn="l" rtl="0" fontAlgn="base"/>
                      <a:r>
                        <a:rPr lang="en-US" sz="1200" b="1" i="0">
                          <a:solidFill>
                            <a:srgbClr val="000000"/>
                          </a:solidFill>
                          <a:effectLst/>
                          <a:latin typeface="+mn-lt"/>
                        </a:rPr>
                        <a:t>Preconditions:</a:t>
                      </a:r>
                      <a:r>
                        <a:rPr lang="en-US" sz="1200" b="0" i="0">
                          <a:solidFill>
                            <a:srgbClr val="000000"/>
                          </a:solidFill>
                          <a:effectLst/>
                          <a:latin typeface="+mn-lt"/>
                        </a:rPr>
                        <a:t> </a:t>
                      </a:r>
                      <a:endParaRPr lang="en-US" sz="12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buFont typeface="+mj-lt"/>
                        <a:buAutoNum type="arabicPeriod"/>
                      </a:pPr>
                      <a:r>
                        <a:rPr lang="en-US" sz="1200" b="0" i="0">
                          <a:solidFill>
                            <a:srgbClr val="000000"/>
                          </a:solidFill>
                          <a:effectLst/>
                          <a:latin typeface="+mn-lt"/>
                        </a:rPr>
                        <a:t>The Admission Officer must be logged into the system. </a:t>
                      </a:r>
                      <a:endParaRPr lang="en-US" sz="1200" b="0" i="0">
                        <a:effectLst/>
                        <a:latin typeface="+mn-lt"/>
                      </a:endParaRPr>
                    </a:p>
                    <a:p>
                      <a:pPr algn="l" rtl="0" fontAlgn="base">
                        <a:buFont typeface="+mj-lt"/>
                        <a:buAutoNum type="arabicPeriod" startAt="2"/>
                      </a:pPr>
                      <a:r>
                        <a:rPr lang="en-US" sz="1200" b="0" i="0">
                          <a:solidFill>
                            <a:srgbClr val="000000"/>
                          </a:solidFill>
                          <a:effectLst/>
                          <a:latin typeface="+mn-lt"/>
                        </a:rPr>
                        <a:t>The system must have an application data available for analysis. </a:t>
                      </a:r>
                      <a:endParaRPr lang="en-US" sz="1200" b="0" i="0">
                        <a:effectLst/>
                        <a:latin typeface="+mn-lt"/>
                      </a:endParaRPr>
                    </a:p>
                    <a:p>
                      <a:pPr algn="l" rtl="0" fontAlgn="base"/>
                      <a:r>
                        <a:rPr lang="en-US" sz="1200" b="0" i="0">
                          <a:solidFill>
                            <a:srgbClr val="000000"/>
                          </a:solidFill>
                          <a:effectLst/>
                          <a:latin typeface="+mn-lt"/>
                        </a:rPr>
                        <a:t>  </a:t>
                      </a:r>
                      <a:endParaRPr lang="en-US" sz="12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5876902"/>
                  </a:ext>
                </a:extLst>
              </a:tr>
              <a:tr h="0">
                <a:tc>
                  <a:txBody>
                    <a:bodyPr/>
                    <a:lstStyle/>
                    <a:p>
                      <a:pPr algn="l" rtl="0" fontAlgn="base"/>
                      <a:r>
                        <a:rPr lang="en-US" sz="1200" b="1" i="0">
                          <a:solidFill>
                            <a:srgbClr val="000000"/>
                          </a:solidFill>
                          <a:effectLst/>
                          <a:latin typeface="+mn-lt"/>
                        </a:rPr>
                        <a:t>Postconditions:</a:t>
                      </a:r>
                      <a:r>
                        <a:rPr lang="en-US" sz="1200" b="0" i="0">
                          <a:solidFill>
                            <a:srgbClr val="000000"/>
                          </a:solidFill>
                          <a:effectLst/>
                          <a:latin typeface="+mn-lt"/>
                        </a:rPr>
                        <a:t> </a:t>
                      </a:r>
                      <a:endParaRPr lang="en-US" sz="12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buFont typeface="+mj-lt"/>
                        <a:buAutoNum type="arabicPeriod" startAt="3"/>
                      </a:pPr>
                      <a:r>
                        <a:rPr lang="en-US" sz="1200" b="0" i="0">
                          <a:solidFill>
                            <a:srgbClr val="000000"/>
                          </a:solidFill>
                          <a:effectLst/>
                          <a:latin typeface="+mn-lt"/>
                        </a:rPr>
                        <a:t>The reports are successfully displayed and viewed by the Admission Officer. </a:t>
                      </a:r>
                    </a:p>
                    <a:p>
                      <a:pPr algn="l" rtl="0" fontAlgn="base"/>
                      <a:r>
                        <a:rPr lang="en-US" sz="1200" b="0" i="0">
                          <a:solidFill>
                            <a:srgbClr val="000000"/>
                          </a:solidFill>
                          <a:effectLst/>
                          <a:latin typeface="+mn-lt"/>
                        </a:rPr>
                        <a:t> </a:t>
                      </a:r>
                      <a:endParaRPr lang="en-US" sz="12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5928105"/>
                  </a:ext>
                </a:extLst>
              </a:tr>
              <a:tr h="995754">
                <a:tc>
                  <a:txBody>
                    <a:bodyPr/>
                    <a:lstStyle/>
                    <a:p>
                      <a:pPr algn="l" rtl="0" fontAlgn="base"/>
                      <a:r>
                        <a:rPr lang="en-US" sz="1200" b="1" i="0">
                          <a:solidFill>
                            <a:srgbClr val="000000"/>
                          </a:solidFill>
                          <a:effectLst/>
                          <a:latin typeface="+mn-lt"/>
                        </a:rPr>
                        <a:t>Main Success Scenario (or Basic Flow):</a:t>
                      </a:r>
                      <a:r>
                        <a:rPr lang="en-US" sz="1200" b="0" i="0">
                          <a:solidFill>
                            <a:srgbClr val="000000"/>
                          </a:solidFill>
                          <a:effectLst/>
                          <a:latin typeface="+mn-lt"/>
                        </a:rPr>
                        <a:t> </a:t>
                      </a:r>
                      <a:endParaRPr lang="en-US" sz="12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buFont typeface="+mj-lt"/>
                        <a:buAutoNum type="arabicPeriod"/>
                      </a:pPr>
                      <a:r>
                        <a:rPr lang="en-US" sz="1200" b="0" i="0">
                          <a:solidFill>
                            <a:srgbClr val="000000"/>
                          </a:solidFill>
                          <a:effectLst/>
                          <a:latin typeface="+mn-lt"/>
                        </a:rPr>
                        <a:t>The system redirects the user to the system’s Dashboard.  </a:t>
                      </a:r>
                      <a:endParaRPr lang="en-US" sz="1200" b="0" i="0">
                        <a:effectLst/>
                        <a:latin typeface="+mn-lt"/>
                      </a:endParaRPr>
                    </a:p>
                    <a:p>
                      <a:pPr algn="l" rtl="0" fontAlgn="base">
                        <a:buFont typeface="+mj-lt"/>
                        <a:buAutoNum type="arabicPeriod" startAt="2"/>
                      </a:pPr>
                      <a:r>
                        <a:rPr lang="en-US" sz="1200" b="0" i="0">
                          <a:solidFill>
                            <a:srgbClr val="000000"/>
                          </a:solidFill>
                          <a:effectLst/>
                          <a:latin typeface="+mn-lt"/>
                        </a:rPr>
                        <a:t>The system retrieves and displays data visualization of admission reports. </a:t>
                      </a:r>
                      <a:endParaRPr lang="en-US" sz="1200" b="0" i="0">
                        <a:effectLst/>
                        <a:latin typeface="+mn-lt"/>
                      </a:endParaRPr>
                    </a:p>
                    <a:p>
                      <a:pPr algn="l" rtl="0" fontAlgn="base">
                        <a:buFont typeface="+mj-lt"/>
                        <a:buAutoNum type="arabicPeriod" startAt="3"/>
                      </a:pPr>
                      <a:r>
                        <a:rPr lang="en-US" sz="1200" b="0" i="0">
                          <a:solidFill>
                            <a:srgbClr val="000000"/>
                          </a:solidFill>
                          <a:effectLst/>
                          <a:latin typeface="+mn-lt"/>
                        </a:rPr>
                        <a:t>The actor views different reports (e.g., total applications, application status, admission trends etc.). </a:t>
                      </a:r>
                      <a:endParaRPr lang="en-US" sz="1200" b="0" i="0">
                        <a:effectLst/>
                        <a:latin typeface="+mn-lt"/>
                      </a:endParaRPr>
                    </a:p>
                    <a:p>
                      <a:pPr algn="l" rtl="0" fontAlgn="base">
                        <a:buFont typeface="+mj-lt"/>
                        <a:buAutoNum type="arabicPeriod" startAt="4"/>
                      </a:pPr>
                      <a:r>
                        <a:rPr lang="en-US" sz="1200" b="0" i="0">
                          <a:solidFill>
                            <a:srgbClr val="000000"/>
                          </a:solidFill>
                          <a:effectLst/>
                          <a:latin typeface="+mn-lt"/>
                        </a:rPr>
                        <a:t>The actor can filter the data or adjust the time period to view specific trends. </a:t>
                      </a:r>
                      <a:endParaRPr lang="en-US" sz="1200" b="0" i="0">
                        <a:effectLst/>
                        <a:latin typeface="+mn-lt"/>
                      </a:endParaRPr>
                    </a:p>
                    <a:p>
                      <a:pPr algn="l" rtl="0" fontAlgn="base">
                        <a:buFont typeface="+mj-lt"/>
                        <a:buAutoNum type="arabicPeriod" startAt="5"/>
                      </a:pPr>
                      <a:r>
                        <a:rPr lang="en-US" sz="1200" b="0" i="0">
                          <a:solidFill>
                            <a:srgbClr val="000000"/>
                          </a:solidFill>
                          <a:effectLst/>
                          <a:latin typeface="+mn-lt"/>
                        </a:rPr>
                        <a:t>The system updates the dashboard based on the actor’s adjustments. </a:t>
                      </a:r>
                      <a:endParaRPr lang="en-US" sz="1200" b="0" i="0">
                        <a:effectLst/>
                        <a:latin typeface="+mn-lt"/>
                      </a:endParaRPr>
                    </a:p>
                    <a:p>
                      <a:pPr algn="l" rtl="0" fontAlgn="base"/>
                      <a:r>
                        <a:rPr lang="en-US" sz="1200" b="0" i="0">
                          <a:solidFill>
                            <a:srgbClr val="000000"/>
                          </a:solidFill>
                          <a:effectLst/>
                          <a:latin typeface="+mn-lt"/>
                        </a:rPr>
                        <a:t>  </a:t>
                      </a:r>
                      <a:endParaRPr lang="en-US" sz="12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7459602"/>
                  </a:ext>
                </a:extLst>
              </a:tr>
              <a:tr h="653138">
                <a:tc>
                  <a:txBody>
                    <a:bodyPr/>
                    <a:lstStyle/>
                    <a:p>
                      <a:pPr algn="l" rtl="0" fontAlgn="base"/>
                      <a:r>
                        <a:rPr lang="en-US" sz="1200" b="1" i="0">
                          <a:solidFill>
                            <a:srgbClr val="000000"/>
                          </a:solidFill>
                          <a:effectLst/>
                          <a:latin typeface="+mn-lt"/>
                        </a:rPr>
                        <a:t>Extensions:</a:t>
                      </a:r>
                      <a:r>
                        <a:rPr lang="en-US" sz="1200" b="0" i="0">
                          <a:solidFill>
                            <a:srgbClr val="000000"/>
                          </a:solidFill>
                          <a:effectLst/>
                          <a:latin typeface="+mn-lt"/>
                        </a:rPr>
                        <a:t> </a:t>
                      </a:r>
                      <a:endParaRPr lang="en-US" sz="12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200" b="0" i="0">
                          <a:effectLst/>
                          <a:latin typeface="+mn-lt"/>
                        </a:rPr>
                        <a:t>     2.1. If the system does not find any application data. </a:t>
                      </a:r>
                    </a:p>
                    <a:p>
                      <a:pPr algn="l" rtl="0" fontAlgn="base"/>
                      <a:r>
                        <a:rPr lang="en-US" sz="1200" b="0" i="0">
                          <a:effectLst/>
                          <a:latin typeface="+mn-lt"/>
                        </a:rPr>
                        <a:t>            a. The system displays a message indicating no data is available for analysis. </a:t>
                      </a:r>
                    </a:p>
                    <a:p>
                      <a:pPr algn="l" rtl="0" fontAlgn="base"/>
                      <a:r>
                        <a:rPr lang="en-US" sz="1200" b="0" i="0">
                          <a:effectLst/>
                          <a:latin typeface="+mn-lt"/>
                        </a:rPr>
                        <a:t>            b. The admission officer can select a different date range or check the system’s  </a:t>
                      </a:r>
                    </a:p>
                    <a:p>
                      <a:pPr algn="l" rtl="0" fontAlgn="base"/>
                      <a:r>
                        <a:rPr lang="en-US" sz="1200" b="0" i="0">
                          <a:effectLst/>
                          <a:latin typeface="+mn-lt"/>
                        </a:rPr>
                        <a:t>                data input sources. </a:t>
                      </a:r>
                    </a:p>
                    <a:p>
                      <a:pPr algn="l" rtl="0" fontAlgn="base"/>
                      <a:r>
                        <a:rPr lang="en-US" sz="1200" b="1" i="0">
                          <a:solidFill>
                            <a:srgbClr val="000000"/>
                          </a:solidFill>
                          <a:effectLst/>
                          <a:latin typeface="+mn-lt"/>
                        </a:rPr>
                        <a:t>Use case ends</a:t>
                      </a:r>
                      <a:r>
                        <a:rPr lang="en-US" sz="1200" b="0" i="0">
                          <a:solidFill>
                            <a:srgbClr val="000000"/>
                          </a:solidFill>
                          <a:effectLst/>
                          <a:latin typeface="+mn-lt"/>
                        </a:rPr>
                        <a:t> </a:t>
                      </a:r>
                      <a:endParaRPr lang="en-US" sz="12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641891"/>
                  </a:ext>
                </a:extLst>
              </a:tr>
            </a:tbl>
          </a:graphicData>
        </a:graphic>
      </p:graphicFrame>
    </p:spTree>
    <p:extLst>
      <p:ext uri="{BB962C8B-B14F-4D97-AF65-F5344CB8AC3E}">
        <p14:creationId xmlns:p14="http://schemas.microsoft.com/office/powerpoint/2010/main" val="1553473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26EE6-34D8-AA45-E673-0EE22D8C93AB}"/>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6AEC323-F289-94E1-39A6-C9C795CD49C5}"/>
              </a:ext>
            </a:extLst>
          </p:cNvPr>
          <p:cNvGraphicFramePr>
            <a:graphicFrameLocks noGrp="1"/>
          </p:cNvGraphicFramePr>
          <p:nvPr>
            <p:extLst>
              <p:ext uri="{D42A27DB-BD31-4B8C-83A1-F6EECF244321}">
                <p14:modId xmlns:p14="http://schemas.microsoft.com/office/powerpoint/2010/main" val="1368948326"/>
              </p:ext>
            </p:extLst>
          </p:nvPr>
        </p:nvGraphicFramePr>
        <p:xfrm>
          <a:off x="1498092" y="236771"/>
          <a:ext cx="9831324" cy="6563714"/>
        </p:xfrm>
        <a:graphic>
          <a:graphicData uri="http://schemas.openxmlformats.org/drawingml/2006/table">
            <a:tbl>
              <a:tblPr>
                <a:tableStyleId>{2D5ABB26-0587-4C30-8999-92F81FD0307C}</a:tableStyleId>
              </a:tblPr>
              <a:tblGrid>
                <a:gridCol w="2359066">
                  <a:extLst>
                    <a:ext uri="{9D8B030D-6E8A-4147-A177-3AD203B41FA5}">
                      <a16:colId xmlns:a16="http://schemas.microsoft.com/office/drawing/2014/main" val="3448466436"/>
                    </a:ext>
                  </a:extLst>
                </a:gridCol>
                <a:gridCol w="7472258">
                  <a:extLst>
                    <a:ext uri="{9D8B030D-6E8A-4147-A177-3AD203B41FA5}">
                      <a16:colId xmlns:a16="http://schemas.microsoft.com/office/drawing/2014/main" val="1561493008"/>
                    </a:ext>
                  </a:extLst>
                </a:gridCol>
              </a:tblGrid>
              <a:tr h="170482">
                <a:tc>
                  <a:txBody>
                    <a:bodyPr/>
                    <a:lstStyle/>
                    <a:p>
                      <a:pPr algn="l" rtl="0" fontAlgn="base"/>
                      <a:r>
                        <a:rPr lang="en-US" sz="1000" b="1" i="0">
                          <a:solidFill>
                            <a:srgbClr val="000000"/>
                          </a:solidFill>
                          <a:effectLst/>
                          <a:latin typeface="+mn-lt"/>
                        </a:rPr>
                        <a:t>Use Case ID</a:t>
                      </a:r>
                      <a:r>
                        <a:rPr lang="en-US" sz="1000" b="0" i="0">
                          <a:solidFill>
                            <a:srgbClr val="000000"/>
                          </a:solidFill>
                          <a:effectLst/>
                          <a:latin typeface="+mn-lt"/>
                        </a:rPr>
                        <a:t> </a:t>
                      </a:r>
                      <a:endParaRPr lang="en-US" sz="10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000" b="1" i="0">
                          <a:solidFill>
                            <a:srgbClr val="000000"/>
                          </a:solidFill>
                          <a:effectLst/>
                          <a:latin typeface="+mn-lt"/>
                        </a:rPr>
                        <a:t>UC_5</a:t>
                      </a:r>
                      <a:r>
                        <a:rPr lang="en-US" sz="1000" b="0" i="0">
                          <a:solidFill>
                            <a:srgbClr val="000000"/>
                          </a:solidFill>
                          <a:effectLst/>
                          <a:latin typeface="+mn-lt"/>
                        </a:rPr>
                        <a:t> </a:t>
                      </a:r>
                      <a:endParaRPr lang="en-US" sz="10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024516"/>
                  </a:ext>
                </a:extLst>
              </a:tr>
              <a:tr h="173543">
                <a:tc>
                  <a:txBody>
                    <a:bodyPr/>
                    <a:lstStyle/>
                    <a:p>
                      <a:pPr algn="l" rtl="0" fontAlgn="base"/>
                      <a:r>
                        <a:rPr lang="en-US" sz="1000" b="1" i="0">
                          <a:solidFill>
                            <a:srgbClr val="000000"/>
                          </a:solidFill>
                          <a:effectLst/>
                          <a:latin typeface="+mn-lt"/>
                        </a:rPr>
                        <a:t>Use Case Name</a:t>
                      </a:r>
                      <a:r>
                        <a:rPr lang="en-US" sz="1000" b="0" i="0">
                          <a:solidFill>
                            <a:srgbClr val="000000"/>
                          </a:solidFill>
                          <a:effectLst/>
                          <a:latin typeface="+mn-lt"/>
                        </a:rPr>
                        <a:t> </a:t>
                      </a:r>
                      <a:endParaRPr lang="en-US" sz="10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000" b="0" i="0">
                          <a:solidFill>
                            <a:srgbClr val="000000"/>
                          </a:solidFill>
                          <a:effectLst/>
                          <a:latin typeface="+mn-lt"/>
                        </a:rPr>
                        <a:t>Manage Account </a:t>
                      </a:r>
                      <a:endParaRPr lang="en-US" sz="10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2575700"/>
                  </a:ext>
                </a:extLst>
              </a:tr>
              <a:tr h="139659">
                <a:tc>
                  <a:txBody>
                    <a:bodyPr/>
                    <a:lstStyle/>
                    <a:p>
                      <a:pPr algn="l" rtl="0" fontAlgn="base"/>
                      <a:r>
                        <a:rPr lang="en-US" sz="1000" b="1" i="0">
                          <a:solidFill>
                            <a:srgbClr val="000000"/>
                          </a:solidFill>
                          <a:effectLst/>
                          <a:latin typeface="+mn-lt"/>
                        </a:rPr>
                        <a:t>Date created:</a:t>
                      </a:r>
                      <a:r>
                        <a:rPr lang="en-US" sz="1000" b="0" i="0">
                          <a:solidFill>
                            <a:srgbClr val="000000"/>
                          </a:solidFill>
                          <a:effectLst/>
                          <a:latin typeface="+mn-lt"/>
                        </a:rPr>
                        <a:t> </a:t>
                      </a:r>
                      <a:endParaRPr lang="en-US" sz="10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000" b="0" i="0">
                          <a:solidFill>
                            <a:srgbClr val="000000"/>
                          </a:solidFill>
                          <a:effectLst/>
                          <a:latin typeface="+mn-lt"/>
                        </a:rPr>
                        <a:t>10/25/2024 </a:t>
                      </a:r>
                      <a:endParaRPr lang="en-US" sz="10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2641825"/>
                  </a:ext>
                </a:extLst>
              </a:tr>
              <a:tr h="158084">
                <a:tc>
                  <a:txBody>
                    <a:bodyPr/>
                    <a:lstStyle/>
                    <a:p>
                      <a:pPr algn="l" rtl="0" fontAlgn="base"/>
                      <a:r>
                        <a:rPr lang="en-US" sz="1000" b="1" i="0">
                          <a:solidFill>
                            <a:srgbClr val="000000"/>
                          </a:solidFill>
                          <a:effectLst/>
                          <a:latin typeface="+mn-lt"/>
                        </a:rPr>
                        <a:t>Description:</a:t>
                      </a:r>
                      <a:r>
                        <a:rPr lang="en-US" sz="1000" b="0" i="0">
                          <a:solidFill>
                            <a:srgbClr val="000000"/>
                          </a:solidFill>
                          <a:effectLst/>
                          <a:latin typeface="+mn-lt"/>
                        </a:rPr>
                        <a:t> </a:t>
                      </a:r>
                      <a:endParaRPr lang="en-US" sz="10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000" b="0" i="0">
                          <a:solidFill>
                            <a:srgbClr val="000000"/>
                          </a:solidFill>
                          <a:effectLst/>
                          <a:latin typeface="+mn-lt"/>
                        </a:rPr>
                        <a:t>This use case describes the process of adding or registering an account and updating profile of the users. </a:t>
                      </a:r>
                      <a:endParaRPr lang="en-US" sz="10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1196482"/>
                  </a:ext>
                </a:extLst>
              </a:tr>
              <a:tr h="284346">
                <a:tc>
                  <a:txBody>
                    <a:bodyPr/>
                    <a:lstStyle/>
                    <a:p>
                      <a:pPr algn="l" rtl="0" fontAlgn="base"/>
                      <a:r>
                        <a:rPr lang="en-US" sz="1000" b="1" i="0">
                          <a:solidFill>
                            <a:srgbClr val="000000"/>
                          </a:solidFill>
                          <a:effectLst/>
                          <a:latin typeface="+mn-lt"/>
                        </a:rPr>
                        <a:t>Primary Actor</a:t>
                      </a:r>
                      <a:r>
                        <a:rPr lang="en-US" sz="1000" b="0" i="0">
                          <a:solidFill>
                            <a:srgbClr val="000000"/>
                          </a:solidFill>
                          <a:effectLst/>
                          <a:latin typeface="+mn-lt"/>
                        </a:rPr>
                        <a:t> </a:t>
                      </a:r>
                      <a:endParaRPr lang="en-US" sz="10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buFont typeface="+mj-lt"/>
                        <a:buAutoNum type="arabicPeriod"/>
                      </a:pPr>
                      <a:r>
                        <a:rPr lang="en-US" sz="1000" b="0" i="0">
                          <a:solidFill>
                            <a:srgbClr val="000000"/>
                          </a:solidFill>
                          <a:effectLst/>
                          <a:latin typeface="+mn-lt"/>
                        </a:rPr>
                        <a:t>Admission Officer </a:t>
                      </a:r>
                      <a:endParaRPr lang="en-US" sz="1000" b="0" i="0">
                        <a:effectLst/>
                        <a:latin typeface="+mn-lt"/>
                      </a:endParaRPr>
                    </a:p>
                    <a:p>
                      <a:pPr algn="l" rtl="0" fontAlgn="base">
                        <a:buFont typeface="+mj-lt"/>
                        <a:buAutoNum type="arabicPeriod" startAt="2"/>
                      </a:pPr>
                      <a:r>
                        <a:rPr lang="en-US" sz="1000" b="0" i="0">
                          <a:solidFill>
                            <a:srgbClr val="000000"/>
                          </a:solidFill>
                          <a:effectLst/>
                          <a:latin typeface="+mn-lt"/>
                        </a:rPr>
                        <a:t>Applicant </a:t>
                      </a:r>
                      <a:endParaRPr lang="en-US" sz="10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5411575"/>
                  </a:ext>
                </a:extLst>
              </a:tr>
              <a:tr h="268518">
                <a:tc>
                  <a:txBody>
                    <a:bodyPr/>
                    <a:lstStyle/>
                    <a:p>
                      <a:pPr algn="l" rtl="0" fontAlgn="base"/>
                      <a:r>
                        <a:rPr lang="en-US" sz="1000" b="1" i="0">
                          <a:solidFill>
                            <a:srgbClr val="000000"/>
                          </a:solidFill>
                          <a:effectLst/>
                          <a:latin typeface="+mn-lt"/>
                        </a:rPr>
                        <a:t>Secondary Actor</a:t>
                      </a:r>
                      <a:r>
                        <a:rPr lang="en-US" sz="1000" b="0" i="0">
                          <a:solidFill>
                            <a:srgbClr val="000000"/>
                          </a:solidFill>
                          <a:effectLst/>
                          <a:latin typeface="+mn-lt"/>
                        </a:rPr>
                        <a:t> </a:t>
                      </a:r>
                      <a:endParaRPr lang="en-US" sz="10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000" b="0" i="0">
                          <a:solidFill>
                            <a:srgbClr val="000000"/>
                          </a:solidFill>
                          <a:effectLst/>
                          <a:latin typeface="+mn-lt"/>
                        </a:rPr>
                        <a:t> None</a:t>
                      </a:r>
                      <a:endParaRPr lang="en-US" sz="10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3227980"/>
                  </a:ext>
                </a:extLst>
              </a:tr>
              <a:tr h="375638">
                <a:tc>
                  <a:txBody>
                    <a:bodyPr/>
                    <a:lstStyle/>
                    <a:p>
                      <a:pPr algn="l" rtl="0" fontAlgn="base"/>
                      <a:r>
                        <a:rPr lang="en-US" sz="1000" b="1" i="0">
                          <a:solidFill>
                            <a:srgbClr val="000000"/>
                          </a:solidFill>
                          <a:effectLst/>
                          <a:latin typeface="+mn-lt"/>
                        </a:rPr>
                        <a:t>Triggers</a:t>
                      </a:r>
                      <a:r>
                        <a:rPr lang="en-US" sz="1000" b="0" i="0">
                          <a:solidFill>
                            <a:srgbClr val="000000"/>
                          </a:solidFill>
                          <a:effectLst/>
                          <a:latin typeface="+mn-lt"/>
                        </a:rPr>
                        <a:t> </a:t>
                      </a:r>
                      <a:endParaRPr lang="en-US" sz="10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buFont typeface="+mj-lt"/>
                        <a:buAutoNum type="arabicPeriod"/>
                      </a:pPr>
                      <a:r>
                        <a:rPr lang="en-US" sz="1000" b="0" i="0">
                          <a:effectLst/>
                          <a:latin typeface="+mn-lt"/>
                        </a:rPr>
                        <a:t>The Applicant needs to register an account. </a:t>
                      </a:r>
                    </a:p>
                    <a:p>
                      <a:pPr algn="l" rtl="0" fontAlgn="base">
                        <a:buFont typeface="+mj-lt"/>
                        <a:buAutoNum type="arabicPeriod" startAt="2"/>
                      </a:pPr>
                      <a:r>
                        <a:rPr lang="en-US" sz="1000" b="0" i="0">
                          <a:effectLst/>
                          <a:latin typeface="+mn-lt"/>
                        </a:rPr>
                        <a:t>The Admission Officer or Applicant accesses the “Account” module. </a:t>
                      </a:r>
                    </a:p>
                    <a:p>
                      <a:pPr algn="l" rtl="0" fontAlgn="base">
                        <a:buFont typeface="+mj-lt"/>
                        <a:buAutoNum type="arabicPeriod" startAt="3"/>
                      </a:pPr>
                      <a:r>
                        <a:rPr lang="en-US" sz="1000" b="0" i="0">
                          <a:effectLst/>
                          <a:latin typeface="+mn-lt"/>
                        </a:rPr>
                        <a:t>The admission Officer needs to add an admin account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0046938"/>
                  </a:ext>
                </a:extLst>
              </a:tr>
              <a:tr h="183611">
                <a:tc>
                  <a:txBody>
                    <a:bodyPr/>
                    <a:lstStyle/>
                    <a:p>
                      <a:pPr algn="l" rtl="0" fontAlgn="base"/>
                      <a:r>
                        <a:rPr lang="en-US" sz="1000" b="1" i="0">
                          <a:solidFill>
                            <a:srgbClr val="000000"/>
                          </a:solidFill>
                          <a:effectLst/>
                          <a:latin typeface="+mn-lt"/>
                        </a:rPr>
                        <a:t>Included use cases:</a:t>
                      </a:r>
                      <a:r>
                        <a:rPr lang="en-US" sz="1000" b="0" i="0">
                          <a:solidFill>
                            <a:srgbClr val="000000"/>
                          </a:solidFill>
                          <a:effectLst/>
                          <a:latin typeface="+mn-lt"/>
                        </a:rPr>
                        <a:t> </a:t>
                      </a:r>
                      <a:endParaRPr lang="en-US" sz="10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000" b="0" i="0">
                          <a:solidFill>
                            <a:srgbClr val="000000"/>
                          </a:solidFill>
                          <a:effectLst/>
                          <a:latin typeface="+mn-lt"/>
                        </a:rPr>
                        <a:t>None </a:t>
                      </a:r>
                      <a:endParaRPr lang="en-US" sz="10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9057046"/>
                  </a:ext>
                </a:extLst>
              </a:tr>
              <a:tr h="412556">
                <a:tc>
                  <a:txBody>
                    <a:bodyPr/>
                    <a:lstStyle/>
                    <a:p>
                      <a:pPr algn="l" rtl="0" fontAlgn="base"/>
                      <a:r>
                        <a:rPr lang="en-US" sz="1000" b="1" i="0">
                          <a:solidFill>
                            <a:srgbClr val="000000"/>
                          </a:solidFill>
                          <a:effectLst/>
                          <a:latin typeface="+mn-lt"/>
                        </a:rPr>
                        <a:t>Preconditions:</a:t>
                      </a:r>
                      <a:r>
                        <a:rPr lang="en-US" sz="1000" b="0" i="0">
                          <a:solidFill>
                            <a:srgbClr val="000000"/>
                          </a:solidFill>
                          <a:effectLst/>
                          <a:latin typeface="+mn-lt"/>
                        </a:rPr>
                        <a:t> </a:t>
                      </a:r>
                      <a:endParaRPr lang="en-US" sz="10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buFont typeface="+mj-lt"/>
                        <a:buAutoNum type="arabicPeriod"/>
                      </a:pPr>
                      <a:r>
                        <a:rPr lang="en-US" sz="1000" b="0" i="0">
                          <a:effectLst/>
                          <a:latin typeface="+mn-lt"/>
                        </a:rPr>
                        <a:t>The Applicant must have an access to the online admission Register page </a:t>
                      </a:r>
                    </a:p>
                    <a:p>
                      <a:pPr algn="l" rtl="0" fontAlgn="base">
                        <a:buFont typeface="+mj-lt"/>
                        <a:buAutoNum type="arabicPeriod" startAt="2"/>
                      </a:pPr>
                      <a:r>
                        <a:rPr lang="en-US" sz="1000" b="0" i="0">
                          <a:effectLst/>
                          <a:latin typeface="+mn-lt"/>
                        </a:rPr>
                        <a:t>The actors are logged into the system.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5876902"/>
                  </a:ext>
                </a:extLst>
              </a:tr>
              <a:tr h="260887">
                <a:tc>
                  <a:txBody>
                    <a:bodyPr/>
                    <a:lstStyle/>
                    <a:p>
                      <a:pPr algn="l" rtl="0" fontAlgn="base"/>
                      <a:r>
                        <a:rPr lang="en-US" sz="1000" b="1" i="0">
                          <a:solidFill>
                            <a:srgbClr val="000000"/>
                          </a:solidFill>
                          <a:effectLst/>
                          <a:latin typeface="+mn-lt"/>
                        </a:rPr>
                        <a:t>Postconditions:</a:t>
                      </a:r>
                      <a:r>
                        <a:rPr lang="en-US" sz="1000" b="0" i="0">
                          <a:solidFill>
                            <a:srgbClr val="000000"/>
                          </a:solidFill>
                          <a:effectLst/>
                          <a:latin typeface="+mn-lt"/>
                        </a:rPr>
                        <a:t> </a:t>
                      </a:r>
                      <a:endParaRPr lang="en-US" sz="10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buFont typeface="+mj-lt"/>
                        <a:buAutoNum type="arabicPeriod"/>
                      </a:pPr>
                      <a:r>
                        <a:rPr lang="en-US" sz="1000" b="0" i="0">
                          <a:effectLst/>
                          <a:latin typeface="+mn-lt"/>
                        </a:rPr>
                        <a:t>The applicant’s account is successfully registered </a:t>
                      </a:r>
                    </a:p>
                    <a:p>
                      <a:pPr algn="l" rtl="0" fontAlgn="base">
                        <a:buFont typeface="+mj-lt"/>
                        <a:buAutoNum type="arabicPeriod" startAt="2"/>
                      </a:pPr>
                      <a:r>
                        <a:rPr lang="en-US" sz="1000" b="0" i="0">
                          <a:solidFill>
                            <a:srgbClr val="000000"/>
                          </a:solidFill>
                          <a:effectLst/>
                          <a:latin typeface="+mn-lt"/>
                        </a:rPr>
                        <a:t>The applicant’s account information is successfully updated in the system. </a:t>
                      </a:r>
                      <a:endParaRPr lang="en-US" sz="1000" b="0" i="0">
                        <a:effectLst/>
                        <a:latin typeface="+mn-lt"/>
                      </a:endParaRPr>
                    </a:p>
                    <a:p>
                      <a:pPr algn="l" rtl="0" fontAlgn="base">
                        <a:buFont typeface="+mj-lt"/>
                        <a:buAutoNum type="arabicPeriod" startAt="3"/>
                      </a:pPr>
                      <a:r>
                        <a:rPr lang="en-US" sz="1000" b="0" i="0">
                          <a:solidFill>
                            <a:srgbClr val="000000"/>
                          </a:solidFill>
                          <a:effectLst/>
                          <a:latin typeface="+mn-lt"/>
                        </a:rPr>
                        <a:t>The Admission Officer’s account has been added to the system </a:t>
                      </a:r>
                      <a:endParaRPr lang="en-US" sz="10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5928105"/>
                  </a:ext>
                </a:extLst>
              </a:tr>
              <a:tr h="995754">
                <a:tc>
                  <a:txBody>
                    <a:bodyPr/>
                    <a:lstStyle/>
                    <a:p>
                      <a:pPr algn="l" rtl="0" fontAlgn="base"/>
                      <a:r>
                        <a:rPr lang="en-US" sz="1000" b="1" i="0">
                          <a:solidFill>
                            <a:srgbClr val="000000"/>
                          </a:solidFill>
                          <a:effectLst/>
                          <a:latin typeface="+mn-lt"/>
                        </a:rPr>
                        <a:t>Main Success Scenario (or Basic Flow):</a:t>
                      </a:r>
                      <a:r>
                        <a:rPr lang="en-US" sz="1000" b="0" i="0">
                          <a:solidFill>
                            <a:srgbClr val="000000"/>
                          </a:solidFill>
                          <a:effectLst/>
                          <a:latin typeface="+mn-lt"/>
                        </a:rPr>
                        <a:t> </a:t>
                      </a:r>
                      <a:endParaRPr lang="en-US" sz="10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buFont typeface="+mj-lt"/>
                        <a:buAutoNum type="arabicPeriod"/>
                      </a:pPr>
                      <a:r>
                        <a:rPr lang="en-US" sz="1000" b="0" i="0">
                          <a:effectLst/>
                          <a:latin typeface="+mn-lt"/>
                        </a:rPr>
                        <a:t>The applicant clicks “Submit Application” button </a:t>
                      </a:r>
                    </a:p>
                    <a:p>
                      <a:pPr algn="l" rtl="0" fontAlgn="base">
                        <a:buFont typeface="+mj-lt"/>
                        <a:buAutoNum type="arabicPeriod" startAt="2"/>
                      </a:pPr>
                      <a:r>
                        <a:rPr lang="en-US" sz="1000" b="0" i="0">
                          <a:effectLst/>
                          <a:latin typeface="+mn-lt"/>
                        </a:rPr>
                        <a:t>The system displays the login form. </a:t>
                      </a:r>
                    </a:p>
                    <a:p>
                      <a:pPr algn="l" rtl="0" fontAlgn="base">
                        <a:buFont typeface="+mj-lt"/>
                        <a:buAutoNum type="arabicPeriod" startAt="3"/>
                      </a:pPr>
                      <a:r>
                        <a:rPr lang="en-US" sz="1000" b="0" i="0">
                          <a:effectLst/>
                          <a:latin typeface="+mn-lt"/>
                        </a:rPr>
                        <a:t>If the applicant doesn’t have an account yet they should click the “Register” link. </a:t>
                      </a:r>
                    </a:p>
                    <a:p>
                      <a:pPr algn="l" rtl="0" fontAlgn="base">
                        <a:buFont typeface="+mj-lt"/>
                        <a:buAutoNum type="arabicPeriod" startAt="4"/>
                      </a:pPr>
                      <a:r>
                        <a:rPr lang="en-US" sz="1000" b="0" i="0">
                          <a:effectLst/>
                          <a:latin typeface="+mn-lt"/>
                        </a:rPr>
                        <a:t>The system displays the register form. </a:t>
                      </a:r>
                    </a:p>
                    <a:p>
                      <a:pPr algn="l" rtl="0" fontAlgn="base">
                        <a:buFont typeface="+mj-lt"/>
                        <a:buAutoNum type="arabicPeriod" startAt="5"/>
                      </a:pPr>
                      <a:r>
                        <a:rPr lang="en-US" sz="1000" b="0" i="0">
                          <a:effectLst/>
                          <a:latin typeface="+mn-lt"/>
                        </a:rPr>
                        <a:t>The applicant fills in the required field. </a:t>
                      </a:r>
                    </a:p>
                    <a:p>
                      <a:pPr algn="l" rtl="0" fontAlgn="base">
                        <a:buFont typeface="+mj-lt"/>
                        <a:buAutoNum type="arabicPeriod" startAt="6"/>
                      </a:pPr>
                      <a:r>
                        <a:rPr lang="en-US" sz="1000" b="0" i="0">
                          <a:effectLst/>
                          <a:latin typeface="+mn-lt"/>
                        </a:rPr>
                        <a:t>The system validates the fields based on its field types and conditions. </a:t>
                      </a:r>
                    </a:p>
                    <a:p>
                      <a:pPr algn="l" rtl="0" fontAlgn="base">
                        <a:buFont typeface="+mj-lt"/>
                        <a:buAutoNum type="arabicPeriod" startAt="7"/>
                      </a:pPr>
                      <a:r>
                        <a:rPr lang="en-US" sz="1000" b="0" i="0">
                          <a:effectLst/>
                          <a:latin typeface="+mn-lt"/>
                        </a:rPr>
                        <a:t>The applicant clicks “Register” </a:t>
                      </a:r>
                    </a:p>
                    <a:p>
                      <a:pPr algn="l" rtl="0" fontAlgn="base">
                        <a:buFont typeface="+mj-lt"/>
                        <a:buAutoNum type="arabicPeriod" startAt="8"/>
                      </a:pPr>
                      <a:r>
                        <a:rPr lang="en-US" sz="1000" b="0" i="0">
                          <a:effectLst/>
                          <a:latin typeface="+mn-lt"/>
                        </a:rPr>
                        <a:t>The applicant will redirect to the application page. </a:t>
                      </a:r>
                    </a:p>
                    <a:p>
                      <a:pPr algn="l" rtl="0" fontAlgn="base">
                        <a:buFont typeface="+mj-lt"/>
                        <a:buAutoNum type="arabicPeriod" startAt="9"/>
                      </a:pPr>
                      <a:r>
                        <a:rPr lang="en-US" sz="1000" b="0" i="0">
                          <a:effectLst/>
                          <a:latin typeface="+mn-lt"/>
                        </a:rPr>
                        <a:t>The Admission Officer navigate to the “Account” module at the top right corner of the users dropdown menu. </a:t>
                      </a:r>
                    </a:p>
                    <a:p>
                      <a:pPr algn="l" rtl="0" fontAlgn="base">
                        <a:buFont typeface="+mj-lt"/>
                        <a:buAutoNum type="arabicPeriod" startAt="10"/>
                      </a:pPr>
                      <a:r>
                        <a:rPr lang="en-US" sz="1000" b="0" i="0">
                          <a:effectLst/>
                          <a:latin typeface="+mn-lt"/>
                        </a:rPr>
                        <a:t>The system displays account details and options for modifications. </a:t>
                      </a:r>
                    </a:p>
                    <a:p>
                      <a:pPr algn="l" rtl="0" fontAlgn="base">
                        <a:buFont typeface="+mj-lt"/>
                        <a:buAutoNum type="arabicPeriod" startAt="11"/>
                      </a:pPr>
                      <a:r>
                        <a:rPr lang="en-US" sz="1000" b="0" i="0">
                          <a:effectLst/>
                          <a:latin typeface="+mn-lt"/>
                        </a:rPr>
                        <a:t>The Admission Officer selects an account to manage or update. </a:t>
                      </a:r>
                    </a:p>
                    <a:p>
                      <a:pPr algn="l" rtl="0" fontAlgn="base">
                        <a:buFont typeface="+mj-lt"/>
                        <a:buAutoNum type="arabicPeriod" startAt="12"/>
                      </a:pPr>
                      <a:r>
                        <a:rPr lang="en-US" sz="1000" b="0" i="0">
                          <a:effectLst/>
                          <a:latin typeface="+mn-lt"/>
                        </a:rPr>
                        <a:t>The system displays the account information and modification options. </a:t>
                      </a:r>
                    </a:p>
                    <a:p>
                      <a:pPr algn="l" rtl="0" fontAlgn="base">
                        <a:buFont typeface="+mj-lt"/>
                        <a:buAutoNum type="arabicPeriod" startAt="13"/>
                      </a:pPr>
                      <a:r>
                        <a:rPr lang="en-US" sz="1000" b="0" i="0">
                          <a:effectLst/>
                          <a:latin typeface="+mn-lt"/>
                        </a:rPr>
                        <a:t>The Admission Officer updates the relevant account information, such as roles or profile details. </a:t>
                      </a:r>
                    </a:p>
                    <a:p>
                      <a:pPr algn="l" rtl="0" fontAlgn="base">
                        <a:buFont typeface="+mj-lt"/>
                        <a:buAutoNum type="arabicPeriod" startAt="14"/>
                      </a:pPr>
                      <a:r>
                        <a:rPr lang="en-US" sz="1000" b="0" i="0">
                          <a:effectLst/>
                          <a:latin typeface="+mn-lt"/>
                        </a:rPr>
                        <a:t>The system saves the changes made to the account.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7459602"/>
                  </a:ext>
                </a:extLst>
              </a:tr>
              <a:tr h="154169">
                <a:tc>
                  <a:txBody>
                    <a:bodyPr/>
                    <a:lstStyle/>
                    <a:p>
                      <a:pPr algn="l" rtl="0" fontAlgn="base"/>
                      <a:r>
                        <a:rPr lang="en-US" sz="1000" b="1" i="0">
                          <a:solidFill>
                            <a:srgbClr val="000000"/>
                          </a:solidFill>
                          <a:effectLst/>
                          <a:latin typeface="+mn-lt"/>
                        </a:rPr>
                        <a:t>Alternate flow:</a:t>
                      </a:r>
                      <a:r>
                        <a:rPr lang="en-US" sz="1000" b="0" i="0">
                          <a:solidFill>
                            <a:srgbClr val="000000"/>
                          </a:solidFill>
                          <a:effectLst/>
                          <a:latin typeface="+mn-lt"/>
                        </a:rPr>
                        <a:t> </a:t>
                      </a:r>
                      <a:endParaRPr lang="en-US" sz="10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000" b="0" i="0">
                          <a:effectLst/>
                          <a:latin typeface="+mn-lt"/>
                        </a:rPr>
                        <a:t>9a. The users can click their profile picture to redirect them to the account management module.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641891"/>
                  </a:ext>
                </a:extLst>
              </a:tr>
              <a:tr h="653138">
                <a:tc>
                  <a:txBody>
                    <a:bodyPr/>
                    <a:lstStyle/>
                    <a:p>
                      <a:pPr algn="l" rtl="0" fontAlgn="base"/>
                      <a:r>
                        <a:rPr lang="en-US" sz="1000" b="1" i="0">
                          <a:solidFill>
                            <a:srgbClr val="000000"/>
                          </a:solidFill>
                          <a:effectLst/>
                          <a:latin typeface="+mn-lt"/>
                        </a:rPr>
                        <a:t>Extensions:</a:t>
                      </a:r>
                      <a:r>
                        <a:rPr lang="en-US" sz="1000" b="0" i="0">
                          <a:solidFill>
                            <a:srgbClr val="000000"/>
                          </a:solidFill>
                          <a:effectLst/>
                          <a:latin typeface="+mn-lt"/>
                        </a:rPr>
                        <a:t> </a:t>
                      </a:r>
                      <a:endParaRPr lang="en-US" sz="10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000" b="0" i="0">
                          <a:effectLst/>
                          <a:latin typeface="+mn-lt"/>
                        </a:rPr>
                        <a:t>     13.1. If the system detects invalid input during the update process </a:t>
                      </a:r>
                    </a:p>
                    <a:p>
                      <a:pPr algn="l" rtl="0" fontAlgn="base"/>
                      <a:r>
                        <a:rPr lang="en-US" sz="1000" b="0" i="0">
                          <a:effectLst/>
                          <a:latin typeface="+mn-lt"/>
                        </a:rPr>
                        <a:t>            a. The system displays an error message indicating the specific issue. </a:t>
                      </a:r>
                    </a:p>
                    <a:p>
                      <a:pPr algn="l" rtl="0" fontAlgn="base"/>
                      <a:r>
                        <a:rPr lang="en-US" sz="1000" b="0" i="0">
                          <a:effectLst/>
                          <a:latin typeface="+mn-lt"/>
                        </a:rPr>
                        <a:t>            b. The actor corrects the error and resubmits the changes. </a:t>
                      </a:r>
                    </a:p>
                    <a:p>
                      <a:pPr algn="l" rtl="0" fontAlgn="base"/>
                      <a:r>
                        <a:rPr lang="en-US" sz="1000" b="1" i="0">
                          <a:solidFill>
                            <a:srgbClr val="000000"/>
                          </a:solidFill>
                          <a:effectLst/>
                          <a:latin typeface="+mn-lt"/>
                        </a:rPr>
                        <a:t>Use case ends</a:t>
                      </a:r>
                      <a:r>
                        <a:rPr lang="en-US" sz="1000" b="0" i="0">
                          <a:solidFill>
                            <a:srgbClr val="000000"/>
                          </a:solidFill>
                          <a:effectLst/>
                          <a:latin typeface="+mn-lt"/>
                        </a:rPr>
                        <a:t> </a:t>
                      </a:r>
                      <a:endParaRPr lang="en-US" sz="1000" b="0" i="0">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8649397"/>
                  </a:ext>
                </a:extLst>
              </a:tr>
            </a:tbl>
          </a:graphicData>
        </a:graphic>
      </p:graphicFrame>
    </p:spTree>
    <p:extLst>
      <p:ext uri="{BB962C8B-B14F-4D97-AF65-F5344CB8AC3E}">
        <p14:creationId xmlns:p14="http://schemas.microsoft.com/office/powerpoint/2010/main" val="2499191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9A0AE-22F1-40C4-9702-87782C7C79B5}"/>
              </a:ext>
            </a:extLst>
          </p:cNvPr>
          <p:cNvSpPr>
            <a:spLocks noGrp="1"/>
          </p:cNvSpPr>
          <p:nvPr>
            <p:ph type="ctrTitle"/>
          </p:nvPr>
        </p:nvSpPr>
        <p:spPr>
          <a:xfrm>
            <a:off x="1450341" y="2787877"/>
            <a:ext cx="10134369" cy="1002552"/>
          </a:xfrm>
        </p:spPr>
        <p:txBody>
          <a:bodyPr/>
          <a:lstStyle/>
          <a:p>
            <a:pPr algn="ctr"/>
            <a:r>
              <a:rPr lang="en-US" b="1"/>
              <a:t>Data flow diagram</a:t>
            </a:r>
          </a:p>
        </p:txBody>
      </p:sp>
    </p:spTree>
    <p:extLst>
      <p:ext uri="{BB962C8B-B14F-4D97-AF65-F5344CB8AC3E}">
        <p14:creationId xmlns:p14="http://schemas.microsoft.com/office/powerpoint/2010/main" val="4253926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091164-81E4-6B42-76B6-E23ED3B7280B}"/>
              </a:ext>
            </a:extLst>
          </p:cNvPr>
          <p:cNvSpPr>
            <a:spLocks noGrp="1"/>
          </p:cNvSpPr>
          <p:nvPr>
            <p:ph type="ctrTitle"/>
          </p:nvPr>
        </p:nvSpPr>
        <p:spPr>
          <a:xfrm>
            <a:off x="1028814" y="462454"/>
            <a:ext cx="10134369" cy="1002552"/>
          </a:xfrm>
        </p:spPr>
        <p:txBody>
          <a:bodyPr/>
          <a:lstStyle/>
          <a:p>
            <a:pPr algn="ctr"/>
            <a:r>
              <a:rPr lang="en-PH" sz="2800" b="1">
                <a:solidFill>
                  <a:schemeClr val="tx1"/>
                </a:solidFill>
              </a:rPr>
              <a:t>Context</a:t>
            </a:r>
            <a:r>
              <a:rPr lang="en-PH" sz="2800" b="1"/>
              <a:t> </a:t>
            </a:r>
          </a:p>
        </p:txBody>
      </p:sp>
      <p:pic>
        <p:nvPicPr>
          <p:cNvPr id="6" name="Picture 5" descr="A diagram of a software system&#10;&#10;Description automatically generated">
            <a:extLst>
              <a:ext uri="{FF2B5EF4-FFF2-40B4-BE49-F238E27FC236}">
                <a16:creationId xmlns:a16="http://schemas.microsoft.com/office/drawing/2014/main" id="{908A2DF3-2FFD-6764-C7F6-E8B1E23EADDF}"/>
              </a:ext>
            </a:extLst>
          </p:cNvPr>
          <p:cNvPicPr>
            <a:picLocks noChangeAspect="1"/>
          </p:cNvPicPr>
          <p:nvPr/>
        </p:nvPicPr>
        <p:blipFill>
          <a:blip r:embed="rId2">
            <a:extLst>
              <a:ext uri="{28A0092B-C50C-407E-A947-70E740481C1C}">
                <a14:useLocalDpi xmlns:a14="http://schemas.microsoft.com/office/drawing/2010/main" val="0"/>
              </a:ext>
            </a:extLst>
          </a:blip>
          <a:srcRect l="13707" t="18487" r="13217" b="19943"/>
          <a:stretch/>
        </p:blipFill>
        <p:spPr>
          <a:xfrm>
            <a:off x="2011606" y="1465006"/>
            <a:ext cx="8168787" cy="4473678"/>
          </a:xfrm>
          <a:prstGeom prst="rect">
            <a:avLst/>
          </a:prstGeom>
        </p:spPr>
      </p:pic>
      <p:sp>
        <p:nvSpPr>
          <p:cNvPr id="2" name="Title 3">
            <a:extLst>
              <a:ext uri="{FF2B5EF4-FFF2-40B4-BE49-F238E27FC236}">
                <a16:creationId xmlns:a16="http://schemas.microsoft.com/office/drawing/2014/main" id="{BE5EB52E-AFDF-1048-E34C-C619C1039E16}"/>
              </a:ext>
            </a:extLst>
          </p:cNvPr>
          <p:cNvSpPr txBox="1">
            <a:spLocks/>
          </p:cNvSpPr>
          <p:nvPr/>
        </p:nvSpPr>
        <p:spPr>
          <a:xfrm>
            <a:off x="-2507799" y="341611"/>
            <a:ext cx="10134369" cy="1002552"/>
          </a:xfrm>
          <a:prstGeom prst="rect">
            <a:avLst/>
          </a:prstGeom>
        </p:spPr>
        <p:txBody>
          <a:bodyPr vert="horz" lIns="0" tIns="45720" rIns="0" bIns="45720" rtlCol="0" anchor="b">
            <a:noAutofit/>
          </a:bodyPr>
          <a:lstStyle>
            <a:lvl1pPr algn="l" defTabSz="914400" rtl="0" eaLnBrk="1" latinLnBrk="0" hangingPunct="1">
              <a:lnSpc>
                <a:spcPct val="90000"/>
              </a:lnSpc>
              <a:spcBef>
                <a:spcPct val="0"/>
              </a:spcBef>
              <a:buNone/>
              <a:defRPr sz="4500" b="0" i="0" kern="1200" cap="all" baseline="0">
                <a:solidFill>
                  <a:schemeClr val="accent4">
                    <a:lumMod val="75000"/>
                  </a:schemeClr>
                </a:solidFill>
                <a:latin typeface="+mj-lt"/>
                <a:ea typeface="+mj-ea"/>
                <a:cs typeface="+mj-cs"/>
              </a:defRPr>
            </a:lvl1pPr>
          </a:lstStyle>
          <a:p>
            <a:pPr algn="ctr"/>
            <a:r>
              <a:rPr lang="en-PH" sz="2800" b="1"/>
              <a:t>Before </a:t>
            </a:r>
          </a:p>
        </p:txBody>
      </p:sp>
    </p:spTree>
    <p:extLst>
      <p:ext uri="{BB962C8B-B14F-4D97-AF65-F5344CB8AC3E}">
        <p14:creationId xmlns:p14="http://schemas.microsoft.com/office/powerpoint/2010/main" val="1286086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8205043-4F0E-52AC-3D15-60A8C47712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4602" y="1270996"/>
            <a:ext cx="8919806" cy="558700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3">
            <a:extLst>
              <a:ext uri="{FF2B5EF4-FFF2-40B4-BE49-F238E27FC236}">
                <a16:creationId xmlns:a16="http://schemas.microsoft.com/office/drawing/2014/main" id="{AA6DE6D6-02B5-7E83-2110-1022C157372D}"/>
              </a:ext>
            </a:extLst>
          </p:cNvPr>
          <p:cNvSpPr txBox="1">
            <a:spLocks/>
          </p:cNvSpPr>
          <p:nvPr/>
        </p:nvSpPr>
        <p:spPr>
          <a:xfrm>
            <a:off x="1068072" y="336504"/>
            <a:ext cx="10134369" cy="1002552"/>
          </a:xfrm>
          <a:prstGeom prst="rect">
            <a:avLst/>
          </a:prstGeom>
        </p:spPr>
        <p:txBody>
          <a:bodyPr vert="horz" lIns="0" tIns="45720" rIns="0" bIns="45720" rtlCol="0" anchor="b">
            <a:noAutofit/>
          </a:bodyPr>
          <a:lstStyle>
            <a:lvl1pPr algn="l" defTabSz="914400" rtl="0" eaLnBrk="1" latinLnBrk="0" hangingPunct="1">
              <a:lnSpc>
                <a:spcPct val="90000"/>
              </a:lnSpc>
              <a:spcBef>
                <a:spcPct val="0"/>
              </a:spcBef>
              <a:buNone/>
              <a:defRPr sz="4500" b="0" i="0" kern="1200" cap="all" baseline="0">
                <a:solidFill>
                  <a:schemeClr val="accent4">
                    <a:lumMod val="75000"/>
                  </a:schemeClr>
                </a:solidFill>
                <a:latin typeface="+mj-lt"/>
                <a:ea typeface="+mj-ea"/>
                <a:cs typeface="+mj-cs"/>
              </a:defRPr>
            </a:lvl1pPr>
          </a:lstStyle>
          <a:p>
            <a:pPr algn="ctr"/>
            <a:r>
              <a:rPr lang="en-PH" sz="2800" b="1">
                <a:solidFill>
                  <a:schemeClr val="tx1"/>
                </a:solidFill>
              </a:rPr>
              <a:t>Context</a:t>
            </a:r>
            <a:r>
              <a:rPr lang="en-PH" sz="2800" b="1"/>
              <a:t> </a:t>
            </a:r>
          </a:p>
        </p:txBody>
      </p:sp>
      <p:sp>
        <p:nvSpPr>
          <p:cNvPr id="6" name="Title 3">
            <a:extLst>
              <a:ext uri="{FF2B5EF4-FFF2-40B4-BE49-F238E27FC236}">
                <a16:creationId xmlns:a16="http://schemas.microsoft.com/office/drawing/2014/main" id="{26D0CDA5-4FF7-6D6B-98BA-C31C2B26691F}"/>
              </a:ext>
            </a:extLst>
          </p:cNvPr>
          <p:cNvSpPr txBox="1">
            <a:spLocks/>
          </p:cNvSpPr>
          <p:nvPr/>
        </p:nvSpPr>
        <p:spPr>
          <a:xfrm>
            <a:off x="-2507799" y="341611"/>
            <a:ext cx="10134369" cy="1002552"/>
          </a:xfrm>
          <a:prstGeom prst="rect">
            <a:avLst/>
          </a:prstGeom>
        </p:spPr>
        <p:txBody>
          <a:bodyPr vert="horz" lIns="0" tIns="45720" rIns="0" bIns="45720" rtlCol="0" anchor="b">
            <a:noAutofit/>
          </a:bodyPr>
          <a:lstStyle>
            <a:lvl1pPr algn="l" defTabSz="914400" rtl="0" eaLnBrk="1" latinLnBrk="0" hangingPunct="1">
              <a:lnSpc>
                <a:spcPct val="90000"/>
              </a:lnSpc>
              <a:spcBef>
                <a:spcPct val="0"/>
              </a:spcBef>
              <a:buNone/>
              <a:defRPr sz="4500" b="0" i="0" kern="1200" cap="all" baseline="0">
                <a:solidFill>
                  <a:schemeClr val="accent4">
                    <a:lumMod val="75000"/>
                  </a:schemeClr>
                </a:solidFill>
                <a:latin typeface="+mj-lt"/>
                <a:ea typeface="+mj-ea"/>
                <a:cs typeface="+mj-cs"/>
              </a:defRPr>
            </a:lvl1pPr>
          </a:lstStyle>
          <a:p>
            <a:pPr algn="ctr"/>
            <a:r>
              <a:rPr lang="en-PH" sz="2800" b="1"/>
              <a:t>After </a:t>
            </a:r>
          </a:p>
        </p:txBody>
      </p:sp>
    </p:spTree>
    <p:extLst>
      <p:ext uri="{BB962C8B-B14F-4D97-AF65-F5344CB8AC3E}">
        <p14:creationId xmlns:p14="http://schemas.microsoft.com/office/powerpoint/2010/main" val="2596238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pplication process&#10;&#10;Description automatically generated">
            <a:extLst>
              <a:ext uri="{FF2B5EF4-FFF2-40B4-BE49-F238E27FC236}">
                <a16:creationId xmlns:a16="http://schemas.microsoft.com/office/drawing/2014/main" id="{1A28E00D-FDF3-B3D7-FA70-E52172756161}"/>
              </a:ext>
            </a:extLst>
          </p:cNvPr>
          <p:cNvPicPr>
            <a:picLocks noChangeAspect="1"/>
          </p:cNvPicPr>
          <p:nvPr/>
        </p:nvPicPr>
        <p:blipFill>
          <a:blip r:embed="rId2"/>
          <a:srcRect t="7339" r="-144"/>
          <a:stretch/>
        </p:blipFill>
        <p:spPr>
          <a:xfrm>
            <a:off x="2559385" y="1220444"/>
            <a:ext cx="8683873" cy="5398056"/>
          </a:xfrm>
          <a:prstGeom prst="rect">
            <a:avLst/>
          </a:prstGeom>
        </p:spPr>
      </p:pic>
      <p:sp>
        <p:nvSpPr>
          <p:cNvPr id="2" name="Title 3">
            <a:extLst>
              <a:ext uri="{FF2B5EF4-FFF2-40B4-BE49-F238E27FC236}">
                <a16:creationId xmlns:a16="http://schemas.microsoft.com/office/drawing/2014/main" id="{46A7AED4-9599-6A6C-B050-B63A08BDB0F5}"/>
              </a:ext>
            </a:extLst>
          </p:cNvPr>
          <p:cNvSpPr txBox="1">
            <a:spLocks/>
          </p:cNvSpPr>
          <p:nvPr/>
        </p:nvSpPr>
        <p:spPr>
          <a:xfrm>
            <a:off x="1531297" y="239500"/>
            <a:ext cx="10134369" cy="1002552"/>
          </a:xfrm>
          <a:prstGeom prst="rect">
            <a:avLst/>
          </a:prstGeom>
        </p:spPr>
        <p:txBody>
          <a:bodyPr vert="horz" lIns="0" tIns="45720" rIns="0" bIns="45720" rtlCol="0" anchor="b">
            <a:noAutofit/>
          </a:bodyPr>
          <a:lstStyle>
            <a:lvl1pPr algn="l" defTabSz="914400" rtl="0" eaLnBrk="1" latinLnBrk="0" hangingPunct="1">
              <a:lnSpc>
                <a:spcPct val="90000"/>
              </a:lnSpc>
              <a:spcBef>
                <a:spcPct val="0"/>
              </a:spcBef>
              <a:buNone/>
              <a:defRPr sz="4500" b="0" i="0" kern="1200" cap="all" baseline="0">
                <a:solidFill>
                  <a:schemeClr val="accent4">
                    <a:lumMod val="75000"/>
                  </a:schemeClr>
                </a:solidFill>
                <a:latin typeface="+mj-lt"/>
                <a:ea typeface="+mj-ea"/>
                <a:cs typeface="+mj-cs"/>
              </a:defRPr>
            </a:lvl1pPr>
          </a:lstStyle>
          <a:p>
            <a:pPr algn="ctr"/>
            <a:r>
              <a:rPr lang="en-PH" sz="2800" b="1">
                <a:solidFill>
                  <a:schemeClr val="tx1"/>
                </a:solidFill>
              </a:rPr>
              <a:t>Level 1</a:t>
            </a:r>
            <a:r>
              <a:rPr lang="en-PH" sz="2800" b="1"/>
              <a:t> </a:t>
            </a:r>
          </a:p>
        </p:txBody>
      </p:sp>
      <p:sp>
        <p:nvSpPr>
          <p:cNvPr id="8" name="Title 3">
            <a:extLst>
              <a:ext uri="{FF2B5EF4-FFF2-40B4-BE49-F238E27FC236}">
                <a16:creationId xmlns:a16="http://schemas.microsoft.com/office/drawing/2014/main" id="{3636CA09-9006-D101-0BF9-9B1CB05FF093}"/>
              </a:ext>
            </a:extLst>
          </p:cNvPr>
          <p:cNvSpPr txBox="1">
            <a:spLocks/>
          </p:cNvSpPr>
          <p:nvPr/>
        </p:nvSpPr>
        <p:spPr>
          <a:xfrm>
            <a:off x="-2507799" y="341611"/>
            <a:ext cx="10134369" cy="1002552"/>
          </a:xfrm>
          <a:prstGeom prst="rect">
            <a:avLst/>
          </a:prstGeom>
        </p:spPr>
        <p:txBody>
          <a:bodyPr vert="horz" lIns="0" tIns="45720" rIns="0" bIns="45720" rtlCol="0" anchor="b">
            <a:noAutofit/>
          </a:bodyPr>
          <a:lstStyle>
            <a:lvl1pPr algn="l" defTabSz="914400" rtl="0" eaLnBrk="1" latinLnBrk="0" hangingPunct="1">
              <a:lnSpc>
                <a:spcPct val="90000"/>
              </a:lnSpc>
              <a:spcBef>
                <a:spcPct val="0"/>
              </a:spcBef>
              <a:buNone/>
              <a:defRPr sz="4500" b="0" i="0" kern="1200" cap="all" baseline="0">
                <a:solidFill>
                  <a:schemeClr val="accent4">
                    <a:lumMod val="75000"/>
                  </a:schemeClr>
                </a:solidFill>
                <a:latin typeface="+mj-lt"/>
                <a:ea typeface="+mj-ea"/>
                <a:cs typeface="+mj-cs"/>
              </a:defRPr>
            </a:lvl1pPr>
          </a:lstStyle>
          <a:p>
            <a:pPr algn="ctr"/>
            <a:r>
              <a:rPr lang="en-PH" sz="2800" b="1"/>
              <a:t>before </a:t>
            </a:r>
          </a:p>
        </p:txBody>
      </p:sp>
    </p:spTree>
    <p:extLst>
      <p:ext uri="{BB962C8B-B14F-4D97-AF65-F5344CB8AC3E}">
        <p14:creationId xmlns:p14="http://schemas.microsoft.com/office/powerpoint/2010/main" val="190548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091164-81E4-6B42-76B6-E23ED3B7280B}"/>
              </a:ext>
            </a:extLst>
          </p:cNvPr>
          <p:cNvSpPr>
            <a:spLocks noGrp="1"/>
          </p:cNvSpPr>
          <p:nvPr>
            <p:ph type="ctrTitle"/>
          </p:nvPr>
        </p:nvSpPr>
        <p:spPr>
          <a:xfrm>
            <a:off x="1307060" y="2305384"/>
            <a:ext cx="10134369" cy="1002552"/>
          </a:xfrm>
        </p:spPr>
        <p:txBody>
          <a:bodyPr/>
          <a:lstStyle/>
          <a:p>
            <a:r>
              <a:rPr lang="en-PH" sz="2800" b="1">
                <a:solidFill>
                  <a:schemeClr val="tx1"/>
                </a:solidFill>
              </a:rPr>
              <a:t>Level 1 </a:t>
            </a:r>
          </a:p>
        </p:txBody>
      </p:sp>
      <p:sp>
        <p:nvSpPr>
          <p:cNvPr id="3" name="Title 3">
            <a:extLst>
              <a:ext uri="{FF2B5EF4-FFF2-40B4-BE49-F238E27FC236}">
                <a16:creationId xmlns:a16="http://schemas.microsoft.com/office/drawing/2014/main" id="{450B3374-2F77-5D04-857D-AAF7FB00529E}"/>
              </a:ext>
            </a:extLst>
          </p:cNvPr>
          <p:cNvSpPr txBox="1">
            <a:spLocks/>
          </p:cNvSpPr>
          <p:nvPr/>
        </p:nvSpPr>
        <p:spPr>
          <a:xfrm>
            <a:off x="-2507799" y="341611"/>
            <a:ext cx="10134369" cy="1002552"/>
          </a:xfrm>
          <a:prstGeom prst="rect">
            <a:avLst/>
          </a:prstGeom>
        </p:spPr>
        <p:txBody>
          <a:bodyPr vert="horz" lIns="0" tIns="45720" rIns="0" bIns="45720" rtlCol="0" anchor="b">
            <a:noAutofit/>
          </a:bodyPr>
          <a:lstStyle>
            <a:lvl1pPr algn="l" defTabSz="914400" rtl="0" eaLnBrk="1" latinLnBrk="0" hangingPunct="1">
              <a:lnSpc>
                <a:spcPct val="90000"/>
              </a:lnSpc>
              <a:spcBef>
                <a:spcPct val="0"/>
              </a:spcBef>
              <a:buNone/>
              <a:defRPr sz="4500" b="0" i="0" kern="1200" cap="all" baseline="0">
                <a:solidFill>
                  <a:schemeClr val="accent4">
                    <a:lumMod val="75000"/>
                  </a:schemeClr>
                </a:solidFill>
                <a:latin typeface="+mj-lt"/>
                <a:ea typeface="+mj-ea"/>
                <a:cs typeface="+mj-cs"/>
              </a:defRPr>
            </a:lvl1pPr>
          </a:lstStyle>
          <a:p>
            <a:pPr algn="ctr"/>
            <a:r>
              <a:rPr lang="en-PH" sz="2800" b="1"/>
              <a:t>after </a:t>
            </a:r>
          </a:p>
        </p:txBody>
      </p:sp>
      <p:pic>
        <p:nvPicPr>
          <p:cNvPr id="7" name="Picture 6" descr="A diagram of a company&#10;&#10;Description automatically generated">
            <a:extLst>
              <a:ext uri="{FF2B5EF4-FFF2-40B4-BE49-F238E27FC236}">
                <a16:creationId xmlns:a16="http://schemas.microsoft.com/office/drawing/2014/main" id="{97FD2BB4-816F-9F81-E2B6-38C2C0FD8AAB}"/>
              </a:ext>
            </a:extLst>
          </p:cNvPr>
          <p:cNvPicPr>
            <a:picLocks noChangeAspect="1"/>
          </p:cNvPicPr>
          <p:nvPr/>
        </p:nvPicPr>
        <p:blipFill>
          <a:blip r:embed="rId2"/>
          <a:stretch>
            <a:fillRect/>
          </a:stretch>
        </p:blipFill>
        <p:spPr>
          <a:xfrm>
            <a:off x="3047106" y="544285"/>
            <a:ext cx="6652960" cy="6313715"/>
          </a:xfrm>
          <a:prstGeom prst="rect">
            <a:avLst/>
          </a:prstGeom>
        </p:spPr>
      </p:pic>
    </p:spTree>
    <p:extLst>
      <p:ext uri="{BB962C8B-B14F-4D97-AF65-F5344CB8AC3E}">
        <p14:creationId xmlns:p14="http://schemas.microsoft.com/office/powerpoint/2010/main" val="709421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091164-81E4-6B42-76B6-E23ED3B7280B}"/>
              </a:ext>
            </a:extLst>
          </p:cNvPr>
          <p:cNvSpPr>
            <a:spLocks noGrp="1"/>
          </p:cNvSpPr>
          <p:nvPr>
            <p:ph type="ctrTitle"/>
          </p:nvPr>
        </p:nvSpPr>
        <p:spPr/>
        <p:txBody>
          <a:bodyPr/>
          <a:lstStyle/>
          <a:p>
            <a:r>
              <a:rPr lang="en-PH" sz="2800" b="1"/>
              <a:t>Contributions</a:t>
            </a:r>
          </a:p>
        </p:txBody>
      </p:sp>
      <p:sp>
        <p:nvSpPr>
          <p:cNvPr id="3" name="Text Placeholder 5">
            <a:extLst>
              <a:ext uri="{FF2B5EF4-FFF2-40B4-BE49-F238E27FC236}">
                <a16:creationId xmlns:a16="http://schemas.microsoft.com/office/drawing/2014/main" id="{9A71998C-999A-A24D-D55D-2FF3655A18E7}"/>
              </a:ext>
            </a:extLst>
          </p:cNvPr>
          <p:cNvSpPr txBox="1">
            <a:spLocks/>
          </p:cNvSpPr>
          <p:nvPr/>
        </p:nvSpPr>
        <p:spPr>
          <a:xfrm>
            <a:off x="1629508" y="2677247"/>
            <a:ext cx="10556728" cy="3916264"/>
          </a:xfrm>
          <a:prstGeom prst="rect">
            <a:avLst/>
          </a:prstGeom>
        </p:spPr>
        <p:txBody>
          <a:bodyPr lIns="91440" tIns="45720" rIns="91440" bIns="4572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t>Members</a:t>
            </a:r>
          </a:p>
          <a:p>
            <a:r>
              <a:rPr lang="en-US" sz="2000" err="1"/>
              <a:t>Reycel</a:t>
            </a:r>
            <a:r>
              <a:rPr lang="en-US" sz="2000"/>
              <a:t> John Emmanuel Carcueva</a:t>
            </a:r>
          </a:p>
          <a:p>
            <a:pPr lvl="1">
              <a:buFont typeface="Courier New" panose="020B0604020202020204" pitchFamily="34" charset="0"/>
              <a:buChar char="o"/>
            </a:pPr>
            <a:r>
              <a:rPr lang="en-US" sz="2000">
                <a:latin typeface="Aptos" panose="02110004020202020204"/>
              </a:rPr>
              <a:t>Initial </a:t>
            </a:r>
            <a:r>
              <a:rPr lang="en-US" sz="2000" err="1">
                <a:latin typeface="Aptos" panose="02110004020202020204"/>
              </a:rPr>
              <a:t>github</a:t>
            </a:r>
            <a:r>
              <a:rPr lang="en-US" sz="2000">
                <a:latin typeface="Aptos" panose="02110004020202020204"/>
              </a:rPr>
              <a:t> setup, Figma prototype, ERD, Update Use Case Diagram, Issues and PR.</a:t>
            </a:r>
          </a:p>
          <a:p>
            <a:r>
              <a:rPr lang="en-US" sz="2000">
                <a:latin typeface="Aptos" panose="02110004020202020204"/>
              </a:rPr>
              <a:t>James albert David</a:t>
            </a:r>
          </a:p>
          <a:p>
            <a:pPr lvl="1">
              <a:buFont typeface="Courier New" panose="020B0604020202020204" pitchFamily="34" charset="0"/>
              <a:buChar char="o"/>
            </a:pPr>
            <a:r>
              <a:rPr lang="en-US" sz="2000">
                <a:latin typeface="Aptos" panose="02110004020202020204"/>
              </a:rPr>
              <a:t>Update Fully Dressed, Update Activity Diagram, Login, Issues and PR.</a:t>
            </a:r>
            <a:endParaRPr lang="en-US" sz="2000"/>
          </a:p>
          <a:p>
            <a:r>
              <a:rPr lang="en-PH" sz="2000" err="1">
                <a:latin typeface="Aptos"/>
              </a:rPr>
              <a:t>Reejay</a:t>
            </a:r>
            <a:r>
              <a:rPr lang="en-PH" sz="2000">
                <a:latin typeface="Aptos"/>
              </a:rPr>
              <a:t> Salinas</a:t>
            </a:r>
          </a:p>
          <a:p>
            <a:pPr lvl="1">
              <a:buFont typeface="Courier New" panose="020B0604020202020204" pitchFamily="34" charset="0"/>
              <a:buChar char="o"/>
            </a:pPr>
            <a:r>
              <a:rPr lang="en-PH" sz="2000"/>
              <a:t>Manage Inquiry Act. Diagram, ERD, Register prototype</a:t>
            </a:r>
            <a:r>
              <a:rPr lang="en-US" sz="2000"/>
              <a:t>, Issues and PR.</a:t>
            </a:r>
          </a:p>
          <a:p>
            <a:r>
              <a:rPr lang="en-PH" sz="2000"/>
              <a:t>Althea </a:t>
            </a:r>
            <a:r>
              <a:rPr lang="en-PH" sz="2000" err="1"/>
              <a:t>sarmiento</a:t>
            </a:r>
            <a:endParaRPr lang="en-PH" sz="2000"/>
          </a:p>
          <a:p>
            <a:pPr lvl="1">
              <a:buFont typeface="Courier New" panose="020B0604020202020204" pitchFamily="34" charset="0"/>
              <a:buChar char="o"/>
            </a:pPr>
            <a:r>
              <a:rPr lang="en-PH" sz="2000"/>
              <a:t>Manage Scholarship Act. Diagram, DFD</a:t>
            </a:r>
            <a:r>
              <a:rPr lang="en-US" sz="2000"/>
              <a:t>, </a:t>
            </a:r>
            <a:r>
              <a:rPr lang="en-PH" sz="2000"/>
              <a:t>Register prototype</a:t>
            </a:r>
            <a:r>
              <a:rPr lang="en-US" sz="2000"/>
              <a:t> Issues and PR.</a:t>
            </a:r>
          </a:p>
          <a:p>
            <a:r>
              <a:rPr lang="en-PH" sz="2000">
                <a:ea typeface="+mn-lt"/>
                <a:cs typeface="+mn-lt"/>
              </a:rPr>
              <a:t>Matthew Paren</a:t>
            </a:r>
          </a:p>
          <a:p>
            <a:pPr lvl="1">
              <a:buFont typeface="Courier New" panose="020B0604020202020204" pitchFamily="34" charset="0"/>
              <a:buChar char="o"/>
            </a:pPr>
            <a:r>
              <a:rPr lang="en-PH" sz="2000"/>
              <a:t>Update Test Case, PPT</a:t>
            </a:r>
          </a:p>
        </p:txBody>
      </p:sp>
      <p:sp>
        <p:nvSpPr>
          <p:cNvPr id="2" name="Text Placeholder 5">
            <a:extLst>
              <a:ext uri="{FF2B5EF4-FFF2-40B4-BE49-F238E27FC236}">
                <a16:creationId xmlns:a16="http://schemas.microsoft.com/office/drawing/2014/main" id="{3AFDB206-9361-99B1-BE38-1A81A25A403E}"/>
              </a:ext>
            </a:extLst>
          </p:cNvPr>
          <p:cNvSpPr txBox="1">
            <a:spLocks/>
          </p:cNvSpPr>
          <p:nvPr/>
        </p:nvSpPr>
        <p:spPr>
          <a:xfrm>
            <a:off x="1629508" y="1472463"/>
            <a:ext cx="10556728" cy="806481"/>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t>Adviser</a:t>
            </a:r>
            <a:endParaRPr lang="en-US"/>
          </a:p>
          <a:p>
            <a:pPr marL="342900" indent="-342900"/>
            <a:r>
              <a:rPr lang="en-US" sz="2000"/>
              <a:t>Mr. Jojo F. Castillo</a:t>
            </a:r>
            <a:endParaRPr lang="en-US"/>
          </a:p>
        </p:txBody>
      </p:sp>
    </p:spTree>
    <p:extLst>
      <p:ext uri="{BB962C8B-B14F-4D97-AF65-F5344CB8AC3E}">
        <p14:creationId xmlns:p14="http://schemas.microsoft.com/office/powerpoint/2010/main" val="877790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091164-81E4-6B42-76B6-E23ED3B7280B}"/>
              </a:ext>
            </a:extLst>
          </p:cNvPr>
          <p:cNvSpPr>
            <a:spLocks noGrp="1"/>
          </p:cNvSpPr>
          <p:nvPr>
            <p:ph type="ctrTitle"/>
          </p:nvPr>
        </p:nvSpPr>
        <p:spPr/>
        <p:txBody>
          <a:bodyPr/>
          <a:lstStyle/>
          <a:p>
            <a:r>
              <a:rPr lang="en-PH" sz="2800" b="1">
                <a:solidFill>
                  <a:schemeClr val="tx1"/>
                </a:solidFill>
              </a:rPr>
              <a:t>Level 2 Manage Inquiries</a:t>
            </a:r>
          </a:p>
        </p:txBody>
      </p:sp>
      <p:pic>
        <p:nvPicPr>
          <p:cNvPr id="2" name="Picture 1" descr="A diagram of a inquiry&#10;&#10;Description automatically generated">
            <a:extLst>
              <a:ext uri="{FF2B5EF4-FFF2-40B4-BE49-F238E27FC236}">
                <a16:creationId xmlns:a16="http://schemas.microsoft.com/office/drawing/2014/main" id="{BBF777BE-176B-4C75-B347-52ED12490224}"/>
              </a:ext>
            </a:extLst>
          </p:cNvPr>
          <p:cNvPicPr>
            <a:picLocks noChangeAspect="1"/>
          </p:cNvPicPr>
          <p:nvPr/>
        </p:nvPicPr>
        <p:blipFill>
          <a:blip r:embed="rId2"/>
          <a:stretch>
            <a:fillRect/>
          </a:stretch>
        </p:blipFill>
        <p:spPr>
          <a:xfrm>
            <a:off x="1761759" y="1335576"/>
            <a:ext cx="9147175" cy="5417771"/>
          </a:xfrm>
          <a:prstGeom prst="rect">
            <a:avLst/>
          </a:prstGeom>
        </p:spPr>
      </p:pic>
    </p:spTree>
    <p:extLst>
      <p:ext uri="{BB962C8B-B14F-4D97-AF65-F5344CB8AC3E}">
        <p14:creationId xmlns:p14="http://schemas.microsoft.com/office/powerpoint/2010/main" val="516841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091164-81E4-6B42-76B6-E23ED3B7280B}"/>
              </a:ext>
            </a:extLst>
          </p:cNvPr>
          <p:cNvSpPr>
            <a:spLocks noGrp="1"/>
          </p:cNvSpPr>
          <p:nvPr>
            <p:ph type="ctrTitle"/>
          </p:nvPr>
        </p:nvSpPr>
        <p:spPr/>
        <p:txBody>
          <a:bodyPr/>
          <a:lstStyle/>
          <a:p>
            <a:r>
              <a:rPr lang="en-PH" sz="2800" b="1">
                <a:solidFill>
                  <a:schemeClr val="tx1"/>
                </a:solidFill>
              </a:rPr>
              <a:t>Level 2 Manage application </a:t>
            </a:r>
          </a:p>
        </p:txBody>
      </p:sp>
      <p:pic>
        <p:nvPicPr>
          <p:cNvPr id="4098" name="Picture 2">
            <a:extLst>
              <a:ext uri="{FF2B5EF4-FFF2-40B4-BE49-F238E27FC236}">
                <a16:creationId xmlns:a16="http://schemas.microsoft.com/office/drawing/2014/main" id="{7F88D7E8-F5A2-9064-AA73-8C82ED7CCE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413" y="1428750"/>
            <a:ext cx="8991636" cy="5089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344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091164-81E4-6B42-76B6-E23ED3B7280B}"/>
              </a:ext>
            </a:extLst>
          </p:cNvPr>
          <p:cNvSpPr>
            <a:spLocks noGrp="1"/>
          </p:cNvSpPr>
          <p:nvPr>
            <p:ph type="ctrTitle"/>
          </p:nvPr>
        </p:nvSpPr>
        <p:spPr/>
        <p:txBody>
          <a:bodyPr/>
          <a:lstStyle/>
          <a:p>
            <a:r>
              <a:rPr lang="en-PH" sz="2800" b="1">
                <a:solidFill>
                  <a:schemeClr val="tx1"/>
                </a:solidFill>
              </a:rPr>
              <a:t>Level 2 manage Scholarship</a:t>
            </a:r>
          </a:p>
        </p:txBody>
      </p:sp>
      <p:pic>
        <p:nvPicPr>
          <p:cNvPr id="5122" name="Picture 2">
            <a:extLst>
              <a:ext uri="{FF2B5EF4-FFF2-40B4-BE49-F238E27FC236}">
                <a16:creationId xmlns:a16="http://schemas.microsoft.com/office/drawing/2014/main" id="{0B8514FA-4618-7D8C-5854-925CE2552A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8873" y="1342197"/>
            <a:ext cx="8225806" cy="5472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323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091164-81E4-6B42-76B6-E23ED3B7280B}"/>
              </a:ext>
            </a:extLst>
          </p:cNvPr>
          <p:cNvSpPr>
            <a:spLocks noGrp="1"/>
          </p:cNvSpPr>
          <p:nvPr>
            <p:ph type="ctrTitle"/>
          </p:nvPr>
        </p:nvSpPr>
        <p:spPr/>
        <p:txBody>
          <a:bodyPr/>
          <a:lstStyle/>
          <a:p>
            <a:r>
              <a:rPr lang="en-PH" sz="2800" b="1">
                <a:solidFill>
                  <a:schemeClr val="tx1"/>
                </a:solidFill>
              </a:rPr>
              <a:t>Level 2 Generate reports</a:t>
            </a:r>
          </a:p>
        </p:txBody>
      </p:sp>
      <p:pic>
        <p:nvPicPr>
          <p:cNvPr id="6146" name="Picture 2">
            <a:extLst>
              <a:ext uri="{FF2B5EF4-FFF2-40B4-BE49-F238E27FC236}">
                <a16:creationId xmlns:a16="http://schemas.microsoft.com/office/drawing/2014/main" id="{9844CF8C-2FBC-2914-24CD-D199A5922F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294" y="2115238"/>
            <a:ext cx="9896168" cy="3566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966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091164-81E4-6B42-76B6-E23ED3B7280B}"/>
              </a:ext>
            </a:extLst>
          </p:cNvPr>
          <p:cNvSpPr>
            <a:spLocks noGrp="1"/>
          </p:cNvSpPr>
          <p:nvPr>
            <p:ph type="ctrTitle"/>
          </p:nvPr>
        </p:nvSpPr>
        <p:spPr/>
        <p:txBody>
          <a:bodyPr/>
          <a:lstStyle/>
          <a:p>
            <a:r>
              <a:rPr lang="en-PH" sz="2800" b="1">
                <a:solidFill>
                  <a:schemeClr val="tx1"/>
                </a:solidFill>
              </a:rPr>
              <a:t>Level 2 inspect application</a:t>
            </a:r>
          </a:p>
        </p:txBody>
      </p:sp>
      <p:pic>
        <p:nvPicPr>
          <p:cNvPr id="7170" name="Picture 2">
            <a:extLst>
              <a:ext uri="{FF2B5EF4-FFF2-40B4-BE49-F238E27FC236}">
                <a16:creationId xmlns:a16="http://schemas.microsoft.com/office/drawing/2014/main" id="{89566A97-3F58-D18F-20A0-906B38F8BC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720" y="1274434"/>
            <a:ext cx="7638559" cy="5583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837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9A0AE-22F1-40C4-9702-87782C7C79B5}"/>
              </a:ext>
            </a:extLst>
          </p:cNvPr>
          <p:cNvSpPr>
            <a:spLocks noGrp="1"/>
          </p:cNvSpPr>
          <p:nvPr>
            <p:ph type="ctrTitle"/>
          </p:nvPr>
        </p:nvSpPr>
        <p:spPr>
          <a:xfrm>
            <a:off x="1450341" y="2787877"/>
            <a:ext cx="10134369" cy="1002552"/>
          </a:xfrm>
        </p:spPr>
        <p:txBody>
          <a:bodyPr/>
          <a:lstStyle/>
          <a:p>
            <a:pPr algn="ctr"/>
            <a:r>
              <a:rPr lang="en-US" b="1"/>
              <a:t>Activity Diagram</a:t>
            </a:r>
          </a:p>
        </p:txBody>
      </p:sp>
    </p:spTree>
    <p:extLst>
      <p:ext uri="{BB962C8B-B14F-4D97-AF65-F5344CB8AC3E}">
        <p14:creationId xmlns:p14="http://schemas.microsoft.com/office/powerpoint/2010/main" val="577025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F1011B-AC60-95D3-A780-85ECF3D7E5E6}"/>
            </a:ext>
          </a:extLst>
        </p:cNvPr>
        <p:cNvGrpSpPr/>
        <p:nvPr/>
      </p:nvGrpSpPr>
      <p:grpSpPr>
        <a:xfrm>
          <a:off x="0" y="0"/>
          <a:ext cx="0" cy="0"/>
          <a:chOff x="0" y="0"/>
          <a:chExt cx="0" cy="0"/>
        </a:xfrm>
      </p:grpSpPr>
      <p:pic>
        <p:nvPicPr>
          <p:cNvPr id="3" name="Picture 2" descr="A screenshot of a diagram&#10;&#10;Description automatically generated">
            <a:extLst>
              <a:ext uri="{FF2B5EF4-FFF2-40B4-BE49-F238E27FC236}">
                <a16:creationId xmlns:a16="http://schemas.microsoft.com/office/drawing/2014/main" id="{C4263F5A-E5F5-97AC-747E-E025CE2A4ED1}"/>
              </a:ext>
            </a:extLst>
          </p:cNvPr>
          <p:cNvPicPr>
            <a:picLocks noChangeAspect="1"/>
          </p:cNvPicPr>
          <p:nvPr/>
        </p:nvPicPr>
        <p:blipFill>
          <a:blip r:embed="rId2"/>
          <a:srcRect l="1443" t="2344" r="1237" b="1563"/>
          <a:stretch/>
        </p:blipFill>
        <p:spPr>
          <a:xfrm>
            <a:off x="1300162" y="681038"/>
            <a:ext cx="10588727" cy="5507376"/>
          </a:xfrm>
          <a:prstGeom prst="rect">
            <a:avLst/>
          </a:prstGeom>
        </p:spPr>
      </p:pic>
    </p:spTree>
    <p:extLst>
      <p:ext uri="{BB962C8B-B14F-4D97-AF65-F5344CB8AC3E}">
        <p14:creationId xmlns:p14="http://schemas.microsoft.com/office/powerpoint/2010/main" val="1496296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2D6BC2-BAD7-3017-53BC-9CC1D0D6C4D2}"/>
            </a:ext>
          </a:extLst>
        </p:cNvPr>
        <p:cNvGrpSpPr/>
        <p:nvPr/>
      </p:nvGrpSpPr>
      <p:grpSpPr>
        <a:xfrm>
          <a:off x="0" y="0"/>
          <a:ext cx="0" cy="0"/>
          <a:chOff x="0" y="0"/>
          <a:chExt cx="0" cy="0"/>
        </a:xfrm>
      </p:grpSpPr>
      <p:pic>
        <p:nvPicPr>
          <p:cNvPr id="11266" name="Picture 2">
            <a:extLst>
              <a:ext uri="{FF2B5EF4-FFF2-40B4-BE49-F238E27FC236}">
                <a16:creationId xmlns:a16="http://schemas.microsoft.com/office/drawing/2014/main" id="{5DAE5C17-FE7E-B226-FD9B-0ED5B69B3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8294" y="160256"/>
            <a:ext cx="10627567" cy="6350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652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9D013-8AA7-9548-F85A-A8B9F0768984}"/>
            </a:ext>
          </a:extLst>
        </p:cNvPr>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70EE25D5-1444-58BB-B9A3-1FF3BD27103B}"/>
              </a:ext>
            </a:extLst>
          </p:cNvPr>
          <p:cNvPicPr>
            <a:picLocks noChangeAspect="1"/>
          </p:cNvPicPr>
          <p:nvPr/>
        </p:nvPicPr>
        <p:blipFill>
          <a:blip r:embed="rId2"/>
          <a:stretch>
            <a:fillRect/>
          </a:stretch>
        </p:blipFill>
        <p:spPr>
          <a:xfrm>
            <a:off x="1445481" y="529004"/>
            <a:ext cx="10268194" cy="5790223"/>
          </a:xfrm>
          <a:prstGeom prst="rect">
            <a:avLst/>
          </a:prstGeom>
        </p:spPr>
      </p:pic>
    </p:spTree>
    <p:extLst>
      <p:ext uri="{BB962C8B-B14F-4D97-AF65-F5344CB8AC3E}">
        <p14:creationId xmlns:p14="http://schemas.microsoft.com/office/powerpoint/2010/main" val="642320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96B13-3EB7-12BE-62F1-F3224901AEB2}"/>
            </a:ext>
          </a:extLst>
        </p:cNvPr>
        <p:cNvGrpSpPr/>
        <p:nvPr/>
      </p:nvGrpSpPr>
      <p:grpSpPr>
        <a:xfrm>
          <a:off x="0" y="0"/>
          <a:ext cx="0" cy="0"/>
          <a:chOff x="0" y="0"/>
          <a:chExt cx="0" cy="0"/>
        </a:xfrm>
      </p:grpSpPr>
      <p:pic>
        <p:nvPicPr>
          <p:cNvPr id="9218" name="Picture 2">
            <a:extLst>
              <a:ext uri="{FF2B5EF4-FFF2-40B4-BE49-F238E27FC236}">
                <a16:creationId xmlns:a16="http://schemas.microsoft.com/office/drawing/2014/main" id="{4C880F31-98D2-C0FE-9F90-834B5293B6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4034" y="391648"/>
            <a:ext cx="7603931" cy="6074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669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091164-81E4-6B42-76B6-E23ED3B7280B}"/>
              </a:ext>
            </a:extLst>
          </p:cNvPr>
          <p:cNvSpPr>
            <a:spLocks noGrp="1"/>
          </p:cNvSpPr>
          <p:nvPr>
            <p:ph type="ctrTitle"/>
          </p:nvPr>
        </p:nvSpPr>
        <p:spPr/>
        <p:txBody>
          <a:bodyPr/>
          <a:lstStyle/>
          <a:p>
            <a:r>
              <a:rPr lang="en-PH" sz="2800" b="1"/>
              <a:t>Comments Matrix</a:t>
            </a:r>
            <a:endParaRPr lang="en-US"/>
          </a:p>
        </p:txBody>
      </p:sp>
      <p:graphicFrame>
        <p:nvGraphicFramePr>
          <p:cNvPr id="10" name="Table 9">
            <a:extLst>
              <a:ext uri="{FF2B5EF4-FFF2-40B4-BE49-F238E27FC236}">
                <a16:creationId xmlns:a16="http://schemas.microsoft.com/office/drawing/2014/main" id="{B50D41EA-8AA8-3F3D-9A92-8715E72FD76E}"/>
              </a:ext>
            </a:extLst>
          </p:cNvPr>
          <p:cNvGraphicFramePr>
            <a:graphicFrameLocks noGrp="1"/>
          </p:cNvGraphicFramePr>
          <p:nvPr>
            <p:extLst>
              <p:ext uri="{D42A27DB-BD31-4B8C-83A1-F6EECF244321}">
                <p14:modId xmlns:p14="http://schemas.microsoft.com/office/powerpoint/2010/main" val="2852308210"/>
              </p:ext>
            </p:extLst>
          </p:nvPr>
        </p:nvGraphicFramePr>
        <p:xfrm>
          <a:off x="1960880" y="2060702"/>
          <a:ext cx="8067040" cy="4043303"/>
        </p:xfrm>
        <a:graphic>
          <a:graphicData uri="http://schemas.openxmlformats.org/drawingml/2006/table">
            <a:tbl>
              <a:tblPr firstRow="1" firstCol="1" lastRow="1" lastCol="1" bandRow="1" bandCol="1">
                <a:tableStyleId>{5940675A-B579-460E-94D1-54222C63F5DA}</a:tableStyleId>
              </a:tblPr>
              <a:tblGrid>
                <a:gridCol w="4034366">
                  <a:extLst>
                    <a:ext uri="{9D8B030D-6E8A-4147-A177-3AD203B41FA5}">
                      <a16:colId xmlns:a16="http://schemas.microsoft.com/office/drawing/2014/main" val="786028315"/>
                    </a:ext>
                  </a:extLst>
                </a:gridCol>
                <a:gridCol w="4032674">
                  <a:extLst>
                    <a:ext uri="{9D8B030D-6E8A-4147-A177-3AD203B41FA5}">
                      <a16:colId xmlns:a16="http://schemas.microsoft.com/office/drawing/2014/main" val="1896483357"/>
                    </a:ext>
                  </a:extLst>
                </a:gridCol>
              </a:tblGrid>
              <a:tr h="1282315">
                <a:tc>
                  <a:txBody>
                    <a:bodyPr/>
                    <a:lstStyle/>
                    <a:p>
                      <a:pPr marL="132080" marR="62230">
                        <a:spcBef>
                          <a:spcPts val="485"/>
                        </a:spcBef>
                        <a:spcAft>
                          <a:spcPts val="0"/>
                        </a:spcAft>
                      </a:pPr>
                      <a:r>
                        <a:rPr lang="en-US" sz="1400">
                          <a:effectLst/>
                        </a:rPr>
                        <a:t>Can the submit application and process application</a:t>
                      </a:r>
                      <a:r>
                        <a:rPr lang="en-US" sz="1400" spc="-55">
                          <a:effectLst/>
                        </a:rPr>
                        <a:t> </a:t>
                      </a:r>
                      <a:r>
                        <a:rPr lang="en-US" sz="1400">
                          <a:effectLst/>
                        </a:rPr>
                        <a:t>Usecase</a:t>
                      </a:r>
                      <a:r>
                        <a:rPr lang="en-US" sz="1400" spc="160">
                          <a:effectLst/>
                        </a:rPr>
                        <a:t> </a:t>
                      </a:r>
                      <a:r>
                        <a:rPr lang="en-US" sz="1400">
                          <a:effectLst/>
                        </a:rPr>
                        <a:t>be</a:t>
                      </a:r>
                      <a:r>
                        <a:rPr lang="en-US" sz="1400" spc="-40">
                          <a:effectLst/>
                        </a:rPr>
                        <a:t> </a:t>
                      </a:r>
                      <a:r>
                        <a:rPr lang="en-US" sz="1400">
                          <a:effectLst/>
                        </a:rPr>
                        <a:t>combined</a:t>
                      </a:r>
                      <a:r>
                        <a:rPr lang="en-US" sz="1400" spc="-35">
                          <a:effectLst/>
                        </a:rPr>
                        <a:t> </a:t>
                      </a:r>
                      <a:r>
                        <a:rPr lang="en-US" sz="1400">
                          <a:effectLst/>
                        </a:rPr>
                        <a:t>into</a:t>
                      </a:r>
                      <a:r>
                        <a:rPr lang="en-US" sz="1400" spc="-45">
                          <a:effectLst/>
                        </a:rPr>
                        <a:t> </a:t>
                      </a:r>
                      <a:r>
                        <a:rPr lang="en-US" sz="1400">
                          <a:effectLst/>
                        </a:rPr>
                        <a:t>one </a:t>
                      </a:r>
                      <a:r>
                        <a:rPr lang="en-US" sz="1400" spc="-10">
                          <a:effectLst/>
                        </a:rPr>
                        <a:t>usecase</a:t>
                      </a:r>
                      <a:endParaRPr lang="en-PH" sz="1400">
                        <a:effectLst/>
                      </a:endParaRPr>
                    </a:p>
                    <a:p>
                      <a:pPr marL="67945">
                        <a:lnSpc>
                          <a:spcPts val="1245"/>
                        </a:lnSpc>
                        <a:spcBef>
                          <a:spcPts val="30"/>
                        </a:spcBef>
                        <a:spcAft>
                          <a:spcPts val="0"/>
                        </a:spcAft>
                      </a:pPr>
                      <a:r>
                        <a:rPr lang="en-US" sz="1400">
                          <a:effectLst/>
                        </a:rPr>
                        <a:t>“Manage</a:t>
                      </a:r>
                      <a:r>
                        <a:rPr lang="en-US" sz="1400" spc="-45">
                          <a:effectLst/>
                        </a:rPr>
                        <a:t> </a:t>
                      </a:r>
                      <a:r>
                        <a:rPr lang="en-US" sz="1400" spc="-10">
                          <a:effectLst/>
                        </a:rPr>
                        <a:t>Application”?</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8580" marR="128270">
                        <a:spcBef>
                          <a:spcPts val="5"/>
                        </a:spcBef>
                        <a:spcAft>
                          <a:spcPts val="0"/>
                        </a:spcAft>
                      </a:pPr>
                      <a:r>
                        <a:rPr lang="en-US" sz="1400">
                          <a:effectLst/>
                        </a:rPr>
                        <a:t>We</a:t>
                      </a:r>
                      <a:r>
                        <a:rPr lang="en-US" sz="1400" spc="-20">
                          <a:effectLst/>
                        </a:rPr>
                        <a:t> </a:t>
                      </a:r>
                      <a:r>
                        <a:rPr lang="en-US" sz="1400">
                          <a:effectLst/>
                        </a:rPr>
                        <a:t>combined</a:t>
                      </a:r>
                      <a:r>
                        <a:rPr lang="en-US" sz="1400" spc="-20">
                          <a:effectLst/>
                        </a:rPr>
                        <a:t> </a:t>
                      </a:r>
                      <a:r>
                        <a:rPr lang="en-US" sz="1400">
                          <a:effectLst/>
                        </a:rPr>
                        <a:t>the</a:t>
                      </a:r>
                      <a:r>
                        <a:rPr lang="en-US" sz="1400" spc="-20">
                          <a:effectLst/>
                        </a:rPr>
                        <a:t> </a:t>
                      </a:r>
                      <a:r>
                        <a:rPr lang="en-US" sz="1400">
                          <a:effectLst/>
                        </a:rPr>
                        <a:t>use</a:t>
                      </a:r>
                      <a:r>
                        <a:rPr lang="en-US" sz="1400" spc="-30">
                          <a:effectLst/>
                        </a:rPr>
                        <a:t> </a:t>
                      </a:r>
                      <a:r>
                        <a:rPr lang="en-US" sz="1400">
                          <a:effectLst/>
                        </a:rPr>
                        <a:t>case</a:t>
                      </a:r>
                      <a:r>
                        <a:rPr lang="en-US" sz="1400" spc="-30">
                          <a:effectLst/>
                        </a:rPr>
                        <a:t> </a:t>
                      </a:r>
                      <a:r>
                        <a:rPr lang="en-US" sz="1400">
                          <a:effectLst/>
                        </a:rPr>
                        <a:t>into</a:t>
                      </a:r>
                      <a:r>
                        <a:rPr lang="en-US" sz="1400" spc="-30">
                          <a:effectLst/>
                        </a:rPr>
                        <a:t> </a:t>
                      </a:r>
                      <a:r>
                        <a:rPr lang="en-US" sz="1400">
                          <a:effectLst/>
                        </a:rPr>
                        <a:t>just one. Instead of having use cases such as Submit Application and Process Application, we combined it and name the use case Manage Application, same goes to Submit Inquiries and Send admission details, we combined it and name the use case Manage Inquiries.</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705034447"/>
                  </a:ext>
                </a:extLst>
              </a:tr>
              <a:tr h="1049376">
                <a:tc>
                  <a:txBody>
                    <a:bodyPr/>
                    <a:lstStyle/>
                    <a:p>
                      <a:pPr marL="67945">
                        <a:spcBef>
                          <a:spcPts val="20"/>
                        </a:spcBef>
                        <a:spcAft>
                          <a:spcPts val="0"/>
                        </a:spcAft>
                      </a:pPr>
                      <a:r>
                        <a:rPr lang="en-US" sz="1400">
                          <a:effectLst/>
                        </a:rPr>
                        <a:t>What</a:t>
                      </a:r>
                      <a:r>
                        <a:rPr lang="en-US" sz="1400" spc="-15">
                          <a:effectLst/>
                        </a:rPr>
                        <a:t> </a:t>
                      </a:r>
                      <a:r>
                        <a:rPr lang="en-US" sz="1400">
                          <a:effectLst/>
                        </a:rPr>
                        <a:t>is</a:t>
                      </a:r>
                      <a:r>
                        <a:rPr lang="en-US" sz="1400" spc="-30">
                          <a:effectLst/>
                        </a:rPr>
                        <a:t> </a:t>
                      </a:r>
                      <a:r>
                        <a:rPr lang="en-US" sz="1400">
                          <a:effectLst/>
                        </a:rPr>
                        <a:t>the</a:t>
                      </a:r>
                      <a:r>
                        <a:rPr lang="en-US" sz="1400" spc="-15">
                          <a:effectLst/>
                        </a:rPr>
                        <a:t> </a:t>
                      </a:r>
                      <a:r>
                        <a:rPr lang="en-US" sz="1400">
                          <a:effectLst/>
                        </a:rPr>
                        <a:t>goal</a:t>
                      </a:r>
                      <a:r>
                        <a:rPr lang="en-US" sz="1400" spc="-30">
                          <a:effectLst/>
                        </a:rPr>
                        <a:t> </a:t>
                      </a:r>
                      <a:r>
                        <a:rPr lang="en-US" sz="1400">
                          <a:effectLst/>
                        </a:rPr>
                        <a:t>of</a:t>
                      </a:r>
                      <a:r>
                        <a:rPr lang="en-US" sz="1400" spc="-25">
                          <a:effectLst/>
                        </a:rPr>
                        <a:t> </a:t>
                      </a:r>
                      <a:r>
                        <a:rPr lang="en-US" sz="1400">
                          <a:effectLst/>
                        </a:rPr>
                        <a:t>the</a:t>
                      </a:r>
                      <a:r>
                        <a:rPr lang="en-US" sz="1400" spc="-15">
                          <a:effectLst/>
                        </a:rPr>
                        <a:t> </a:t>
                      </a:r>
                      <a:r>
                        <a:rPr lang="en-US" sz="1400">
                          <a:effectLst/>
                        </a:rPr>
                        <a:t>registrar</a:t>
                      </a:r>
                      <a:r>
                        <a:rPr lang="en-US" sz="1400" spc="-30">
                          <a:effectLst/>
                        </a:rPr>
                        <a:t> </a:t>
                      </a:r>
                      <a:r>
                        <a:rPr lang="en-US" sz="1400">
                          <a:effectLst/>
                        </a:rPr>
                        <a:t>in</a:t>
                      </a:r>
                      <a:r>
                        <a:rPr lang="en-US" sz="1400" spc="-20">
                          <a:effectLst/>
                        </a:rPr>
                        <a:t> </a:t>
                      </a:r>
                      <a:r>
                        <a:rPr lang="en-US" sz="1400">
                          <a:effectLst/>
                        </a:rPr>
                        <a:t>your</a:t>
                      </a:r>
                      <a:r>
                        <a:rPr lang="en-US" sz="1400" spc="-10">
                          <a:effectLst/>
                        </a:rPr>
                        <a:t> system?</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8580" marR="128270">
                        <a:spcBef>
                          <a:spcPts val="20"/>
                        </a:spcBef>
                        <a:spcAft>
                          <a:spcPts val="0"/>
                        </a:spcAft>
                      </a:pPr>
                      <a:r>
                        <a:rPr lang="en-US" sz="1400">
                          <a:effectLst/>
                        </a:rPr>
                        <a:t>We</a:t>
                      </a:r>
                      <a:r>
                        <a:rPr lang="en-US" sz="1400" spc="-15">
                          <a:effectLst/>
                        </a:rPr>
                        <a:t> </a:t>
                      </a:r>
                      <a:r>
                        <a:rPr lang="en-US" sz="1400">
                          <a:effectLst/>
                        </a:rPr>
                        <a:t>put</a:t>
                      </a:r>
                      <a:r>
                        <a:rPr lang="en-US" sz="1400" spc="-25">
                          <a:effectLst/>
                        </a:rPr>
                        <a:t> </a:t>
                      </a:r>
                      <a:r>
                        <a:rPr lang="en-US" sz="1400">
                          <a:effectLst/>
                        </a:rPr>
                        <a:t>the</a:t>
                      </a:r>
                      <a:r>
                        <a:rPr lang="en-US" sz="1400" spc="-15">
                          <a:effectLst/>
                        </a:rPr>
                        <a:t> </a:t>
                      </a:r>
                      <a:r>
                        <a:rPr lang="en-US" sz="1400">
                          <a:effectLst/>
                        </a:rPr>
                        <a:t>registrar</a:t>
                      </a:r>
                      <a:r>
                        <a:rPr lang="en-US" sz="1400" spc="-15">
                          <a:effectLst/>
                        </a:rPr>
                        <a:t> </a:t>
                      </a:r>
                      <a:r>
                        <a:rPr lang="en-US" sz="1400">
                          <a:effectLst/>
                        </a:rPr>
                        <a:t>as</a:t>
                      </a:r>
                      <a:r>
                        <a:rPr lang="en-US" sz="1400" spc="-30">
                          <a:effectLst/>
                        </a:rPr>
                        <a:t> </a:t>
                      </a:r>
                      <a:r>
                        <a:rPr lang="en-US" sz="1400">
                          <a:effectLst/>
                        </a:rPr>
                        <a:t>our</a:t>
                      </a:r>
                      <a:r>
                        <a:rPr lang="en-US" sz="1400" spc="-30">
                          <a:effectLst/>
                        </a:rPr>
                        <a:t> </a:t>
                      </a:r>
                      <a:r>
                        <a:rPr lang="en-US" sz="1400">
                          <a:effectLst/>
                        </a:rPr>
                        <a:t>actor</a:t>
                      </a:r>
                      <a:r>
                        <a:rPr lang="en-US" sz="1400" spc="-15">
                          <a:effectLst/>
                        </a:rPr>
                        <a:t> </a:t>
                      </a:r>
                      <a:r>
                        <a:rPr lang="en-US" sz="1400">
                          <a:effectLst/>
                        </a:rPr>
                        <a:t>just</a:t>
                      </a:r>
                      <a:r>
                        <a:rPr lang="en-US" sz="1400" spc="-25">
                          <a:effectLst/>
                        </a:rPr>
                        <a:t> </a:t>
                      </a:r>
                      <a:r>
                        <a:rPr lang="en-US" sz="1400">
                          <a:effectLst/>
                        </a:rPr>
                        <a:t>to</a:t>
                      </a:r>
                      <a:r>
                        <a:rPr lang="en-US" sz="1400" spc="-20">
                          <a:effectLst/>
                        </a:rPr>
                        <a:t> </a:t>
                      </a:r>
                      <a:r>
                        <a:rPr lang="en-US" sz="1400">
                          <a:effectLst/>
                        </a:rPr>
                        <a:t>have</a:t>
                      </a:r>
                      <a:r>
                        <a:rPr lang="en-US" sz="1400" spc="-15">
                          <a:effectLst/>
                        </a:rPr>
                        <a:t> </a:t>
                      </a:r>
                      <a:r>
                        <a:rPr lang="en-US" sz="1400">
                          <a:effectLst/>
                        </a:rPr>
                        <a:t>an end goal of the process, they can check the processed application to proceed with their</a:t>
                      </a:r>
                      <a:endParaRPr lang="en-PH" sz="1400">
                        <a:effectLst/>
                      </a:endParaRPr>
                    </a:p>
                    <a:p>
                      <a:pPr marL="68580">
                        <a:lnSpc>
                          <a:spcPts val="1240"/>
                        </a:lnSpc>
                      </a:pPr>
                      <a:r>
                        <a:rPr lang="en-US" sz="1400" spc="-10">
                          <a:effectLst/>
                        </a:rPr>
                        <a:t>process. But since, the registrar has limited actions we distinguished the Registrar from the actors.</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558219980"/>
                  </a:ext>
                </a:extLst>
              </a:tr>
              <a:tr h="770431">
                <a:tc>
                  <a:txBody>
                    <a:bodyPr/>
                    <a:lstStyle/>
                    <a:p>
                      <a:pPr marL="67945" marR="62230">
                        <a:lnSpc>
                          <a:spcPts val="1350"/>
                        </a:lnSpc>
                        <a:spcAft>
                          <a:spcPts val="0"/>
                        </a:spcAft>
                      </a:pPr>
                      <a:r>
                        <a:rPr lang="en-US" sz="1400">
                          <a:effectLst/>
                        </a:rPr>
                        <a:t>You</a:t>
                      </a:r>
                      <a:r>
                        <a:rPr lang="en-US" sz="1400" spc="-45">
                          <a:effectLst/>
                        </a:rPr>
                        <a:t> </a:t>
                      </a:r>
                      <a:r>
                        <a:rPr lang="en-US" sz="1400">
                          <a:effectLst/>
                        </a:rPr>
                        <a:t>only</a:t>
                      </a:r>
                      <a:r>
                        <a:rPr lang="en-US" sz="1400" spc="-25">
                          <a:effectLst/>
                        </a:rPr>
                        <a:t> </a:t>
                      </a:r>
                      <a:r>
                        <a:rPr lang="en-US" sz="1400">
                          <a:effectLst/>
                        </a:rPr>
                        <a:t>have</a:t>
                      </a:r>
                      <a:r>
                        <a:rPr lang="en-US" sz="1400" spc="-40">
                          <a:effectLst/>
                        </a:rPr>
                        <a:t> </a:t>
                      </a:r>
                      <a:r>
                        <a:rPr lang="en-US" sz="1400">
                          <a:effectLst/>
                        </a:rPr>
                        <a:t>2</a:t>
                      </a:r>
                      <a:r>
                        <a:rPr lang="en-US" sz="1400" spc="-50">
                          <a:effectLst/>
                        </a:rPr>
                        <a:t> </a:t>
                      </a:r>
                      <a:r>
                        <a:rPr lang="en-US" sz="1400">
                          <a:effectLst/>
                        </a:rPr>
                        <a:t>main</a:t>
                      </a:r>
                      <a:r>
                        <a:rPr lang="en-US" sz="1400" spc="-45">
                          <a:effectLst/>
                        </a:rPr>
                        <a:t> </a:t>
                      </a:r>
                      <a:r>
                        <a:rPr lang="en-US" sz="1400">
                          <a:effectLst/>
                        </a:rPr>
                        <a:t>processes</a:t>
                      </a:r>
                      <a:r>
                        <a:rPr lang="en-US" sz="1400" spc="-20">
                          <a:effectLst/>
                        </a:rPr>
                        <a:t> </a:t>
                      </a:r>
                      <a:r>
                        <a:rPr lang="en-US" sz="1400">
                          <a:effectLst/>
                        </a:rPr>
                        <a:t>first</a:t>
                      </a:r>
                      <a:r>
                        <a:rPr lang="en-US" sz="1400" spc="-25">
                          <a:effectLst/>
                        </a:rPr>
                        <a:t> </a:t>
                      </a:r>
                      <a:r>
                        <a:rPr lang="en-US" sz="1400">
                          <a:effectLst/>
                        </a:rPr>
                        <a:t>is</a:t>
                      </a:r>
                      <a:r>
                        <a:rPr lang="en-US" sz="1400" spc="-40">
                          <a:effectLst/>
                        </a:rPr>
                        <a:t> </a:t>
                      </a:r>
                      <a:r>
                        <a:rPr lang="en-US" sz="1400">
                          <a:effectLst/>
                        </a:rPr>
                        <a:t>the</a:t>
                      </a:r>
                      <a:r>
                        <a:rPr lang="en-US" sz="1400" spc="-40">
                          <a:effectLst/>
                        </a:rPr>
                        <a:t> </a:t>
                      </a:r>
                      <a:r>
                        <a:rPr lang="en-US" sz="1400">
                          <a:effectLst/>
                        </a:rPr>
                        <a:t>manage application and then the generate of reports. The you have to have at least 5 major processes</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8580" marR="128270">
                        <a:spcBef>
                          <a:spcPts val="20"/>
                        </a:spcBef>
                        <a:spcAft>
                          <a:spcPts val="0"/>
                        </a:spcAft>
                      </a:pPr>
                      <a:r>
                        <a:rPr lang="en-US" sz="1400">
                          <a:effectLst/>
                        </a:rPr>
                        <a:t>We</a:t>
                      </a:r>
                      <a:r>
                        <a:rPr lang="en-US" sz="1400" spc="-30">
                          <a:effectLst/>
                        </a:rPr>
                        <a:t> </a:t>
                      </a:r>
                      <a:r>
                        <a:rPr lang="en-US" sz="1400">
                          <a:effectLst/>
                        </a:rPr>
                        <a:t>added the Manage Account and Mange Scholarship to our major processes.</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591584262"/>
                  </a:ext>
                </a:extLst>
              </a:tr>
              <a:tr h="729976">
                <a:tc>
                  <a:txBody>
                    <a:bodyPr/>
                    <a:lstStyle/>
                    <a:p>
                      <a:pPr marL="67945">
                        <a:spcBef>
                          <a:spcPts val="20"/>
                        </a:spcBef>
                        <a:spcAft>
                          <a:spcPts val="0"/>
                        </a:spcAft>
                      </a:pPr>
                      <a:r>
                        <a:rPr lang="en-US" sz="1400">
                          <a:effectLst/>
                        </a:rPr>
                        <a:t>Is</a:t>
                      </a:r>
                      <a:r>
                        <a:rPr lang="en-US" sz="1400" spc="-40">
                          <a:effectLst/>
                        </a:rPr>
                        <a:t> </a:t>
                      </a:r>
                      <a:r>
                        <a:rPr lang="en-US" sz="1400">
                          <a:effectLst/>
                        </a:rPr>
                        <a:t>the</a:t>
                      </a:r>
                      <a:r>
                        <a:rPr lang="en-US" sz="1400" spc="-10">
                          <a:effectLst/>
                        </a:rPr>
                        <a:t> </a:t>
                      </a:r>
                      <a:r>
                        <a:rPr lang="en-US" sz="1400">
                          <a:effectLst/>
                        </a:rPr>
                        <a:t>configure</a:t>
                      </a:r>
                      <a:r>
                        <a:rPr lang="en-US" sz="1400" spc="-20">
                          <a:effectLst/>
                        </a:rPr>
                        <a:t> </a:t>
                      </a:r>
                      <a:r>
                        <a:rPr lang="en-US" sz="1400">
                          <a:effectLst/>
                        </a:rPr>
                        <a:t>system</a:t>
                      </a:r>
                      <a:r>
                        <a:rPr lang="en-US" sz="1400" spc="-15">
                          <a:effectLst/>
                        </a:rPr>
                        <a:t> </a:t>
                      </a:r>
                      <a:r>
                        <a:rPr lang="en-US" sz="1400">
                          <a:effectLst/>
                        </a:rPr>
                        <a:t>uses</a:t>
                      </a:r>
                      <a:r>
                        <a:rPr lang="en-US" sz="1400" spc="-20">
                          <a:effectLst/>
                        </a:rPr>
                        <a:t> </a:t>
                      </a:r>
                      <a:r>
                        <a:rPr lang="en-US" sz="1400">
                          <a:effectLst/>
                        </a:rPr>
                        <a:t>part</a:t>
                      </a:r>
                      <a:r>
                        <a:rPr lang="en-US" sz="1400" spc="-20">
                          <a:effectLst/>
                        </a:rPr>
                        <a:t> </a:t>
                      </a:r>
                      <a:r>
                        <a:rPr lang="en-US" sz="1400">
                          <a:effectLst/>
                        </a:rPr>
                        <a:t>of</a:t>
                      </a:r>
                      <a:r>
                        <a:rPr lang="en-US" sz="1400" spc="-35">
                          <a:effectLst/>
                        </a:rPr>
                        <a:t> </a:t>
                      </a:r>
                      <a:r>
                        <a:rPr lang="en-US" sz="1400">
                          <a:effectLst/>
                        </a:rPr>
                        <a:t>the</a:t>
                      </a:r>
                      <a:r>
                        <a:rPr lang="en-US" sz="1400" spc="-20">
                          <a:effectLst/>
                        </a:rPr>
                        <a:t> </a:t>
                      </a:r>
                      <a:r>
                        <a:rPr lang="en-US" sz="1400" spc="-10">
                          <a:effectLst/>
                        </a:rPr>
                        <a:t>scope?</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8580" marR="128270">
                        <a:spcBef>
                          <a:spcPts val="20"/>
                        </a:spcBef>
                        <a:spcAft>
                          <a:spcPts val="0"/>
                        </a:spcAft>
                      </a:pPr>
                      <a:r>
                        <a:rPr lang="en-US" sz="1400">
                          <a:effectLst/>
                        </a:rPr>
                        <a:t>The “configure the system” use case part of the system</a:t>
                      </a:r>
                      <a:r>
                        <a:rPr lang="en-US" sz="1400" spc="-20">
                          <a:effectLst/>
                        </a:rPr>
                        <a:t> </a:t>
                      </a:r>
                      <a:r>
                        <a:rPr lang="en-US" sz="1400">
                          <a:effectLst/>
                        </a:rPr>
                        <a:t>but</a:t>
                      </a:r>
                      <a:r>
                        <a:rPr lang="en-US" sz="1400" spc="-10">
                          <a:effectLst/>
                        </a:rPr>
                        <a:t> </a:t>
                      </a:r>
                      <a:r>
                        <a:rPr lang="en-US" sz="1400">
                          <a:effectLst/>
                        </a:rPr>
                        <a:t>it</a:t>
                      </a:r>
                      <a:r>
                        <a:rPr lang="en-US" sz="1400" spc="-10">
                          <a:effectLst/>
                        </a:rPr>
                        <a:t> </a:t>
                      </a:r>
                      <a:r>
                        <a:rPr lang="en-US" sz="1400">
                          <a:effectLst/>
                        </a:rPr>
                        <a:t>is</a:t>
                      </a:r>
                      <a:r>
                        <a:rPr lang="en-US" sz="1400" spc="-25">
                          <a:effectLst/>
                        </a:rPr>
                        <a:t> </a:t>
                      </a:r>
                      <a:r>
                        <a:rPr lang="en-US" sz="1400">
                          <a:effectLst/>
                        </a:rPr>
                        <a:t>not</a:t>
                      </a:r>
                      <a:r>
                        <a:rPr lang="en-US" sz="1400" spc="-20">
                          <a:effectLst/>
                        </a:rPr>
                        <a:t> </a:t>
                      </a:r>
                      <a:r>
                        <a:rPr lang="en-US" sz="1400">
                          <a:effectLst/>
                        </a:rPr>
                        <a:t>part</a:t>
                      </a:r>
                      <a:r>
                        <a:rPr lang="en-US" sz="1400" spc="-25">
                          <a:effectLst/>
                        </a:rPr>
                        <a:t> </a:t>
                      </a:r>
                      <a:r>
                        <a:rPr lang="en-US" sz="1400">
                          <a:effectLst/>
                        </a:rPr>
                        <a:t>of</a:t>
                      </a:r>
                      <a:r>
                        <a:rPr lang="en-US" sz="1400" spc="-20">
                          <a:effectLst/>
                        </a:rPr>
                        <a:t> </a:t>
                      </a:r>
                      <a:r>
                        <a:rPr lang="en-US" sz="1400">
                          <a:effectLst/>
                        </a:rPr>
                        <a:t>the</a:t>
                      </a:r>
                      <a:r>
                        <a:rPr lang="en-US" sz="1400" spc="-10">
                          <a:effectLst/>
                        </a:rPr>
                        <a:t> </a:t>
                      </a:r>
                      <a:r>
                        <a:rPr lang="en-US" sz="1400">
                          <a:effectLst/>
                        </a:rPr>
                        <a:t>process,</a:t>
                      </a:r>
                      <a:r>
                        <a:rPr lang="en-US" sz="1400" spc="-25">
                          <a:effectLst/>
                        </a:rPr>
                        <a:t> </a:t>
                      </a:r>
                      <a:r>
                        <a:rPr lang="en-US" sz="1400">
                          <a:effectLst/>
                        </a:rPr>
                        <a:t>so</a:t>
                      </a:r>
                      <a:r>
                        <a:rPr lang="en-US" sz="1400" spc="-10">
                          <a:effectLst/>
                        </a:rPr>
                        <a:t> </a:t>
                      </a:r>
                      <a:r>
                        <a:rPr lang="en-US" sz="1400">
                          <a:effectLst/>
                        </a:rPr>
                        <a:t>we</a:t>
                      </a:r>
                      <a:r>
                        <a:rPr lang="en-US" sz="1400" spc="-10">
                          <a:effectLst/>
                        </a:rPr>
                        <a:t> </a:t>
                      </a:r>
                      <a:r>
                        <a:rPr lang="en-US" sz="1400">
                          <a:effectLst/>
                        </a:rPr>
                        <a:t>will</a:t>
                      </a:r>
                      <a:endParaRPr lang="en-PH" sz="1400">
                        <a:effectLst/>
                      </a:endParaRPr>
                    </a:p>
                    <a:p>
                      <a:pPr marL="68580">
                        <a:lnSpc>
                          <a:spcPts val="1250"/>
                        </a:lnSpc>
                      </a:pPr>
                      <a:r>
                        <a:rPr lang="en-US" sz="1400">
                          <a:effectLst/>
                        </a:rPr>
                        <a:t>also</a:t>
                      </a:r>
                      <a:r>
                        <a:rPr lang="en-US" sz="1400" spc="-15">
                          <a:effectLst/>
                        </a:rPr>
                        <a:t> </a:t>
                      </a:r>
                      <a:r>
                        <a:rPr lang="en-US" sz="1400">
                          <a:effectLst/>
                        </a:rPr>
                        <a:t>remove</a:t>
                      </a:r>
                      <a:r>
                        <a:rPr lang="en-US" sz="1400" spc="-20">
                          <a:effectLst/>
                        </a:rPr>
                        <a:t> </a:t>
                      </a:r>
                      <a:r>
                        <a:rPr lang="en-US" sz="1400">
                          <a:effectLst/>
                        </a:rPr>
                        <a:t>this</a:t>
                      </a:r>
                      <a:r>
                        <a:rPr lang="en-US" sz="1400" spc="-15">
                          <a:effectLst/>
                        </a:rPr>
                        <a:t> </a:t>
                      </a:r>
                      <a:r>
                        <a:rPr lang="en-US" sz="1400">
                          <a:effectLst/>
                        </a:rPr>
                        <a:t>use</a:t>
                      </a:r>
                      <a:r>
                        <a:rPr lang="en-US" sz="1400" spc="-20">
                          <a:effectLst/>
                        </a:rPr>
                        <a:t> </a:t>
                      </a:r>
                      <a:r>
                        <a:rPr lang="en-US" sz="1400" spc="-10">
                          <a:effectLst/>
                        </a:rPr>
                        <a:t>case.</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189125350"/>
                  </a:ext>
                </a:extLst>
              </a:tr>
            </a:tbl>
          </a:graphicData>
        </a:graphic>
      </p:graphicFrame>
      <p:sp>
        <p:nvSpPr>
          <p:cNvPr id="11" name="TextBox 10">
            <a:extLst>
              <a:ext uri="{FF2B5EF4-FFF2-40B4-BE49-F238E27FC236}">
                <a16:creationId xmlns:a16="http://schemas.microsoft.com/office/drawing/2014/main" id="{8BD3A539-D41D-9AC1-0BF1-5C4957361238}"/>
              </a:ext>
            </a:extLst>
          </p:cNvPr>
          <p:cNvSpPr txBox="1"/>
          <p:nvPr/>
        </p:nvSpPr>
        <p:spPr>
          <a:xfrm>
            <a:off x="1960880" y="1691370"/>
            <a:ext cx="1934376" cy="369332"/>
          </a:xfrm>
          <a:prstGeom prst="rect">
            <a:avLst/>
          </a:prstGeom>
          <a:noFill/>
        </p:spPr>
        <p:txBody>
          <a:bodyPr wrap="none" rtlCol="0">
            <a:spAutoFit/>
          </a:bodyPr>
          <a:lstStyle/>
          <a:p>
            <a:r>
              <a:rPr lang="en-US"/>
              <a:t>Mr. Sean Sanchez</a:t>
            </a:r>
            <a:endParaRPr lang="en-PH"/>
          </a:p>
        </p:txBody>
      </p:sp>
    </p:spTree>
    <p:extLst>
      <p:ext uri="{BB962C8B-B14F-4D97-AF65-F5344CB8AC3E}">
        <p14:creationId xmlns:p14="http://schemas.microsoft.com/office/powerpoint/2010/main" val="1398908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88104E83-3A8E-817E-F9BC-8BB571F137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1874" y="630219"/>
            <a:ext cx="10572588" cy="5590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395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74F323-D4D0-B281-9C9B-1E6B9966C0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3D099E-D65A-9E13-1A18-29D2592BAC73}"/>
              </a:ext>
            </a:extLst>
          </p:cNvPr>
          <p:cNvSpPr>
            <a:spLocks noGrp="1"/>
          </p:cNvSpPr>
          <p:nvPr>
            <p:ph type="ctrTitle"/>
          </p:nvPr>
        </p:nvSpPr>
        <p:spPr>
          <a:xfrm>
            <a:off x="1518726" y="1215031"/>
            <a:ext cx="10134369" cy="1002552"/>
          </a:xfrm>
        </p:spPr>
        <p:txBody>
          <a:bodyPr/>
          <a:lstStyle/>
          <a:p>
            <a:pPr algn="ctr"/>
            <a:r>
              <a:rPr lang="en-US" b="1"/>
              <a:t>Entity relationship Diagram</a:t>
            </a:r>
            <a:endParaRPr lang="en-US"/>
          </a:p>
        </p:txBody>
      </p:sp>
      <p:sp>
        <p:nvSpPr>
          <p:cNvPr id="5" name="Text Placeholder 5">
            <a:extLst>
              <a:ext uri="{FF2B5EF4-FFF2-40B4-BE49-F238E27FC236}">
                <a16:creationId xmlns:a16="http://schemas.microsoft.com/office/drawing/2014/main" id="{DE7743A7-CC00-EB39-BE82-FE36591D732E}"/>
              </a:ext>
            </a:extLst>
          </p:cNvPr>
          <p:cNvSpPr txBox="1">
            <a:spLocks/>
          </p:cNvSpPr>
          <p:nvPr/>
        </p:nvSpPr>
        <p:spPr>
          <a:xfrm>
            <a:off x="2461845" y="3577177"/>
            <a:ext cx="8253144" cy="1946787"/>
          </a:xfrm>
          <a:prstGeom prst="rect">
            <a:avLst/>
          </a:prstGeom>
        </p:spPr>
        <p:txBody>
          <a:bodyPr lIns="91440" tIns="45720" rIns="91440" bIns="4572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hlinkClick r:id="rId2"/>
              </a:rPr>
              <a:t>https://asiapacificcollege.sharepoint.com/sites/InnolabSIS/Shared%20Documents/Forms/AllItems.aspx?id=%2Fsites%2FInnolabSIS%2FShared%20Documents%2FDiagrams%2FEntity%20Relationship%20Diagram%2Epdf&amp;parent=%2Fsites%2FInnolabSIS%2FShared%20Documents%2FDiagrams&amp;p=true&amp;ga=1</a:t>
            </a:r>
            <a:r>
              <a:rPr lang="en-US"/>
              <a:t> </a:t>
            </a:r>
            <a:endParaRPr lang="en-US">
              <a:latin typeface="Aptos" panose="02110004020202020204"/>
            </a:endParaRPr>
          </a:p>
        </p:txBody>
      </p:sp>
    </p:spTree>
    <p:extLst>
      <p:ext uri="{BB962C8B-B14F-4D97-AF65-F5344CB8AC3E}">
        <p14:creationId xmlns:p14="http://schemas.microsoft.com/office/powerpoint/2010/main" val="3669804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C52012-7461-3587-41D1-6E5FBED0FD6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0780508-B15D-7DA1-E0CD-1FC3F211089C}"/>
              </a:ext>
            </a:extLst>
          </p:cNvPr>
          <p:cNvSpPr>
            <a:spLocks noGrp="1"/>
          </p:cNvSpPr>
          <p:nvPr>
            <p:ph type="ctrTitle"/>
          </p:nvPr>
        </p:nvSpPr>
        <p:spPr/>
        <p:txBody>
          <a:bodyPr/>
          <a:lstStyle/>
          <a:p>
            <a:r>
              <a:rPr lang="en-PH" sz="2800" b="1" err="1"/>
              <a:t>Github</a:t>
            </a:r>
            <a:r>
              <a:rPr lang="en-PH" sz="2800" b="1"/>
              <a:t> repository and cloud hosted prototype</a:t>
            </a:r>
            <a:endParaRPr lang="en-US"/>
          </a:p>
        </p:txBody>
      </p:sp>
      <p:sp>
        <p:nvSpPr>
          <p:cNvPr id="2" name="TextBox 1">
            <a:extLst>
              <a:ext uri="{FF2B5EF4-FFF2-40B4-BE49-F238E27FC236}">
                <a16:creationId xmlns:a16="http://schemas.microsoft.com/office/drawing/2014/main" id="{EFB016EF-451A-5702-CC77-1C115CA713F2}"/>
              </a:ext>
            </a:extLst>
          </p:cNvPr>
          <p:cNvSpPr txBox="1"/>
          <p:nvPr/>
        </p:nvSpPr>
        <p:spPr>
          <a:xfrm>
            <a:off x="1635760" y="1625600"/>
            <a:ext cx="9154160" cy="3139321"/>
          </a:xfrm>
          <a:prstGeom prst="rect">
            <a:avLst/>
          </a:prstGeom>
          <a:noFill/>
        </p:spPr>
        <p:txBody>
          <a:bodyPr wrap="square" rtlCol="0">
            <a:spAutoFit/>
          </a:bodyPr>
          <a:lstStyle/>
          <a:p>
            <a:r>
              <a:rPr lang="en-US" err="1"/>
              <a:t>Github</a:t>
            </a:r>
            <a:r>
              <a:rPr lang="en-US"/>
              <a:t> Repository Link:</a:t>
            </a:r>
          </a:p>
          <a:p>
            <a:r>
              <a:rPr lang="en-PH">
                <a:hlinkClick r:id="rId2"/>
              </a:rPr>
              <a:t>APC-</a:t>
            </a:r>
            <a:r>
              <a:rPr lang="en-PH" err="1">
                <a:hlinkClick r:id="rId2"/>
              </a:rPr>
              <a:t>SoCIT</a:t>
            </a:r>
            <a:r>
              <a:rPr lang="en-PH">
                <a:hlinkClick r:id="rId2"/>
              </a:rPr>
              <a:t>/APC-2024-2025-T1-05-Admission-Management-System</a:t>
            </a:r>
            <a:endParaRPr lang="en-PH"/>
          </a:p>
          <a:p>
            <a:endParaRPr lang="en-PH"/>
          </a:p>
          <a:p>
            <a:r>
              <a:rPr lang="en-PH"/>
              <a:t>Cloud Hosted Prototype Link:</a:t>
            </a:r>
          </a:p>
          <a:p>
            <a:r>
              <a:rPr lang="en-US">
                <a:hlinkClick r:id="rId3"/>
              </a:rPr>
              <a:t>https://squalid-spooky-wraith-g44rqr54r7jq39wg4-80.app.github.dev/</a:t>
            </a:r>
            <a:endParaRPr lang="en-US"/>
          </a:p>
          <a:p>
            <a:endParaRPr lang="en-US"/>
          </a:p>
          <a:p>
            <a:r>
              <a:rPr lang="en-US"/>
              <a:t>Sample Credentials:</a:t>
            </a:r>
            <a:br>
              <a:rPr lang="en-US"/>
            </a:br>
            <a:r>
              <a:rPr lang="en-US"/>
              <a:t>Email: </a:t>
            </a:r>
            <a:r>
              <a:rPr lang="en-US">
                <a:hlinkClick r:id="rId4"/>
              </a:rPr>
              <a:t>test@example.com</a:t>
            </a:r>
            <a:endParaRPr lang="en-US"/>
          </a:p>
          <a:p>
            <a:r>
              <a:rPr lang="en-US"/>
              <a:t>Password: password</a:t>
            </a:r>
          </a:p>
          <a:p>
            <a:br>
              <a:rPr lang="en-US"/>
            </a:br>
            <a:endParaRPr lang="en-PH"/>
          </a:p>
        </p:txBody>
      </p:sp>
    </p:spTree>
    <p:extLst>
      <p:ext uri="{BB962C8B-B14F-4D97-AF65-F5344CB8AC3E}">
        <p14:creationId xmlns:p14="http://schemas.microsoft.com/office/powerpoint/2010/main" val="970951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A5C8D7-5404-5316-049B-E60983BE9AF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D1931D5-8237-C808-9D97-58BAE084CFDC}"/>
              </a:ext>
            </a:extLst>
          </p:cNvPr>
          <p:cNvSpPr>
            <a:spLocks noGrp="1"/>
          </p:cNvSpPr>
          <p:nvPr>
            <p:ph type="ctrTitle"/>
          </p:nvPr>
        </p:nvSpPr>
        <p:spPr/>
        <p:txBody>
          <a:bodyPr/>
          <a:lstStyle/>
          <a:p>
            <a:r>
              <a:rPr lang="en-PH" sz="2800" b="1"/>
              <a:t>Comment Matrix</a:t>
            </a:r>
            <a:endParaRPr lang="en-US"/>
          </a:p>
        </p:txBody>
      </p:sp>
      <p:sp>
        <p:nvSpPr>
          <p:cNvPr id="11" name="TextBox 10">
            <a:extLst>
              <a:ext uri="{FF2B5EF4-FFF2-40B4-BE49-F238E27FC236}">
                <a16:creationId xmlns:a16="http://schemas.microsoft.com/office/drawing/2014/main" id="{EC3858EF-4834-79BE-08B3-BB0296157A78}"/>
              </a:ext>
            </a:extLst>
          </p:cNvPr>
          <p:cNvSpPr txBox="1"/>
          <p:nvPr/>
        </p:nvSpPr>
        <p:spPr>
          <a:xfrm>
            <a:off x="1960880" y="1691370"/>
            <a:ext cx="2389950" cy="369332"/>
          </a:xfrm>
          <a:prstGeom prst="rect">
            <a:avLst/>
          </a:prstGeom>
          <a:noFill/>
        </p:spPr>
        <p:txBody>
          <a:bodyPr wrap="none" rtlCol="0">
            <a:spAutoFit/>
          </a:bodyPr>
          <a:lstStyle/>
          <a:p>
            <a:r>
              <a:rPr lang="en-US"/>
              <a:t>Mr. Gonzalo </a:t>
            </a:r>
            <a:r>
              <a:rPr lang="en-US" err="1"/>
              <a:t>Gumogda</a:t>
            </a:r>
            <a:endParaRPr lang="en-PH"/>
          </a:p>
        </p:txBody>
      </p:sp>
      <p:graphicFrame>
        <p:nvGraphicFramePr>
          <p:cNvPr id="2" name="Table 1">
            <a:extLst>
              <a:ext uri="{FF2B5EF4-FFF2-40B4-BE49-F238E27FC236}">
                <a16:creationId xmlns:a16="http://schemas.microsoft.com/office/drawing/2014/main" id="{972DF3A7-6C5B-59AB-FD30-463B734674B6}"/>
              </a:ext>
            </a:extLst>
          </p:cNvPr>
          <p:cNvGraphicFramePr>
            <a:graphicFrameLocks noGrp="1"/>
          </p:cNvGraphicFramePr>
          <p:nvPr>
            <p:extLst>
              <p:ext uri="{D42A27DB-BD31-4B8C-83A1-F6EECF244321}">
                <p14:modId xmlns:p14="http://schemas.microsoft.com/office/powerpoint/2010/main" val="867177495"/>
              </p:ext>
            </p:extLst>
          </p:nvPr>
        </p:nvGraphicFramePr>
        <p:xfrm>
          <a:off x="1960880" y="2210590"/>
          <a:ext cx="8757920" cy="2317147"/>
        </p:xfrm>
        <a:graphic>
          <a:graphicData uri="http://schemas.openxmlformats.org/drawingml/2006/table">
            <a:tbl>
              <a:tblPr firstRow="1" firstCol="1" lastRow="1" lastCol="1" bandRow="1" bandCol="1">
                <a:tableStyleId>{5940675A-B579-460E-94D1-54222C63F5DA}</a:tableStyleId>
              </a:tblPr>
              <a:tblGrid>
                <a:gridCol w="4346612">
                  <a:extLst>
                    <a:ext uri="{9D8B030D-6E8A-4147-A177-3AD203B41FA5}">
                      <a16:colId xmlns:a16="http://schemas.microsoft.com/office/drawing/2014/main" val="2457588166"/>
                    </a:ext>
                  </a:extLst>
                </a:gridCol>
                <a:gridCol w="4411308">
                  <a:extLst>
                    <a:ext uri="{9D8B030D-6E8A-4147-A177-3AD203B41FA5}">
                      <a16:colId xmlns:a16="http://schemas.microsoft.com/office/drawing/2014/main" val="2384118001"/>
                    </a:ext>
                  </a:extLst>
                </a:gridCol>
              </a:tblGrid>
              <a:tr h="720336">
                <a:tc>
                  <a:txBody>
                    <a:bodyPr/>
                    <a:lstStyle/>
                    <a:p>
                      <a:pPr marL="69850">
                        <a:spcBef>
                          <a:spcPts val="495"/>
                        </a:spcBef>
                      </a:pPr>
                      <a:r>
                        <a:rPr lang="en-US" sz="1400">
                          <a:effectLst/>
                        </a:rPr>
                        <a:t>Is</a:t>
                      </a:r>
                      <a:r>
                        <a:rPr lang="en-US" sz="1400" spc="-20">
                          <a:effectLst/>
                        </a:rPr>
                        <a:t> </a:t>
                      </a:r>
                      <a:r>
                        <a:rPr lang="en-US" sz="1400">
                          <a:effectLst/>
                        </a:rPr>
                        <a:t>the</a:t>
                      </a:r>
                      <a:r>
                        <a:rPr lang="en-US" sz="1400" spc="-20">
                          <a:effectLst/>
                        </a:rPr>
                        <a:t> </a:t>
                      </a:r>
                      <a:r>
                        <a:rPr lang="en-US" sz="1400">
                          <a:effectLst/>
                        </a:rPr>
                        <a:t>registrar</a:t>
                      </a:r>
                      <a:r>
                        <a:rPr lang="en-US" sz="1400" spc="-30">
                          <a:effectLst/>
                        </a:rPr>
                        <a:t> </a:t>
                      </a:r>
                      <a:r>
                        <a:rPr lang="en-US" sz="1400">
                          <a:effectLst/>
                        </a:rPr>
                        <a:t>the</a:t>
                      </a:r>
                      <a:r>
                        <a:rPr lang="en-US" sz="1400" spc="-15">
                          <a:effectLst/>
                        </a:rPr>
                        <a:t> </a:t>
                      </a:r>
                      <a:r>
                        <a:rPr lang="en-US" sz="1400">
                          <a:effectLst/>
                        </a:rPr>
                        <a:t>right</a:t>
                      </a:r>
                      <a:r>
                        <a:rPr lang="en-US" sz="1400" spc="-20">
                          <a:effectLst/>
                        </a:rPr>
                        <a:t> </a:t>
                      </a:r>
                      <a:r>
                        <a:rPr lang="en-US" sz="1400">
                          <a:effectLst/>
                        </a:rPr>
                        <a:t>actor</a:t>
                      </a:r>
                      <a:r>
                        <a:rPr lang="en-US" sz="1400" spc="-20">
                          <a:effectLst/>
                        </a:rPr>
                        <a:t> </a:t>
                      </a:r>
                      <a:r>
                        <a:rPr lang="en-US" sz="1400">
                          <a:effectLst/>
                        </a:rPr>
                        <a:t>for</a:t>
                      </a:r>
                      <a:r>
                        <a:rPr lang="en-US" sz="1400" spc="-30">
                          <a:effectLst/>
                        </a:rPr>
                        <a:t> </a:t>
                      </a:r>
                      <a:r>
                        <a:rPr lang="en-US" sz="1400">
                          <a:effectLst/>
                        </a:rPr>
                        <a:t>this</a:t>
                      </a:r>
                      <a:r>
                        <a:rPr lang="en-US" sz="1400" spc="-15">
                          <a:effectLst/>
                        </a:rPr>
                        <a:t> </a:t>
                      </a:r>
                      <a:r>
                        <a:rPr lang="en-US" sz="1400" spc="-10">
                          <a:effectLst/>
                        </a:rPr>
                        <a:t>system?</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9850">
                        <a:lnSpc>
                          <a:spcPct val="98000"/>
                        </a:lnSpc>
                        <a:spcBef>
                          <a:spcPts val="510"/>
                        </a:spcBef>
                      </a:pPr>
                      <a:r>
                        <a:rPr lang="en-US" sz="1400">
                          <a:effectLst/>
                        </a:rPr>
                        <a:t>We updated our use cases by just focusing</a:t>
                      </a:r>
                      <a:r>
                        <a:rPr lang="en-US" sz="1400" spc="-25">
                          <a:effectLst/>
                        </a:rPr>
                        <a:t> </a:t>
                      </a:r>
                      <a:r>
                        <a:rPr lang="en-US" sz="1400">
                          <a:effectLst/>
                        </a:rPr>
                        <a:t>on</a:t>
                      </a:r>
                      <a:r>
                        <a:rPr lang="en-US" sz="1400" spc="-35">
                          <a:effectLst/>
                        </a:rPr>
                        <a:t> </a:t>
                      </a:r>
                      <a:r>
                        <a:rPr lang="en-US" sz="1400">
                          <a:effectLst/>
                        </a:rPr>
                        <a:t>the</a:t>
                      </a:r>
                      <a:r>
                        <a:rPr lang="en-US" sz="1400" spc="-30">
                          <a:effectLst/>
                        </a:rPr>
                        <a:t> </a:t>
                      </a:r>
                      <a:r>
                        <a:rPr lang="en-US" sz="1400">
                          <a:effectLst/>
                        </a:rPr>
                        <a:t>three</a:t>
                      </a:r>
                      <a:r>
                        <a:rPr lang="en-US" sz="1400" spc="-30">
                          <a:effectLst/>
                        </a:rPr>
                        <a:t> </a:t>
                      </a:r>
                      <a:r>
                        <a:rPr lang="en-US" sz="1400">
                          <a:effectLst/>
                        </a:rPr>
                        <a:t>main</a:t>
                      </a:r>
                      <a:r>
                        <a:rPr lang="en-US" sz="1400" spc="-40">
                          <a:effectLst/>
                        </a:rPr>
                        <a:t> </a:t>
                      </a:r>
                      <a:r>
                        <a:rPr lang="en-US" sz="1400">
                          <a:effectLst/>
                        </a:rPr>
                        <a:t>actors</a:t>
                      </a:r>
                      <a:r>
                        <a:rPr lang="en-US" sz="1400" spc="-30">
                          <a:effectLst/>
                        </a:rPr>
                        <a:t> </a:t>
                      </a:r>
                      <a:r>
                        <a:rPr lang="en-US" sz="1400">
                          <a:effectLst/>
                        </a:rPr>
                        <a:t>“Admission</a:t>
                      </a:r>
                      <a:endParaRPr lang="en-PH" sz="1400">
                        <a:effectLst/>
                      </a:endParaRPr>
                    </a:p>
                    <a:p>
                      <a:pPr marL="69850">
                        <a:lnSpc>
                          <a:spcPts val="1245"/>
                        </a:lnSpc>
                        <a:spcBef>
                          <a:spcPts val="5"/>
                        </a:spcBef>
                      </a:pPr>
                      <a:r>
                        <a:rPr lang="en-US" sz="1400">
                          <a:effectLst/>
                        </a:rPr>
                        <a:t>Officer”,</a:t>
                      </a:r>
                      <a:r>
                        <a:rPr lang="en-US" sz="1400" spc="-30">
                          <a:effectLst/>
                        </a:rPr>
                        <a:t> </a:t>
                      </a:r>
                      <a:r>
                        <a:rPr lang="en-US" sz="1400">
                          <a:effectLst/>
                        </a:rPr>
                        <a:t>“Applicant”</a:t>
                      </a:r>
                      <a:r>
                        <a:rPr lang="en-US" sz="1400" spc="-30">
                          <a:effectLst/>
                        </a:rPr>
                        <a:t> </a:t>
                      </a:r>
                      <a:r>
                        <a:rPr lang="en-US" sz="1400">
                          <a:effectLst/>
                        </a:rPr>
                        <a:t>and</a:t>
                      </a:r>
                      <a:r>
                        <a:rPr lang="en-US" sz="1400" spc="-20">
                          <a:effectLst/>
                        </a:rPr>
                        <a:t> </a:t>
                      </a:r>
                      <a:r>
                        <a:rPr lang="en-US" sz="1400" spc="-10">
                          <a:effectLst/>
                        </a:rPr>
                        <a:t>“Lead”.</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210998251"/>
                  </a:ext>
                </a:extLst>
              </a:tr>
              <a:tr h="817550">
                <a:tc>
                  <a:txBody>
                    <a:bodyPr/>
                    <a:lstStyle/>
                    <a:p>
                      <a:pPr marL="69850">
                        <a:lnSpc>
                          <a:spcPct val="113000"/>
                        </a:lnSpc>
                        <a:spcBef>
                          <a:spcPts val="510"/>
                        </a:spcBef>
                      </a:pPr>
                      <a:r>
                        <a:rPr lang="en-US" sz="1400">
                          <a:effectLst/>
                        </a:rPr>
                        <a:t>The contents of the Alternative flow should be an alternative</a:t>
                      </a:r>
                      <a:r>
                        <a:rPr lang="en-US" sz="1400" spc="-35">
                          <a:effectLst/>
                        </a:rPr>
                        <a:t> </a:t>
                      </a:r>
                      <a:r>
                        <a:rPr lang="en-US" sz="1400">
                          <a:effectLst/>
                        </a:rPr>
                        <a:t>way</a:t>
                      </a:r>
                      <a:r>
                        <a:rPr lang="en-US" sz="1400" spc="-25">
                          <a:effectLst/>
                        </a:rPr>
                        <a:t> </a:t>
                      </a:r>
                      <a:r>
                        <a:rPr lang="en-US" sz="1400">
                          <a:effectLst/>
                        </a:rPr>
                        <a:t>to</a:t>
                      </a:r>
                      <a:r>
                        <a:rPr lang="en-US" sz="1400" spc="-30">
                          <a:effectLst/>
                        </a:rPr>
                        <a:t> </a:t>
                      </a:r>
                      <a:r>
                        <a:rPr lang="en-US" sz="1400">
                          <a:effectLst/>
                        </a:rPr>
                        <a:t>get</a:t>
                      </a:r>
                      <a:r>
                        <a:rPr lang="en-US" sz="1400" spc="-25">
                          <a:effectLst/>
                        </a:rPr>
                        <a:t> </a:t>
                      </a:r>
                      <a:r>
                        <a:rPr lang="en-US" sz="1400">
                          <a:effectLst/>
                        </a:rPr>
                        <a:t>to</a:t>
                      </a:r>
                      <a:r>
                        <a:rPr lang="en-US" sz="1400" spc="-30">
                          <a:effectLst/>
                        </a:rPr>
                        <a:t> </a:t>
                      </a:r>
                      <a:r>
                        <a:rPr lang="en-US" sz="1400">
                          <a:effectLst/>
                        </a:rPr>
                        <a:t>the</a:t>
                      </a:r>
                      <a:r>
                        <a:rPr lang="en-US" sz="1400" spc="-25">
                          <a:effectLst/>
                        </a:rPr>
                        <a:t> </a:t>
                      </a:r>
                      <a:r>
                        <a:rPr lang="en-US" sz="1400">
                          <a:effectLst/>
                        </a:rPr>
                        <a:t>main</a:t>
                      </a:r>
                      <a:r>
                        <a:rPr lang="en-US" sz="1400" spc="-40">
                          <a:effectLst/>
                        </a:rPr>
                        <a:t> </a:t>
                      </a:r>
                      <a:r>
                        <a:rPr lang="en-US" sz="1400">
                          <a:effectLst/>
                        </a:rPr>
                        <a:t>goal.</a:t>
                      </a:r>
                      <a:r>
                        <a:rPr lang="en-US" sz="1400" spc="-30">
                          <a:effectLst/>
                        </a:rPr>
                        <a:t> </a:t>
                      </a:r>
                      <a:r>
                        <a:rPr lang="en-US" sz="1400">
                          <a:effectLst/>
                        </a:rPr>
                        <a:t>(should</a:t>
                      </a:r>
                      <a:r>
                        <a:rPr lang="en-US" sz="1400" spc="-30">
                          <a:effectLst/>
                        </a:rPr>
                        <a:t> </a:t>
                      </a:r>
                      <a:r>
                        <a:rPr lang="en-US" sz="1400">
                          <a:effectLst/>
                        </a:rPr>
                        <a:t>be</a:t>
                      </a:r>
                      <a:r>
                        <a:rPr lang="en-US" sz="1400" spc="-30">
                          <a:effectLst/>
                        </a:rPr>
                        <a:t> </a:t>
                      </a:r>
                      <a:r>
                        <a:rPr lang="en-US" sz="1400">
                          <a:effectLst/>
                        </a:rPr>
                        <a:t>the</a:t>
                      </a:r>
                      <a:endParaRPr lang="en-PH" sz="1400">
                        <a:effectLst/>
                      </a:endParaRPr>
                    </a:p>
                    <a:p>
                      <a:pPr marL="69850">
                        <a:spcBef>
                          <a:spcPts val="20"/>
                        </a:spcBef>
                      </a:pPr>
                      <a:r>
                        <a:rPr lang="en-US" sz="1400">
                          <a:effectLst/>
                        </a:rPr>
                        <a:t>same</a:t>
                      </a:r>
                      <a:r>
                        <a:rPr lang="en-US" sz="1400" spc="-30">
                          <a:effectLst/>
                        </a:rPr>
                        <a:t> </a:t>
                      </a:r>
                      <a:r>
                        <a:rPr lang="en-US" sz="1400">
                          <a:effectLst/>
                        </a:rPr>
                        <a:t>as</a:t>
                      </a:r>
                      <a:r>
                        <a:rPr lang="en-US" sz="1400" spc="-10">
                          <a:effectLst/>
                        </a:rPr>
                        <a:t> </a:t>
                      </a:r>
                      <a:r>
                        <a:rPr lang="en-US" sz="1400">
                          <a:effectLst/>
                        </a:rPr>
                        <a:t>the</a:t>
                      </a:r>
                      <a:r>
                        <a:rPr lang="en-US" sz="1400" spc="-5">
                          <a:effectLst/>
                        </a:rPr>
                        <a:t> </a:t>
                      </a:r>
                      <a:r>
                        <a:rPr lang="en-US" sz="1400">
                          <a:effectLst/>
                        </a:rPr>
                        <a:t>basic</a:t>
                      </a:r>
                      <a:r>
                        <a:rPr lang="en-US" sz="1400" spc="-20">
                          <a:effectLst/>
                        </a:rPr>
                        <a:t> </a:t>
                      </a:r>
                      <a:r>
                        <a:rPr lang="en-US" sz="1400" spc="-10">
                          <a:effectLst/>
                        </a:rPr>
                        <a:t>flow)</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9850">
                        <a:spcBef>
                          <a:spcPts val="510"/>
                        </a:spcBef>
                      </a:pPr>
                      <a:r>
                        <a:rPr lang="en-US" sz="1400">
                          <a:effectLst/>
                        </a:rPr>
                        <a:t>We</a:t>
                      </a:r>
                      <a:r>
                        <a:rPr lang="en-US" sz="1400" spc="-20">
                          <a:effectLst/>
                        </a:rPr>
                        <a:t> </a:t>
                      </a:r>
                      <a:r>
                        <a:rPr lang="en-US" sz="1400">
                          <a:effectLst/>
                        </a:rPr>
                        <a:t>added alternate some alternate flows in some use cases such as Manage Application and Manage Account.</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151238252"/>
                  </a:ext>
                </a:extLst>
              </a:tr>
              <a:tr h="779261">
                <a:tc>
                  <a:txBody>
                    <a:bodyPr/>
                    <a:lstStyle/>
                    <a:p>
                      <a:pPr marL="69850">
                        <a:lnSpc>
                          <a:spcPct val="115000"/>
                        </a:lnSpc>
                        <a:spcBef>
                          <a:spcPts val="510"/>
                        </a:spcBef>
                      </a:pPr>
                      <a:r>
                        <a:rPr lang="en-US" sz="1400">
                          <a:effectLst/>
                        </a:rPr>
                        <a:t>The</a:t>
                      </a:r>
                      <a:r>
                        <a:rPr lang="en-US" sz="1400" spc="-40">
                          <a:effectLst/>
                        </a:rPr>
                        <a:t> </a:t>
                      </a:r>
                      <a:r>
                        <a:rPr lang="en-US" sz="1400">
                          <a:effectLst/>
                        </a:rPr>
                        <a:t>Login</a:t>
                      </a:r>
                      <a:r>
                        <a:rPr lang="en-US" sz="1400" spc="-40">
                          <a:effectLst/>
                        </a:rPr>
                        <a:t> </a:t>
                      </a:r>
                      <a:r>
                        <a:rPr lang="en-US" sz="1400">
                          <a:effectLst/>
                        </a:rPr>
                        <a:t>DFD</a:t>
                      </a:r>
                      <a:r>
                        <a:rPr lang="en-US" sz="1400" spc="-40">
                          <a:effectLst/>
                        </a:rPr>
                        <a:t> </a:t>
                      </a:r>
                      <a:r>
                        <a:rPr lang="en-US" sz="1400">
                          <a:effectLst/>
                        </a:rPr>
                        <a:t>needed</a:t>
                      </a:r>
                      <a:r>
                        <a:rPr lang="en-US" sz="1400" spc="-40">
                          <a:effectLst/>
                        </a:rPr>
                        <a:t> </a:t>
                      </a:r>
                      <a:r>
                        <a:rPr lang="en-US" sz="1400">
                          <a:effectLst/>
                        </a:rPr>
                        <a:t>to</a:t>
                      </a:r>
                      <a:r>
                        <a:rPr lang="en-US" sz="1400" spc="-35">
                          <a:effectLst/>
                        </a:rPr>
                        <a:t> </a:t>
                      </a:r>
                      <a:r>
                        <a:rPr lang="en-US" sz="1400">
                          <a:effectLst/>
                        </a:rPr>
                        <a:t>be</a:t>
                      </a:r>
                      <a:r>
                        <a:rPr lang="en-US" sz="1400" spc="-25">
                          <a:effectLst/>
                        </a:rPr>
                        <a:t> </a:t>
                      </a:r>
                      <a:r>
                        <a:rPr lang="en-US" sz="1400">
                          <a:effectLst/>
                        </a:rPr>
                        <a:t>fixed.</a:t>
                      </a:r>
                      <a:r>
                        <a:rPr lang="en-US" sz="1400" spc="-40">
                          <a:effectLst/>
                        </a:rPr>
                        <a:t> </a:t>
                      </a:r>
                      <a:r>
                        <a:rPr lang="en-US" sz="1400">
                          <a:effectLst/>
                        </a:rPr>
                        <a:t>Usually,</a:t>
                      </a:r>
                      <a:r>
                        <a:rPr lang="en-US" sz="1400" spc="-40">
                          <a:effectLst/>
                        </a:rPr>
                        <a:t> </a:t>
                      </a:r>
                      <a:r>
                        <a:rPr lang="en-US" sz="1400">
                          <a:effectLst/>
                        </a:rPr>
                        <a:t>there</a:t>
                      </a:r>
                      <a:r>
                        <a:rPr lang="en-US" sz="1400" spc="-40">
                          <a:effectLst/>
                        </a:rPr>
                        <a:t> </a:t>
                      </a:r>
                      <a:r>
                        <a:rPr lang="en-US" sz="1400">
                          <a:effectLst/>
                        </a:rPr>
                        <a:t>will</a:t>
                      </a:r>
                      <a:r>
                        <a:rPr lang="en-US" sz="1400" spc="-40">
                          <a:effectLst/>
                        </a:rPr>
                        <a:t> </a:t>
                      </a:r>
                      <a:r>
                        <a:rPr lang="en-US" sz="1400">
                          <a:effectLst/>
                        </a:rPr>
                        <a:t>be 3 login attempts before it goes to the error login or</a:t>
                      </a:r>
                      <a:endParaRPr lang="en-PH" sz="1400">
                        <a:effectLst/>
                      </a:endParaRPr>
                    </a:p>
                    <a:p>
                      <a:pPr marL="69850">
                        <a:lnSpc>
                          <a:spcPts val="1340"/>
                        </a:lnSpc>
                      </a:pPr>
                      <a:r>
                        <a:rPr lang="en-US" sz="1400">
                          <a:effectLst/>
                        </a:rPr>
                        <a:t>reset</a:t>
                      </a:r>
                      <a:r>
                        <a:rPr lang="en-US" sz="1400" spc="-10">
                          <a:effectLst/>
                        </a:rPr>
                        <a:t> password.</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9850">
                        <a:spcBef>
                          <a:spcPts val="510"/>
                        </a:spcBef>
                      </a:pPr>
                      <a:r>
                        <a:rPr lang="en-US" sz="1400">
                          <a:effectLst/>
                        </a:rPr>
                        <a:t>We also removed the Login activity diagram and make it as part in every use cases.</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052007917"/>
                  </a:ext>
                </a:extLst>
              </a:tr>
            </a:tbl>
          </a:graphicData>
        </a:graphic>
      </p:graphicFrame>
      <p:graphicFrame>
        <p:nvGraphicFramePr>
          <p:cNvPr id="3" name="Table 2">
            <a:extLst>
              <a:ext uri="{FF2B5EF4-FFF2-40B4-BE49-F238E27FC236}">
                <a16:creationId xmlns:a16="http://schemas.microsoft.com/office/drawing/2014/main" id="{E2A18568-4729-8213-8480-4CB258B4817C}"/>
              </a:ext>
            </a:extLst>
          </p:cNvPr>
          <p:cNvGraphicFramePr>
            <a:graphicFrameLocks noGrp="1"/>
          </p:cNvGraphicFramePr>
          <p:nvPr>
            <p:extLst>
              <p:ext uri="{D42A27DB-BD31-4B8C-83A1-F6EECF244321}">
                <p14:modId xmlns:p14="http://schemas.microsoft.com/office/powerpoint/2010/main" val="98910073"/>
              </p:ext>
            </p:extLst>
          </p:nvPr>
        </p:nvGraphicFramePr>
        <p:xfrm>
          <a:off x="1960880" y="4527737"/>
          <a:ext cx="8757920" cy="949452"/>
        </p:xfrm>
        <a:graphic>
          <a:graphicData uri="http://schemas.openxmlformats.org/drawingml/2006/table">
            <a:tbl>
              <a:tblPr firstRow="1" firstCol="1" lastRow="1" lastCol="1" bandRow="1" bandCol="1">
                <a:tableStyleId>{5940675A-B579-460E-94D1-54222C63F5DA}</a:tableStyleId>
              </a:tblPr>
              <a:tblGrid>
                <a:gridCol w="4348480">
                  <a:extLst>
                    <a:ext uri="{9D8B030D-6E8A-4147-A177-3AD203B41FA5}">
                      <a16:colId xmlns:a16="http://schemas.microsoft.com/office/drawing/2014/main" val="2413058056"/>
                    </a:ext>
                  </a:extLst>
                </a:gridCol>
                <a:gridCol w="4409440">
                  <a:extLst>
                    <a:ext uri="{9D8B030D-6E8A-4147-A177-3AD203B41FA5}">
                      <a16:colId xmlns:a16="http://schemas.microsoft.com/office/drawing/2014/main" val="1172099643"/>
                    </a:ext>
                  </a:extLst>
                </a:gridCol>
              </a:tblGrid>
              <a:tr h="785943">
                <a:tc>
                  <a:txBody>
                    <a:bodyPr/>
                    <a:lstStyle/>
                    <a:p>
                      <a:pPr marL="69850">
                        <a:lnSpc>
                          <a:spcPct val="115000"/>
                        </a:lnSpc>
                        <a:spcBef>
                          <a:spcPts val="500"/>
                        </a:spcBef>
                      </a:pPr>
                      <a:r>
                        <a:rPr lang="en-US" sz="1400">
                          <a:effectLst/>
                        </a:rPr>
                        <a:t>In</a:t>
                      </a:r>
                      <a:r>
                        <a:rPr lang="en-US" sz="1400" spc="-50">
                          <a:effectLst/>
                        </a:rPr>
                        <a:t> </a:t>
                      </a:r>
                      <a:r>
                        <a:rPr lang="en-US" sz="1400">
                          <a:effectLst/>
                        </a:rPr>
                        <a:t>the</a:t>
                      </a:r>
                      <a:r>
                        <a:rPr lang="en-US" sz="1400" spc="-50">
                          <a:effectLst/>
                        </a:rPr>
                        <a:t> </a:t>
                      </a:r>
                      <a:r>
                        <a:rPr lang="en-US" sz="1400">
                          <a:effectLst/>
                        </a:rPr>
                        <a:t>use case</a:t>
                      </a:r>
                      <a:r>
                        <a:rPr lang="en-US" sz="1400" spc="-45">
                          <a:effectLst/>
                        </a:rPr>
                        <a:t> </a:t>
                      </a:r>
                      <a:r>
                        <a:rPr lang="en-US" sz="1400">
                          <a:effectLst/>
                        </a:rPr>
                        <a:t>submit</a:t>
                      </a:r>
                      <a:r>
                        <a:rPr lang="en-US" sz="1400" spc="-45">
                          <a:effectLst/>
                        </a:rPr>
                        <a:t> </a:t>
                      </a:r>
                      <a:r>
                        <a:rPr lang="en-US" sz="1400">
                          <a:effectLst/>
                        </a:rPr>
                        <a:t>application</a:t>
                      </a:r>
                      <a:r>
                        <a:rPr lang="en-US" sz="1400" spc="-55">
                          <a:effectLst/>
                        </a:rPr>
                        <a:t> </a:t>
                      </a:r>
                      <a:r>
                        <a:rPr lang="en-US" sz="1400">
                          <a:effectLst/>
                        </a:rPr>
                        <a:t>separate</a:t>
                      </a:r>
                      <a:r>
                        <a:rPr lang="en-US" sz="1400" spc="-25">
                          <a:effectLst/>
                        </a:rPr>
                        <a:t> </a:t>
                      </a:r>
                      <a:r>
                        <a:rPr lang="en-US" sz="1400">
                          <a:effectLst/>
                        </a:rPr>
                        <a:t>the</a:t>
                      </a:r>
                      <a:r>
                        <a:rPr lang="en-US" sz="1400" spc="-45">
                          <a:effectLst/>
                        </a:rPr>
                        <a:t> </a:t>
                      </a:r>
                      <a:r>
                        <a:rPr lang="en-US" sz="1400">
                          <a:effectLst/>
                        </a:rPr>
                        <a:t>inquire and application into 2 deferent use case. Then the application use case should be an extension of the</a:t>
                      </a:r>
                      <a:endParaRPr lang="en-PH" sz="1400">
                        <a:effectLst/>
                      </a:endParaRPr>
                    </a:p>
                    <a:p>
                      <a:pPr marL="69850"/>
                      <a:r>
                        <a:rPr lang="en-US" sz="1400" err="1">
                          <a:effectLst/>
                        </a:rPr>
                        <a:t>inqure</a:t>
                      </a:r>
                      <a:r>
                        <a:rPr lang="en-US" sz="1400" spc="-25">
                          <a:effectLst/>
                        </a:rPr>
                        <a:t> </a:t>
                      </a:r>
                      <a:r>
                        <a:rPr lang="en-US" sz="1400" spc="-10" err="1">
                          <a:effectLst/>
                        </a:rPr>
                        <a:t>usecase</a:t>
                      </a:r>
                      <a:r>
                        <a:rPr lang="en-US" sz="1400" spc="-10">
                          <a:effectLst/>
                        </a:rPr>
                        <a:t>.</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9850">
                        <a:spcBef>
                          <a:spcPts val="500"/>
                        </a:spcBef>
                      </a:pPr>
                      <a:r>
                        <a:rPr lang="en-US" sz="1400">
                          <a:effectLst/>
                        </a:rPr>
                        <a:t>We separated the use case and make the Manage Inquiries as extended of Manage Application.</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647298491"/>
                  </a:ext>
                </a:extLst>
              </a:tr>
            </a:tbl>
          </a:graphicData>
        </a:graphic>
      </p:graphicFrame>
    </p:spTree>
    <p:extLst>
      <p:ext uri="{BB962C8B-B14F-4D97-AF65-F5344CB8AC3E}">
        <p14:creationId xmlns:p14="http://schemas.microsoft.com/office/powerpoint/2010/main" val="2077039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9A0AE-22F1-40C4-9702-87782C7C79B5}"/>
              </a:ext>
            </a:extLst>
          </p:cNvPr>
          <p:cNvSpPr>
            <a:spLocks noGrp="1"/>
          </p:cNvSpPr>
          <p:nvPr>
            <p:ph type="ctrTitle"/>
          </p:nvPr>
        </p:nvSpPr>
        <p:spPr>
          <a:xfrm>
            <a:off x="1450341" y="2787877"/>
            <a:ext cx="10134369" cy="1002552"/>
          </a:xfrm>
        </p:spPr>
        <p:txBody>
          <a:bodyPr/>
          <a:lstStyle/>
          <a:p>
            <a:pPr algn="ctr"/>
            <a:r>
              <a:rPr lang="en-US" b="1"/>
              <a:t>Use case diagram</a:t>
            </a:r>
          </a:p>
        </p:txBody>
      </p:sp>
    </p:spTree>
    <p:extLst>
      <p:ext uri="{BB962C8B-B14F-4D97-AF65-F5344CB8AC3E}">
        <p14:creationId xmlns:p14="http://schemas.microsoft.com/office/powerpoint/2010/main" val="2438863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BF0920CF-4085-962A-AF50-17A79CAE5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299" y="1545953"/>
            <a:ext cx="9623901" cy="480568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3">
            <a:extLst>
              <a:ext uri="{FF2B5EF4-FFF2-40B4-BE49-F238E27FC236}">
                <a16:creationId xmlns:a16="http://schemas.microsoft.com/office/drawing/2014/main" id="{5A5E6415-E24A-7DEC-0121-BF12ABF503D6}"/>
              </a:ext>
            </a:extLst>
          </p:cNvPr>
          <p:cNvSpPr>
            <a:spLocks noGrp="1"/>
          </p:cNvSpPr>
          <p:nvPr>
            <p:ph type="ctrTitle"/>
          </p:nvPr>
        </p:nvSpPr>
        <p:spPr>
          <a:xfrm>
            <a:off x="1627321" y="339645"/>
            <a:ext cx="10134369" cy="1002552"/>
          </a:xfrm>
        </p:spPr>
        <p:txBody>
          <a:bodyPr/>
          <a:lstStyle/>
          <a:p>
            <a:r>
              <a:rPr lang="en-PH" sz="2800" b="1"/>
              <a:t>Before</a:t>
            </a:r>
          </a:p>
        </p:txBody>
      </p:sp>
    </p:spTree>
    <p:extLst>
      <p:ext uri="{BB962C8B-B14F-4D97-AF65-F5344CB8AC3E}">
        <p14:creationId xmlns:p14="http://schemas.microsoft.com/office/powerpoint/2010/main" val="3319069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1AA911A-18D4-D361-2E41-49E46259A4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693" y="1059672"/>
            <a:ext cx="8416547" cy="553416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3">
            <a:extLst>
              <a:ext uri="{FF2B5EF4-FFF2-40B4-BE49-F238E27FC236}">
                <a16:creationId xmlns:a16="http://schemas.microsoft.com/office/drawing/2014/main" id="{DA9C6463-969D-F497-9B35-73CA25160AE9}"/>
              </a:ext>
            </a:extLst>
          </p:cNvPr>
          <p:cNvSpPr>
            <a:spLocks noGrp="1"/>
          </p:cNvSpPr>
          <p:nvPr>
            <p:ph type="ctrTitle"/>
          </p:nvPr>
        </p:nvSpPr>
        <p:spPr>
          <a:xfrm>
            <a:off x="1627321" y="339645"/>
            <a:ext cx="10134369" cy="1002552"/>
          </a:xfrm>
        </p:spPr>
        <p:txBody>
          <a:bodyPr/>
          <a:lstStyle/>
          <a:p>
            <a:r>
              <a:rPr lang="en-PH" sz="2800" b="1"/>
              <a:t>After</a:t>
            </a:r>
          </a:p>
        </p:txBody>
      </p:sp>
    </p:spTree>
    <p:extLst>
      <p:ext uri="{BB962C8B-B14F-4D97-AF65-F5344CB8AC3E}">
        <p14:creationId xmlns:p14="http://schemas.microsoft.com/office/powerpoint/2010/main" val="2001760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9A0AE-22F1-40C4-9702-87782C7C79B5}"/>
              </a:ext>
            </a:extLst>
          </p:cNvPr>
          <p:cNvSpPr>
            <a:spLocks noGrp="1"/>
          </p:cNvSpPr>
          <p:nvPr>
            <p:ph type="ctrTitle"/>
          </p:nvPr>
        </p:nvSpPr>
        <p:spPr>
          <a:xfrm>
            <a:off x="1450341" y="2787877"/>
            <a:ext cx="10134369" cy="1002552"/>
          </a:xfrm>
        </p:spPr>
        <p:txBody>
          <a:bodyPr/>
          <a:lstStyle/>
          <a:p>
            <a:pPr algn="ctr"/>
            <a:r>
              <a:rPr lang="en-US" b="1"/>
              <a:t>Fully dressed use case</a:t>
            </a:r>
          </a:p>
        </p:txBody>
      </p:sp>
    </p:spTree>
    <p:extLst>
      <p:ext uri="{BB962C8B-B14F-4D97-AF65-F5344CB8AC3E}">
        <p14:creationId xmlns:p14="http://schemas.microsoft.com/office/powerpoint/2010/main" val="3776354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CE25205-8511-F235-F510-2537D190C363}"/>
              </a:ext>
            </a:extLst>
          </p:cNvPr>
          <p:cNvGraphicFramePr>
            <a:graphicFrameLocks noGrp="1"/>
          </p:cNvGraphicFramePr>
          <p:nvPr>
            <p:extLst>
              <p:ext uri="{D42A27DB-BD31-4B8C-83A1-F6EECF244321}">
                <p14:modId xmlns:p14="http://schemas.microsoft.com/office/powerpoint/2010/main" val="2717096137"/>
              </p:ext>
            </p:extLst>
          </p:nvPr>
        </p:nvGraphicFramePr>
        <p:xfrm>
          <a:off x="1498092" y="97373"/>
          <a:ext cx="9831324" cy="6663253"/>
        </p:xfrm>
        <a:graphic>
          <a:graphicData uri="http://schemas.openxmlformats.org/drawingml/2006/table">
            <a:tbl>
              <a:tblPr>
                <a:tableStyleId>{2D5ABB26-0587-4C30-8999-92F81FD0307C}</a:tableStyleId>
              </a:tblPr>
              <a:tblGrid>
                <a:gridCol w="2359066">
                  <a:extLst>
                    <a:ext uri="{9D8B030D-6E8A-4147-A177-3AD203B41FA5}">
                      <a16:colId xmlns:a16="http://schemas.microsoft.com/office/drawing/2014/main" val="3448466436"/>
                    </a:ext>
                  </a:extLst>
                </a:gridCol>
                <a:gridCol w="7472258">
                  <a:extLst>
                    <a:ext uri="{9D8B030D-6E8A-4147-A177-3AD203B41FA5}">
                      <a16:colId xmlns:a16="http://schemas.microsoft.com/office/drawing/2014/main" val="1561493008"/>
                    </a:ext>
                  </a:extLst>
                </a:gridCol>
              </a:tblGrid>
              <a:tr h="283266">
                <a:tc>
                  <a:txBody>
                    <a:bodyPr/>
                    <a:lstStyle/>
                    <a:p>
                      <a:pPr algn="l" rtl="0" fontAlgn="base"/>
                      <a:r>
                        <a:rPr lang="en-US" sz="900" b="1">
                          <a:solidFill>
                            <a:srgbClr val="000000"/>
                          </a:solidFill>
                          <a:effectLst/>
                        </a:rPr>
                        <a:t>Use Case ID</a:t>
                      </a:r>
                      <a:r>
                        <a:rPr lang="en-US" sz="900" b="0">
                          <a:solidFill>
                            <a:srgbClr val="000000"/>
                          </a:solidFill>
                          <a:effectLst/>
                        </a:rPr>
                        <a:t> </a:t>
                      </a:r>
                      <a:endParaRPr lang="en-US" sz="1400" b="0" i="0">
                        <a:effectLst/>
                      </a:endParaRPr>
                    </a:p>
                  </a:txBody>
                  <a:tcPr marL="52867" marR="52867" marT="26433" marB="26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900" b="1">
                          <a:solidFill>
                            <a:srgbClr val="000000"/>
                          </a:solidFill>
                          <a:effectLst/>
                        </a:rPr>
                        <a:t>UC_1</a:t>
                      </a:r>
                      <a:r>
                        <a:rPr lang="en-US" sz="900" b="0">
                          <a:solidFill>
                            <a:srgbClr val="000000"/>
                          </a:solidFill>
                          <a:effectLst/>
                        </a:rPr>
                        <a:t> </a:t>
                      </a:r>
                      <a:endParaRPr lang="en-US" sz="1400" b="0" i="0">
                        <a:effectLst/>
                      </a:endParaRPr>
                    </a:p>
                  </a:txBody>
                  <a:tcPr marL="52867" marR="52867" marT="26433" marB="26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024516"/>
                  </a:ext>
                </a:extLst>
              </a:tr>
              <a:tr h="283266">
                <a:tc>
                  <a:txBody>
                    <a:bodyPr/>
                    <a:lstStyle/>
                    <a:p>
                      <a:pPr algn="l" rtl="0" fontAlgn="base"/>
                      <a:r>
                        <a:rPr lang="en-US" sz="900" b="1">
                          <a:solidFill>
                            <a:srgbClr val="000000"/>
                          </a:solidFill>
                          <a:effectLst/>
                        </a:rPr>
                        <a:t>Use Case Name</a:t>
                      </a:r>
                      <a:r>
                        <a:rPr lang="en-US" sz="900" b="0">
                          <a:solidFill>
                            <a:srgbClr val="000000"/>
                          </a:solidFill>
                          <a:effectLst/>
                        </a:rPr>
                        <a:t> </a:t>
                      </a:r>
                      <a:endParaRPr lang="en-US" sz="1400" b="0" i="0">
                        <a:effectLst/>
                      </a:endParaRPr>
                    </a:p>
                  </a:txBody>
                  <a:tcPr marL="52867" marR="52867" marT="26433" marB="26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900" b="0">
                          <a:solidFill>
                            <a:srgbClr val="000000"/>
                          </a:solidFill>
                          <a:effectLst/>
                        </a:rPr>
                        <a:t>Manage Inquiries </a:t>
                      </a:r>
                      <a:endParaRPr lang="en-US" sz="1400" b="0" i="0">
                        <a:effectLst/>
                      </a:endParaRPr>
                    </a:p>
                  </a:txBody>
                  <a:tcPr marL="52867" marR="52867" marT="26433" marB="26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2575700"/>
                  </a:ext>
                </a:extLst>
              </a:tr>
              <a:tr h="283266">
                <a:tc>
                  <a:txBody>
                    <a:bodyPr/>
                    <a:lstStyle/>
                    <a:p>
                      <a:pPr algn="l" rtl="0" fontAlgn="base"/>
                      <a:r>
                        <a:rPr lang="en-US" sz="900" b="1">
                          <a:solidFill>
                            <a:srgbClr val="000000"/>
                          </a:solidFill>
                          <a:effectLst/>
                        </a:rPr>
                        <a:t>Date created:</a:t>
                      </a:r>
                      <a:r>
                        <a:rPr lang="en-US" sz="900" b="0">
                          <a:solidFill>
                            <a:srgbClr val="000000"/>
                          </a:solidFill>
                          <a:effectLst/>
                        </a:rPr>
                        <a:t> </a:t>
                      </a:r>
                      <a:endParaRPr lang="en-US" sz="1400" b="0" i="0">
                        <a:effectLst/>
                      </a:endParaRPr>
                    </a:p>
                  </a:txBody>
                  <a:tcPr marL="52867" marR="52867" marT="26433" marB="26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900" b="0">
                          <a:solidFill>
                            <a:srgbClr val="000000"/>
                          </a:solidFill>
                          <a:effectLst/>
                        </a:rPr>
                        <a:t>10-7-2024 </a:t>
                      </a:r>
                      <a:endParaRPr lang="en-US" sz="1400" b="0" i="0">
                        <a:effectLst/>
                      </a:endParaRPr>
                    </a:p>
                  </a:txBody>
                  <a:tcPr marL="52867" marR="52867" marT="26433" marB="26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2641825"/>
                  </a:ext>
                </a:extLst>
              </a:tr>
              <a:tr h="412556">
                <a:tc>
                  <a:txBody>
                    <a:bodyPr/>
                    <a:lstStyle/>
                    <a:p>
                      <a:pPr algn="l" rtl="0" fontAlgn="base"/>
                      <a:r>
                        <a:rPr lang="en-US" sz="900" b="1">
                          <a:solidFill>
                            <a:srgbClr val="000000"/>
                          </a:solidFill>
                          <a:effectLst/>
                        </a:rPr>
                        <a:t>Description:</a:t>
                      </a:r>
                      <a:r>
                        <a:rPr lang="en-US" sz="900" b="0">
                          <a:solidFill>
                            <a:srgbClr val="000000"/>
                          </a:solidFill>
                          <a:effectLst/>
                        </a:rPr>
                        <a:t> </a:t>
                      </a:r>
                      <a:endParaRPr lang="en-US" sz="1400" b="0" i="0">
                        <a:effectLst/>
                      </a:endParaRPr>
                    </a:p>
                  </a:txBody>
                  <a:tcPr marL="52867" marR="52867" marT="26433" marB="26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900" b="0">
                          <a:effectLst/>
                        </a:rPr>
                        <a:t>This use case allows the Admission Officer to manage inquiries from prospective students or their guardians. They can send information about the admission requirements, tuition fees, scholarships, and school newsletters. </a:t>
                      </a:r>
                      <a:endParaRPr lang="en-US" sz="1400" b="0">
                        <a:effectLst/>
                      </a:endParaRPr>
                    </a:p>
                    <a:p>
                      <a:pPr algn="l" rtl="0" fontAlgn="base"/>
                      <a:r>
                        <a:rPr lang="en-US" sz="900" b="0">
                          <a:solidFill>
                            <a:srgbClr val="000000"/>
                          </a:solidFill>
                          <a:effectLst/>
                        </a:rPr>
                        <a:t>  </a:t>
                      </a:r>
                      <a:endParaRPr lang="en-US" sz="1400" b="0" i="0">
                        <a:effectLst/>
                      </a:endParaRPr>
                    </a:p>
                  </a:txBody>
                  <a:tcPr marL="52867" marR="52867" marT="26433" marB="26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1196482"/>
                  </a:ext>
                </a:extLst>
              </a:tr>
              <a:tr h="427962">
                <a:tc>
                  <a:txBody>
                    <a:bodyPr/>
                    <a:lstStyle/>
                    <a:p>
                      <a:pPr algn="l" rtl="0" fontAlgn="base"/>
                      <a:r>
                        <a:rPr lang="en-US" sz="900" b="1">
                          <a:solidFill>
                            <a:srgbClr val="000000"/>
                          </a:solidFill>
                          <a:effectLst/>
                        </a:rPr>
                        <a:t>Primary Actor</a:t>
                      </a:r>
                      <a:r>
                        <a:rPr lang="en-US" sz="900" b="0">
                          <a:solidFill>
                            <a:srgbClr val="000000"/>
                          </a:solidFill>
                          <a:effectLst/>
                        </a:rPr>
                        <a:t> </a:t>
                      </a:r>
                      <a:endParaRPr lang="en-US" sz="1400" b="0" i="0">
                        <a:effectLst/>
                      </a:endParaRPr>
                    </a:p>
                  </a:txBody>
                  <a:tcPr marL="52867" marR="52867" marT="26433" marB="26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buFont typeface="+mj-lt"/>
                        <a:buAutoNum type="arabicPeriod"/>
                      </a:pPr>
                      <a:r>
                        <a:rPr lang="en-US" sz="900" b="0">
                          <a:solidFill>
                            <a:srgbClr val="000000"/>
                          </a:solidFill>
                          <a:effectLst/>
                        </a:rPr>
                        <a:t>Lead </a:t>
                      </a:r>
                      <a:endParaRPr lang="en-US" sz="900" b="0">
                        <a:effectLst/>
                      </a:endParaRPr>
                    </a:p>
                    <a:p>
                      <a:pPr algn="l" rtl="0" fontAlgn="base">
                        <a:buFont typeface="+mj-lt"/>
                        <a:buAutoNum type="arabicPeriod" startAt="2"/>
                      </a:pPr>
                      <a:r>
                        <a:rPr lang="en-US" sz="900" b="0">
                          <a:solidFill>
                            <a:srgbClr val="000000"/>
                          </a:solidFill>
                          <a:effectLst/>
                        </a:rPr>
                        <a:t>Admission Officer </a:t>
                      </a:r>
                      <a:endParaRPr lang="en-US" sz="900" b="0">
                        <a:effectLst/>
                      </a:endParaRPr>
                    </a:p>
                  </a:txBody>
                  <a:tcPr marL="52867" marR="52867" marT="26433" marB="26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5411575"/>
                  </a:ext>
                </a:extLst>
              </a:tr>
              <a:tr h="268518">
                <a:tc>
                  <a:txBody>
                    <a:bodyPr/>
                    <a:lstStyle/>
                    <a:p>
                      <a:pPr algn="l" rtl="0" fontAlgn="base"/>
                      <a:r>
                        <a:rPr lang="en-US" sz="900" b="1">
                          <a:solidFill>
                            <a:srgbClr val="000000"/>
                          </a:solidFill>
                          <a:effectLst/>
                        </a:rPr>
                        <a:t>Secondary Actor</a:t>
                      </a:r>
                      <a:r>
                        <a:rPr lang="en-US" sz="900" b="0">
                          <a:solidFill>
                            <a:srgbClr val="000000"/>
                          </a:solidFill>
                          <a:effectLst/>
                        </a:rPr>
                        <a:t> </a:t>
                      </a:r>
                      <a:endParaRPr lang="en-US" sz="1400" b="0" i="0">
                        <a:effectLst/>
                      </a:endParaRPr>
                    </a:p>
                  </a:txBody>
                  <a:tcPr marL="52867" marR="52867" marT="26433" marB="26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buFont typeface="+mj-lt"/>
                        <a:buAutoNum type="arabicPeriod"/>
                      </a:pPr>
                      <a:r>
                        <a:rPr lang="en-US" sz="900" b="0">
                          <a:solidFill>
                            <a:srgbClr val="000000"/>
                          </a:solidFill>
                          <a:effectLst/>
                        </a:rPr>
                        <a:t>Mail Service </a:t>
                      </a:r>
                      <a:endParaRPr lang="en-US" sz="900" b="0">
                        <a:effectLst/>
                      </a:endParaRPr>
                    </a:p>
                  </a:txBody>
                  <a:tcPr marL="52867" marR="52867" marT="26433" marB="26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3227980"/>
                  </a:ext>
                </a:extLst>
              </a:tr>
              <a:tr h="375638">
                <a:tc>
                  <a:txBody>
                    <a:bodyPr/>
                    <a:lstStyle/>
                    <a:p>
                      <a:pPr algn="l" rtl="0" fontAlgn="base"/>
                      <a:r>
                        <a:rPr lang="en-US" sz="900" b="1">
                          <a:solidFill>
                            <a:srgbClr val="000000"/>
                          </a:solidFill>
                          <a:effectLst/>
                        </a:rPr>
                        <a:t>Triggers</a:t>
                      </a:r>
                      <a:r>
                        <a:rPr lang="en-US" sz="900" b="0">
                          <a:solidFill>
                            <a:srgbClr val="000000"/>
                          </a:solidFill>
                          <a:effectLst/>
                        </a:rPr>
                        <a:t> </a:t>
                      </a:r>
                      <a:endParaRPr lang="en-US" sz="1400" b="0" i="0">
                        <a:effectLst/>
                      </a:endParaRPr>
                    </a:p>
                  </a:txBody>
                  <a:tcPr marL="52867" marR="52867" marT="26433" marB="26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buFont typeface="+mj-lt"/>
                        <a:buAutoNum type="arabicPeriod"/>
                      </a:pPr>
                      <a:r>
                        <a:rPr lang="en-US" sz="900" b="0">
                          <a:effectLst/>
                        </a:rPr>
                        <a:t>A lead accesses the online admission login page. </a:t>
                      </a:r>
                    </a:p>
                    <a:p>
                      <a:pPr algn="l" rtl="0" fontAlgn="base">
                        <a:buFont typeface="+mj-lt"/>
                        <a:buAutoNum type="arabicPeriod" startAt="2"/>
                      </a:pPr>
                      <a:r>
                        <a:rPr lang="en-US" sz="900" b="0">
                          <a:effectLst/>
                        </a:rPr>
                        <a:t>The </a:t>
                      </a:r>
                      <a:r>
                        <a:rPr lang="en-US" sz="900" b="0">
                          <a:solidFill>
                            <a:srgbClr val="000000"/>
                          </a:solidFill>
                          <a:effectLst/>
                        </a:rPr>
                        <a:t>Admission Officer </a:t>
                      </a:r>
                      <a:r>
                        <a:rPr lang="en-US" sz="900" b="0">
                          <a:effectLst/>
                        </a:rPr>
                        <a:t>logs in to the system and navigates to “Inquiries” module. </a:t>
                      </a:r>
                    </a:p>
                  </a:txBody>
                  <a:tcPr marL="52867" marR="52867" marT="26433" marB="26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0046938"/>
                  </a:ext>
                </a:extLst>
              </a:tr>
              <a:tr h="310575">
                <a:tc>
                  <a:txBody>
                    <a:bodyPr/>
                    <a:lstStyle/>
                    <a:p>
                      <a:pPr algn="l" rtl="0" fontAlgn="base"/>
                      <a:r>
                        <a:rPr lang="en-US" sz="900" b="1">
                          <a:solidFill>
                            <a:srgbClr val="000000"/>
                          </a:solidFill>
                          <a:effectLst/>
                        </a:rPr>
                        <a:t>Included use cases:</a:t>
                      </a:r>
                      <a:r>
                        <a:rPr lang="en-US" sz="900" b="0">
                          <a:solidFill>
                            <a:srgbClr val="000000"/>
                          </a:solidFill>
                          <a:effectLst/>
                        </a:rPr>
                        <a:t> </a:t>
                      </a:r>
                      <a:endParaRPr lang="en-US" sz="1400" b="0" i="0">
                        <a:effectLst/>
                      </a:endParaRPr>
                    </a:p>
                  </a:txBody>
                  <a:tcPr marL="52867" marR="52867" marT="26433" marB="26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endParaRPr lang="en-US" sz="1400" b="0" i="0">
                        <a:effectLst/>
                      </a:endParaRPr>
                    </a:p>
                  </a:txBody>
                  <a:tcPr marL="52867" marR="52867" marT="26433" marB="26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9057046"/>
                  </a:ext>
                </a:extLst>
              </a:tr>
              <a:tr h="412556">
                <a:tc>
                  <a:txBody>
                    <a:bodyPr/>
                    <a:lstStyle/>
                    <a:p>
                      <a:pPr algn="l" rtl="0" fontAlgn="base"/>
                      <a:r>
                        <a:rPr lang="en-US" sz="900" b="1">
                          <a:solidFill>
                            <a:srgbClr val="000000"/>
                          </a:solidFill>
                          <a:effectLst/>
                        </a:rPr>
                        <a:t>Preconditions:</a:t>
                      </a:r>
                      <a:r>
                        <a:rPr lang="en-US" sz="900" b="0">
                          <a:solidFill>
                            <a:srgbClr val="000000"/>
                          </a:solidFill>
                          <a:effectLst/>
                        </a:rPr>
                        <a:t> </a:t>
                      </a:r>
                      <a:endParaRPr lang="en-US" sz="1400" b="0" i="0">
                        <a:effectLst/>
                      </a:endParaRPr>
                    </a:p>
                  </a:txBody>
                  <a:tcPr marL="52867" marR="52867" marT="26433" marB="26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buFont typeface="+mj-lt"/>
                        <a:buAutoNum type="arabicPeriod"/>
                      </a:pPr>
                      <a:r>
                        <a:rPr lang="en-US" sz="900" b="0">
                          <a:solidFill>
                            <a:srgbClr val="000000"/>
                          </a:solidFill>
                          <a:effectLst/>
                        </a:rPr>
                        <a:t>The Admission Officer must be logged into the system.    </a:t>
                      </a:r>
                      <a:endParaRPr lang="en-US" sz="900" b="0">
                        <a:effectLst/>
                      </a:endParaRPr>
                    </a:p>
                    <a:p>
                      <a:pPr algn="l" rtl="0" fontAlgn="base">
                        <a:buFont typeface="+mj-lt"/>
                        <a:buAutoNum type="arabicPeriod" startAt="2"/>
                      </a:pPr>
                      <a:r>
                        <a:rPr lang="en-US" sz="900" b="0">
                          <a:solidFill>
                            <a:srgbClr val="000000"/>
                          </a:solidFill>
                          <a:effectLst/>
                        </a:rPr>
                        <a:t>An inquiry must be submitted and available in the system.  </a:t>
                      </a:r>
                      <a:endParaRPr lang="en-US" sz="900" b="0">
                        <a:effectLst/>
                      </a:endParaRPr>
                    </a:p>
                    <a:p>
                      <a:pPr algn="l" rtl="0" fontAlgn="base"/>
                      <a:r>
                        <a:rPr lang="en-US" sz="900" b="0">
                          <a:solidFill>
                            <a:srgbClr val="000000"/>
                          </a:solidFill>
                          <a:effectLst/>
                        </a:rPr>
                        <a:t>  </a:t>
                      </a:r>
                      <a:endParaRPr lang="en-US" sz="1400" b="0" i="0">
                        <a:effectLst/>
                      </a:endParaRPr>
                    </a:p>
                  </a:txBody>
                  <a:tcPr marL="52867" marR="52867" marT="26433" marB="26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5876902"/>
                  </a:ext>
                </a:extLst>
              </a:tr>
              <a:tr h="412556">
                <a:tc>
                  <a:txBody>
                    <a:bodyPr/>
                    <a:lstStyle/>
                    <a:p>
                      <a:pPr algn="l" rtl="0" fontAlgn="base"/>
                      <a:r>
                        <a:rPr lang="en-US" sz="900" b="1">
                          <a:solidFill>
                            <a:srgbClr val="000000"/>
                          </a:solidFill>
                          <a:effectLst/>
                        </a:rPr>
                        <a:t>Postconditions:</a:t>
                      </a:r>
                      <a:r>
                        <a:rPr lang="en-US" sz="900" b="0">
                          <a:solidFill>
                            <a:srgbClr val="000000"/>
                          </a:solidFill>
                          <a:effectLst/>
                        </a:rPr>
                        <a:t> </a:t>
                      </a:r>
                      <a:endParaRPr lang="en-US" sz="1400" b="0" i="0">
                        <a:effectLst/>
                      </a:endParaRPr>
                    </a:p>
                  </a:txBody>
                  <a:tcPr marL="52867" marR="52867" marT="26433" marB="26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buFont typeface="+mj-lt"/>
                        <a:buAutoNum type="arabicPeriod"/>
                      </a:pPr>
                      <a:r>
                        <a:rPr lang="en-US" sz="900" b="0">
                          <a:solidFill>
                            <a:srgbClr val="000000"/>
                          </a:solidFill>
                          <a:effectLst/>
                        </a:rPr>
                        <a:t>The admission details and newsletter have been sent to the lead. </a:t>
                      </a:r>
                      <a:endParaRPr lang="en-US" sz="900" b="0">
                        <a:effectLst/>
                      </a:endParaRPr>
                    </a:p>
                    <a:p>
                      <a:pPr algn="l" rtl="0" fontAlgn="base">
                        <a:buFont typeface="+mj-lt"/>
                        <a:buAutoNum type="arabicPeriod" startAt="2"/>
                      </a:pPr>
                      <a:r>
                        <a:rPr lang="en-US" sz="900" b="0">
                          <a:solidFill>
                            <a:srgbClr val="000000"/>
                          </a:solidFill>
                          <a:effectLst/>
                        </a:rPr>
                        <a:t>The lead receives the admission details via email. </a:t>
                      </a:r>
                      <a:endParaRPr lang="en-US" sz="900" b="0">
                        <a:effectLst/>
                      </a:endParaRPr>
                    </a:p>
                    <a:p>
                      <a:pPr algn="l" rtl="0" fontAlgn="base"/>
                      <a:r>
                        <a:rPr lang="en-US" sz="900" b="0">
                          <a:solidFill>
                            <a:srgbClr val="000000"/>
                          </a:solidFill>
                          <a:effectLst/>
                        </a:rPr>
                        <a:t>  </a:t>
                      </a:r>
                      <a:endParaRPr lang="en-US" sz="1400" b="0" i="0">
                        <a:effectLst/>
                      </a:endParaRPr>
                    </a:p>
                  </a:txBody>
                  <a:tcPr marL="52867" marR="52867" marT="26433" marB="26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5928105"/>
                  </a:ext>
                </a:extLst>
              </a:tr>
              <a:tr h="2141815">
                <a:tc>
                  <a:txBody>
                    <a:bodyPr/>
                    <a:lstStyle/>
                    <a:p>
                      <a:pPr algn="l" rtl="0" fontAlgn="base"/>
                      <a:r>
                        <a:rPr lang="en-US" sz="900" b="1">
                          <a:solidFill>
                            <a:srgbClr val="000000"/>
                          </a:solidFill>
                          <a:effectLst/>
                        </a:rPr>
                        <a:t>Main Success Scenario (or Basic Flow):</a:t>
                      </a:r>
                      <a:r>
                        <a:rPr lang="en-US" sz="900" b="0">
                          <a:solidFill>
                            <a:srgbClr val="000000"/>
                          </a:solidFill>
                          <a:effectLst/>
                        </a:rPr>
                        <a:t> </a:t>
                      </a:r>
                      <a:endParaRPr lang="en-US" sz="1400" b="0" i="0">
                        <a:effectLst/>
                      </a:endParaRPr>
                    </a:p>
                  </a:txBody>
                  <a:tcPr marL="52867" marR="52867" marT="26433" marB="26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buFont typeface="+mj-lt"/>
                        <a:buAutoNum type="arabicPeriod"/>
                      </a:pPr>
                      <a:r>
                        <a:rPr lang="en-US" sz="900" b="0">
                          <a:solidFill>
                            <a:srgbClr val="000000"/>
                          </a:solidFill>
                          <a:effectLst/>
                        </a:rPr>
                        <a:t>The lead clicks the “Submit Inquiry”. </a:t>
                      </a:r>
                      <a:endParaRPr lang="en-US" sz="900" b="0">
                        <a:effectLst/>
                      </a:endParaRPr>
                    </a:p>
                    <a:p>
                      <a:pPr algn="l" rtl="0" fontAlgn="base">
                        <a:buFont typeface="+mj-lt"/>
                        <a:buAutoNum type="arabicPeriod" startAt="2"/>
                      </a:pPr>
                      <a:r>
                        <a:rPr lang="en-US" sz="900" b="0">
                          <a:solidFill>
                            <a:srgbClr val="000000"/>
                          </a:solidFill>
                          <a:effectLst/>
                        </a:rPr>
                        <a:t>The actors fill in all the fields (e.g., personal details, contact information, inquiry) </a:t>
                      </a:r>
                      <a:endParaRPr lang="en-US" sz="900" b="0">
                        <a:effectLst/>
                      </a:endParaRPr>
                    </a:p>
                    <a:p>
                      <a:pPr algn="l" rtl="0" fontAlgn="base">
                        <a:buFont typeface="+mj-lt"/>
                        <a:buAutoNum type="arabicPeriod" startAt="3"/>
                      </a:pPr>
                      <a:r>
                        <a:rPr lang="en-US" sz="900" b="0">
                          <a:solidFill>
                            <a:srgbClr val="000000"/>
                          </a:solidFill>
                          <a:effectLst/>
                        </a:rPr>
                        <a:t>The lead submits the inquiry by clicking the button “Submit” </a:t>
                      </a:r>
                      <a:endParaRPr lang="en-US" sz="900" b="0">
                        <a:effectLst/>
                      </a:endParaRPr>
                    </a:p>
                    <a:p>
                      <a:pPr algn="l" rtl="0" fontAlgn="base">
                        <a:buFont typeface="+mj-lt"/>
                        <a:buAutoNum type="arabicPeriod" startAt="4"/>
                      </a:pPr>
                      <a:r>
                        <a:rPr lang="en-US" sz="900" b="0">
                          <a:solidFill>
                            <a:srgbClr val="000000"/>
                          </a:solidFill>
                          <a:effectLst/>
                        </a:rPr>
                        <a:t>The Admission Officer enters the admission module interface </a:t>
                      </a:r>
                      <a:endParaRPr lang="en-US" sz="900" b="0">
                        <a:effectLst/>
                      </a:endParaRPr>
                    </a:p>
                    <a:p>
                      <a:pPr algn="l" rtl="0" fontAlgn="base">
                        <a:buFont typeface="+mj-lt"/>
                        <a:buAutoNum type="arabicPeriod" startAt="5"/>
                      </a:pPr>
                      <a:r>
                        <a:rPr lang="en-US" sz="900" b="0">
                          <a:solidFill>
                            <a:srgbClr val="000000"/>
                          </a:solidFill>
                          <a:effectLst/>
                        </a:rPr>
                        <a:t>The Admission Officer navigates to the Inquiries item from the admin panel.   </a:t>
                      </a:r>
                      <a:endParaRPr lang="en-US" sz="900" b="0">
                        <a:effectLst/>
                      </a:endParaRPr>
                    </a:p>
                    <a:p>
                      <a:pPr algn="l" rtl="0" fontAlgn="base">
                        <a:buFont typeface="+mj-lt"/>
                        <a:buAutoNum type="arabicPeriod" startAt="6"/>
                      </a:pPr>
                      <a:r>
                        <a:rPr lang="en-US" sz="900" b="0">
                          <a:solidFill>
                            <a:srgbClr val="000000"/>
                          </a:solidFill>
                          <a:effectLst/>
                        </a:rPr>
                        <a:t>The system displays all the new inquiries. </a:t>
                      </a:r>
                      <a:endParaRPr lang="en-US" sz="900" b="0">
                        <a:effectLst/>
                      </a:endParaRPr>
                    </a:p>
                    <a:p>
                      <a:pPr algn="l" rtl="0" fontAlgn="base">
                        <a:buFont typeface="+mj-lt"/>
                        <a:buAutoNum type="arabicPeriod" startAt="7"/>
                      </a:pPr>
                      <a:r>
                        <a:rPr lang="en-US" sz="900" b="0">
                          <a:solidFill>
                            <a:srgbClr val="000000"/>
                          </a:solidFill>
                          <a:effectLst/>
                        </a:rPr>
                        <a:t>The Admission Officer selects an inquiry that needs to be processed.   </a:t>
                      </a:r>
                      <a:endParaRPr lang="en-US" sz="900" b="0">
                        <a:effectLst/>
                      </a:endParaRPr>
                    </a:p>
                    <a:p>
                      <a:pPr algn="l" rtl="0" fontAlgn="base">
                        <a:buFont typeface="+mj-lt"/>
                        <a:buAutoNum type="arabicPeriod" startAt="8"/>
                      </a:pPr>
                      <a:r>
                        <a:rPr lang="en-US" sz="900" b="0">
                          <a:solidFill>
                            <a:srgbClr val="000000"/>
                          </a:solidFill>
                          <a:effectLst/>
                        </a:rPr>
                        <a:t>The system displays the full details of the inquiry. </a:t>
                      </a:r>
                      <a:endParaRPr lang="en-US" sz="900" b="0">
                        <a:effectLst/>
                      </a:endParaRPr>
                    </a:p>
                    <a:p>
                      <a:pPr algn="l" rtl="0" fontAlgn="base">
                        <a:buFont typeface="+mj-lt"/>
                        <a:buAutoNum type="arabicPeriod" startAt="9"/>
                      </a:pPr>
                      <a:r>
                        <a:rPr lang="en-US" sz="900" b="0">
                          <a:solidFill>
                            <a:srgbClr val="000000"/>
                          </a:solidFill>
                          <a:effectLst/>
                        </a:rPr>
                        <a:t>The Admission Officer can navigate to the lead’s additional information. </a:t>
                      </a:r>
                      <a:endParaRPr lang="en-US" sz="900" b="0">
                        <a:effectLst/>
                      </a:endParaRPr>
                    </a:p>
                    <a:p>
                      <a:pPr algn="l" rtl="0" fontAlgn="base">
                        <a:buFont typeface="+mj-lt"/>
                        <a:buAutoNum type="arabicPeriod" startAt="10"/>
                      </a:pPr>
                      <a:r>
                        <a:rPr lang="en-US" sz="900" b="0">
                          <a:solidFill>
                            <a:srgbClr val="000000"/>
                          </a:solidFill>
                          <a:effectLst/>
                        </a:rPr>
                        <a:t>The Admission Officer clicks the ‘Send Admission Details button’ </a:t>
                      </a:r>
                      <a:endParaRPr lang="en-US" sz="900" b="0">
                        <a:effectLst/>
                      </a:endParaRPr>
                    </a:p>
                    <a:p>
                      <a:pPr algn="l" rtl="0" fontAlgn="base">
                        <a:buFont typeface="+mj-lt"/>
                        <a:buAutoNum type="arabicPeriod" startAt="11"/>
                      </a:pPr>
                      <a:r>
                        <a:rPr lang="en-US" sz="900" b="0">
                          <a:solidFill>
                            <a:srgbClr val="000000"/>
                          </a:solidFill>
                          <a:effectLst/>
                        </a:rPr>
                        <a:t>The Admission Details will pop up and the options are displayed (</a:t>
                      </a:r>
                      <a:r>
                        <a:rPr lang="en-US" sz="900" b="0" err="1">
                          <a:solidFill>
                            <a:srgbClr val="000000"/>
                          </a:solidFill>
                          <a:effectLst/>
                        </a:rPr>
                        <a:t>eg.</a:t>
                      </a:r>
                      <a:r>
                        <a:rPr lang="en-US" sz="900" b="0">
                          <a:solidFill>
                            <a:srgbClr val="000000"/>
                          </a:solidFill>
                          <a:effectLst/>
                        </a:rPr>
                        <a:t> Admission Requirements", "Tuition Fees", "Financial Aid/Scholarship Opportunities", "Campus Tours", "Programs”). </a:t>
                      </a:r>
                      <a:endParaRPr lang="en-US" sz="900" b="0">
                        <a:effectLst/>
                      </a:endParaRPr>
                    </a:p>
                    <a:p>
                      <a:pPr algn="l" rtl="0" fontAlgn="base">
                        <a:buFont typeface="+mj-lt"/>
                        <a:buAutoNum type="arabicPeriod" startAt="12"/>
                      </a:pPr>
                      <a:r>
                        <a:rPr lang="en-US" sz="900" b="0">
                          <a:solidFill>
                            <a:srgbClr val="000000"/>
                          </a:solidFill>
                          <a:effectLst/>
                        </a:rPr>
                        <a:t>The Admission Officer clicks what admission details need to be sent on the check box. </a:t>
                      </a:r>
                      <a:endParaRPr lang="en-US" sz="900" b="0">
                        <a:effectLst/>
                      </a:endParaRPr>
                    </a:p>
                    <a:p>
                      <a:pPr algn="l" rtl="0" fontAlgn="base">
                        <a:buFont typeface="+mj-lt"/>
                        <a:buAutoNum type="arabicPeriod" startAt="13"/>
                      </a:pPr>
                      <a:r>
                        <a:rPr lang="en-US" sz="900" b="0">
                          <a:solidFill>
                            <a:srgbClr val="000000"/>
                          </a:solidFill>
                          <a:effectLst/>
                        </a:rPr>
                        <a:t>The selected option is highlighted </a:t>
                      </a:r>
                      <a:endParaRPr lang="en-US" sz="900" b="0">
                        <a:effectLst/>
                      </a:endParaRPr>
                    </a:p>
                    <a:p>
                      <a:pPr algn="l" rtl="0" fontAlgn="base">
                        <a:buFont typeface="+mj-lt"/>
                        <a:buAutoNum type="arabicPeriod" startAt="14"/>
                      </a:pPr>
                      <a:r>
                        <a:rPr lang="en-US" sz="900" b="0">
                          <a:solidFill>
                            <a:srgbClr val="000000"/>
                          </a:solidFill>
                          <a:effectLst/>
                        </a:rPr>
                        <a:t>The actor clicks confirm </a:t>
                      </a:r>
                      <a:endParaRPr lang="en-US" sz="900" b="0">
                        <a:effectLst/>
                      </a:endParaRPr>
                    </a:p>
                    <a:p>
                      <a:pPr algn="l" rtl="0" fontAlgn="base">
                        <a:buFont typeface="+mj-lt"/>
                        <a:buAutoNum type="arabicPeriod" startAt="15"/>
                      </a:pPr>
                      <a:r>
                        <a:rPr lang="en-US" sz="900" b="0">
                          <a:solidFill>
                            <a:srgbClr val="000000"/>
                          </a:solidFill>
                          <a:effectLst/>
                        </a:rPr>
                        <a:t>The admission details are confirmed and sent through email to the lead. </a:t>
                      </a:r>
                      <a:endParaRPr lang="en-US" sz="900" b="0">
                        <a:effectLst/>
                      </a:endParaRPr>
                    </a:p>
                    <a:p>
                      <a:pPr algn="l" rtl="0" fontAlgn="base">
                        <a:buFont typeface="+mj-lt"/>
                        <a:buAutoNum type="arabicPeriod" startAt="16"/>
                      </a:pPr>
                      <a:r>
                        <a:rPr lang="en-US" sz="900" b="0">
                          <a:solidFill>
                            <a:srgbClr val="000000"/>
                          </a:solidFill>
                          <a:effectLst/>
                        </a:rPr>
                        <a:t>The system changes the inquiry status to “Responded” </a:t>
                      </a:r>
                      <a:endParaRPr lang="en-US" sz="900" b="0" i="0">
                        <a:effectLst/>
                        <a:latin typeface="Arial" panose="020B0604020202020204" pitchFamily="34" charset="0"/>
                      </a:endParaRPr>
                    </a:p>
                  </a:txBody>
                  <a:tcPr marL="52867" marR="52867" marT="26433" marB="26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7459602"/>
                  </a:ext>
                </a:extLst>
              </a:tr>
              <a:tr h="653138">
                <a:tc>
                  <a:txBody>
                    <a:bodyPr/>
                    <a:lstStyle/>
                    <a:p>
                      <a:pPr algn="l" rtl="0" fontAlgn="base"/>
                      <a:r>
                        <a:rPr lang="en-US" sz="900" b="1">
                          <a:solidFill>
                            <a:srgbClr val="000000"/>
                          </a:solidFill>
                          <a:effectLst/>
                        </a:rPr>
                        <a:t>Extensions:</a:t>
                      </a:r>
                      <a:r>
                        <a:rPr lang="en-US" sz="900" b="0">
                          <a:solidFill>
                            <a:srgbClr val="000000"/>
                          </a:solidFill>
                          <a:effectLst/>
                        </a:rPr>
                        <a:t> </a:t>
                      </a:r>
                      <a:endParaRPr lang="en-US" sz="1400" b="0" i="0">
                        <a:effectLst/>
                      </a:endParaRPr>
                    </a:p>
                  </a:txBody>
                  <a:tcPr marL="52867" marR="52867" marT="26433" marB="26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900" b="0">
                          <a:effectLst/>
                        </a:rPr>
                        <a:t>     6.1. If no new inquiries are present in the system. </a:t>
                      </a:r>
                      <a:endParaRPr lang="en-US" sz="1400" b="0">
                        <a:effectLst/>
                      </a:endParaRPr>
                    </a:p>
                    <a:p>
                      <a:pPr algn="l" rtl="0" fontAlgn="base"/>
                      <a:r>
                        <a:rPr lang="en-US" sz="900" b="0">
                          <a:effectLst/>
                        </a:rPr>
                        <a:t>            a. The system displays a message indicating that no new inquiries are available. </a:t>
                      </a:r>
                      <a:endParaRPr lang="en-US" sz="1400" b="0">
                        <a:effectLst/>
                      </a:endParaRPr>
                    </a:p>
                    <a:p>
                      <a:pPr algn="l" rtl="0" fontAlgn="base"/>
                      <a:r>
                        <a:rPr lang="en-US" sz="900" b="1">
                          <a:solidFill>
                            <a:srgbClr val="000000"/>
                          </a:solidFill>
                          <a:effectLst/>
                        </a:rPr>
                        <a:t>Use case ends</a:t>
                      </a:r>
                      <a:r>
                        <a:rPr lang="en-US" sz="900" b="0">
                          <a:solidFill>
                            <a:srgbClr val="000000"/>
                          </a:solidFill>
                          <a:effectLst/>
                        </a:rPr>
                        <a:t> </a:t>
                      </a:r>
                      <a:endParaRPr lang="en-US" sz="1400" b="0" i="0">
                        <a:effectLst/>
                      </a:endParaRPr>
                    </a:p>
                  </a:txBody>
                  <a:tcPr marL="52867" marR="52867" marT="26433" marB="26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641891"/>
                  </a:ext>
                </a:extLst>
              </a:tr>
            </a:tbl>
          </a:graphicData>
        </a:graphic>
      </p:graphicFrame>
    </p:spTree>
    <p:extLst>
      <p:ext uri="{BB962C8B-B14F-4D97-AF65-F5344CB8AC3E}">
        <p14:creationId xmlns:p14="http://schemas.microsoft.com/office/powerpoint/2010/main" val="1332115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660d09ab-dfc3-420c-ba20-1fe0b3a6183b" xsi:nil="true"/>
    <TaxCatchAll xmlns="8b05ccdc-40f9-48cf-a679-e67f7f817c1f" xsi:nil="true"/>
    <lcf76f155ced4ddcb4097134ff3c332f xmlns="660d09ab-dfc3-420c-ba20-1fe0b3a6183b">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2AE7E8C4A7D3468D0E48F902A27E3D" ma:contentTypeVersion="12" ma:contentTypeDescription="Create a new document." ma:contentTypeScope="" ma:versionID="e80d6a84cace4dfa585d58250e3c3f96">
  <xsd:schema xmlns:xsd="http://www.w3.org/2001/XMLSchema" xmlns:xs="http://www.w3.org/2001/XMLSchema" xmlns:p="http://schemas.microsoft.com/office/2006/metadata/properties" xmlns:ns2="660d09ab-dfc3-420c-ba20-1fe0b3a6183b" xmlns:ns3="8b05ccdc-40f9-48cf-a679-e67f7f817c1f" targetNamespace="http://schemas.microsoft.com/office/2006/metadata/properties" ma:root="true" ma:fieldsID="b4f1aa38a8640ac0252bc52fb7a796a9" ns2:_="" ns3:_="">
    <xsd:import namespace="660d09ab-dfc3-420c-ba20-1fe0b3a6183b"/>
    <xsd:import namespace="8b05ccdc-40f9-48cf-a679-e67f7f817c1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_Flow_SignoffStatu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0d09ab-dfc3-420c-ba20-1fe0b3a618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Flow_SignoffStatus" ma:index="12" nillable="true" ma:displayName="Sign-off status" ma:internalName="Sign_x002d_off_x0020_status">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aaf8b06a-778d-4447-b55c-f8813fb4c887" ma:termSetId="09814cd3-568e-fe90-9814-8d621ff8fb84" ma:anchorId="fba54fb3-c3e1-fe81-a776-ca4b69148c4d" ma:open="true" ma:isKeyword="false">
      <xsd:complexType>
        <xsd:sequence>
          <xsd:element ref="pc:Terms" minOccurs="0" maxOccurs="1"/>
        </xsd:sequence>
      </xsd:complex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b05ccdc-40f9-48cf-a679-e67f7f817c1f"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5e9192aa-25af-4240-b34d-19785bb5e46c}" ma:internalName="TaxCatchAll" ma:showField="CatchAllData" ma:web="8b05ccdc-40f9-48cf-a679-e67f7f817c1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948C5E-F023-485F-8B33-5DAC04B873B2}">
  <ds:schemaRefs>
    <ds:schemaRef ds:uri="660d09ab-dfc3-420c-ba20-1fe0b3a6183b"/>
    <ds:schemaRef ds:uri="8b05ccdc-40f9-48cf-a679-e67f7f817c1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7615163-0237-4846-ABA6-418C9D88F3EE}">
  <ds:schemaRefs>
    <ds:schemaRef ds:uri="http://schemas.microsoft.com/sharepoint/v3/contenttype/forms"/>
  </ds:schemaRefs>
</ds:datastoreItem>
</file>

<file path=customXml/itemProps3.xml><?xml version="1.0" encoding="utf-8"?>
<ds:datastoreItem xmlns:ds="http://schemas.openxmlformats.org/officeDocument/2006/customXml" ds:itemID="{1D4A170A-1C35-48B7-844C-6046E2562518}">
  <ds:schemaRefs>
    <ds:schemaRef ds:uri="660d09ab-dfc3-420c-ba20-1fe0b3a6183b"/>
    <ds:schemaRef ds:uri="8b05ccdc-40f9-48cf-a679-e67f7f817c1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32</Slides>
  <Notes>7</Notes>
  <HiddenSlides>0</HiddenSlide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InnolabAMS:  An Admission Management System for Elementary and Junior High School Institutions in the Philippines</vt:lpstr>
      <vt:lpstr>Contributions</vt:lpstr>
      <vt:lpstr>Comments Matrix</vt:lpstr>
      <vt:lpstr>Comment Matrix</vt:lpstr>
      <vt:lpstr>Use case diagram</vt:lpstr>
      <vt:lpstr>Before</vt:lpstr>
      <vt:lpstr>After</vt:lpstr>
      <vt:lpstr>Fully dressed use case</vt:lpstr>
      <vt:lpstr>PowerPoint Presentation</vt:lpstr>
      <vt:lpstr>PowerPoint Presentation</vt:lpstr>
      <vt:lpstr>PowerPoint Presentation</vt:lpstr>
      <vt:lpstr>PowerPoint Presentation</vt:lpstr>
      <vt:lpstr>PowerPoint Presentation</vt:lpstr>
      <vt:lpstr>PowerPoint Presentation</vt:lpstr>
      <vt:lpstr>Data flow diagram</vt:lpstr>
      <vt:lpstr>Context </vt:lpstr>
      <vt:lpstr>PowerPoint Presentation</vt:lpstr>
      <vt:lpstr>PowerPoint Presentation</vt:lpstr>
      <vt:lpstr>Level 1 </vt:lpstr>
      <vt:lpstr>Level 2 Manage Inquiries</vt:lpstr>
      <vt:lpstr>Level 2 Manage application </vt:lpstr>
      <vt:lpstr>Level 2 manage Scholarship</vt:lpstr>
      <vt:lpstr>Level 2 Generate reports</vt:lpstr>
      <vt:lpstr>Level 2 inspect application</vt:lpstr>
      <vt:lpstr>Activity Diagram</vt:lpstr>
      <vt:lpstr>PowerPoint Presentation</vt:lpstr>
      <vt:lpstr>PowerPoint Presentation</vt:lpstr>
      <vt:lpstr>PowerPoint Presentation</vt:lpstr>
      <vt:lpstr>PowerPoint Presentation</vt:lpstr>
      <vt:lpstr>PowerPoint Presentation</vt:lpstr>
      <vt:lpstr>Entity relationship Diagram</vt:lpstr>
      <vt:lpstr>Github repository and cloud hosted prototype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InnolabAMS:  An Admission Management System for Elementary and Junior High School Institutions in the Philippines</dc:title>
  <dc:creator>Reycel John Emmanuel Carcueva</dc:creator>
  <cp:revision>1</cp:revision>
  <dcterms:created xsi:type="dcterms:W3CDTF">2024-09-09T05:36:47Z</dcterms:created>
  <dcterms:modified xsi:type="dcterms:W3CDTF">2024-10-30T07:33:24Z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0x010100492AE7E8C4A7D3468D0E48F902A27E3D</vt:lpwstr>
  </property>
  <property fmtid="{D5CDD505-2E9C-101B-9397-08002B2CF9AE}" pid="3" name="MediaServiceImageTags">
    <vt:lpwstr/>
  </property>
</Properties>
</file>