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1"/>
  </p:notesMasterIdLst>
  <p:sldIdLst>
    <p:sldId id="256" r:id="rId5"/>
    <p:sldId id="274" r:id="rId6"/>
    <p:sldId id="290" r:id="rId7"/>
    <p:sldId id="333" r:id="rId8"/>
    <p:sldId id="354" r:id="rId9"/>
    <p:sldId id="355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86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273" r:id="rId4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2"/>
      <p:bold r:id="rId43"/>
      <p:italic r:id="rId44"/>
      <p:boldItalic r:id="rId45"/>
    </p:embeddedFont>
    <p:embeddedFont>
      <p:font typeface="Barlow Medium" panose="00000600000000000000" pitchFamily="2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Georgia" panose="02040502050405020303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MMS MATRIX" id="{533A6211-F735-4011-9D14-635F071412D2}">
          <p14:sldIdLst>
            <p14:sldId id="256"/>
            <p14:sldId id="274"/>
            <p14:sldId id="290"/>
            <p14:sldId id="333"/>
            <p14:sldId id="354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8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273"/>
          </p14:sldIdLst>
        </p14:section>
        <p14:section name="NOT NEEDED" id="{A8495D30-5905-47E0-806D-3471E9B7E3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739"/>
    <a:srgbClr val="F5F5EF"/>
    <a:srgbClr val="EF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9DEDE-8B69-082A-40B7-EF95B4BAA283}" v="9" dt="2023-03-21T06:57:00.873"/>
    <p1510:client id="{7325AE80-F073-150F-0E17-E984312999B2}" v="12" dt="2023-03-23T02:18:56.476"/>
    <p1510:client id="{C893A0B8-F51D-4B2B-A74E-45E3B7ADD382}" v="48" dt="2023-03-21T07:08:52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Vincent Nefalar" userId="630d4b2a-ac5d-42b5-bdfd-df490ddf05e5" providerId="ADAL" clId="{1A57B06B-C754-4E66-91A9-9538CD566498}"/>
    <pc:docChg chg="undo custSel addSld delSld modSld sldOrd delSection modSection">
      <pc:chgData name="Allan Vincent Nefalar" userId="630d4b2a-ac5d-42b5-bdfd-df490ddf05e5" providerId="ADAL" clId="{1A57B06B-C754-4E66-91A9-9538CD566498}" dt="2022-09-29T02:08:22.876" v="404" actId="17851"/>
      <pc:docMkLst>
        <pc:docMk/>
      </pc:docMkLst>
      <pc:sldChg chg="modNotesTx">
        <pc:chgData name="Allan Vincent Nefalar" userId="630d4b2a-ac5d-42b5-bdfd-df490ddf05e5" providerId="ADAL" clId="{1A57B06B-C754-4E66-91A9-9538CD566498}" dt="2022-09-29T00:48:33.757" v="352" actId="20577"/>
        <pc:sldMkLst>
          <pc:docMk/>
          <pc:sldMk cId="0" sldId="265"/>
        </pc:sldMkLst>
      </pc:sldChg>
      <pc:sldChg chg="modNotesTx">
        <pc:chgData name="Allan Vincent Nefalar" userId="630d4b2a-ac5d-42b5-bdfd-df490ddf05e5" providerId="ADAL" clId="{1A57B06B-C754-4E66-91A9-9538CD566498}" dt="2022-09-29T01:54:00.086" v="403" actId="20577"/>
        <pc:sldMkLst>
          <pc:docMk/>
          <pc:sldMk cId="0" sldId="269"/>
        </pc:sldMkLst>
      </pc:sldChg>
      <pc:sldChg chg="modSp mod">
        <pc:chgData name="Allan Vincent Nefalar" userId="630d4b2a-ac5d-42b5-bdfd-df490ddf05e5" providerId="ADAL" clId="{1A57B06B-C754-4E66-91A9-9538CD566498}" dt="2022-09-29T01:33:43.619" v="402" actId="20577"/>
        <pc:sldMkLst>
          <pc:docMk/>
          <pc:sldMk cId="0" sldId="276"/>
        </pc:sldMkLst>
        <pc:spChg chg="mod">
          <ac:chgData name="Allan Vincent Nefalar" userId="630d4b2a-ac5d-42b5-bdfd-df490ddf05e5" providerId="ADAL" clId="{1A57B06B-C754-4E66-91A9-9538CD566498}" dt="2022-09-29T01:33:43.619" v="402" actId="20577"/>
          <ac:spMkLst>
            <pc:docMk/>
            <pc:sldMk cId="0" sldId="276"/>
            <ac:spMk id="18" creationId="{F555827F-88ED-0A70-4C41-B140B701F4F6}"/>
          </ac:spMkLst>
        </pc:spChg>
      </pc:sldChg>
      <pc:sldChg chg="del">
        <pc:chgData name="Allan Vincent Nefalar" userId="630d4b2a-ac5d-42b5-bdfd-df490ddf05e5" providerId="ADAL" clId="{1A57B06B-C754-4E66-91A9-9538CD566498}" dt="2022-09-28T16:24:56.330" v="347" actId="2696"/>
        <pc:sldMkLst>
          <pc:docMk/>
          <pc:sldMk cId="2134040580" sldId="289"/>
        </pc:sldMkLst>
      </pc:sldChg>
      <pc:sldChg chg="del ord">
        <pc:chgData name="Allan Vincent Nefalar" userId="630d4b2a-ac5d-42b5-bdfd-df490ddf05e5" providerId="ADAL" clId="{1A57B06B-C754-4E66-91A9-9538CD566498}" dt="2022-09-28T16:24:59.021" v="348" actId="2696"/>
        <pc:sldMkLst>
          <pc:docMk/>
          <pc:sldMk cId="4001391420" sldId="306"/>
        </pc:sldMkLst>
      </pc:sldChg>
      <pc:sldChg chg="modSp mod">
        <pc:chgData name="Allan Vincent Nefalar" userId="630d4b2a-ac5d-42b5-bdfd-df490ddf05e5" providerId="ADAL" clId="{1A57B06B-C754-4E66-91A9-9538CD566498}" dt="2022-09-29T01:30:30.164" v="368" actId="20577"/>
        <pc:sldMkLst>
          <pc:docMk/>
          <pc:sldMk cId="3773729422" sldId="307"/>
        </pc:sldMkLst>
        <pc:spChg chg="mod">
          <ac:chgData name="Allan Vincent Nefalar" userId="630d4b2a-ac5d-42b5-bdfd-df490ddf05e5" providerId="ADAL" clId="{1A57B06B-C754-4E66-91A9-9538CD566498}" dt="2022-09-29T01:30:30.164" v="368" actId="20577"/>
          <ac:spMkLst>
            <pc:docMk/>
            <pc:sldMk cId="3773729422" sldId="307"/>
            <ac:spMk id="68" creationId="{B423FB48-BC64-D096-0055-7D58EB9FCB5A}"/>
          </ac:spMkLst>
        </pc:spChg>
      </pc:sldChg>
      <pc:sldChg chg="modSp new mod">
        <pc:chgData name="Allan Vincent Nefalar" userId="630d4b2a-ac5d-42b5-bdfd-df490ddf05e5" providerId="ADAL" clId="{1A57B06B-C754-4E66-91A9-9538CD566498}" dt="2022-09-28T10:38:12.452" v="50" actId="255"/>
        <pc:sldMkLst>
          <pc:docMk/>
          <pc:sldMk cId="2135892154" sldId="309"/>
        </pc:sldMkLst>
        <pc:spChg chg="mod">
          <ac:chgData name="Allan Vincent Nefalar" userId="630d4b2a-ac5d-42b5-bdfd-df490ddf05e5" providerId="ADAL" clId="{1A57B06B-C754-4E66-91A9-9538CD566498}" dt="2022-09-28T10:38:12.452" v="50" actId="255"/>
          <ac:spMkLst>
            <pc:docMk/>
            <pc:sldMk cId="2135892154" sldId="309"/>
            <ac:spMk id="2" creationId="{60AC09FB-8118-B15C-8218-5A27BD6CA2C5}"/>
          </ac:spMkLst>
        </pc:spChg>
      </pc:sldChg>
      <pc:sldChg chg="addSp delSp modSp new mod ord">
        <pc:chgData name="Allan Vincent Nefalar" userId="630d4b2a-ac5d-42b5-bdfd-df490ddf05e5" providerId="ADAL" clId="{1A57B06B-C754-4E66-91A9-9538CD566498}" dt="2022-09-28T10:50:04.278" v="138" actId="1076"/>
        <pc:sldMkLst>
          <pc:docMk/>
          <pc:sldMk cId="1927746757" sldId="310"/>
        </pc:sldMkLst>
        <pc:spChg chg="mod">
          <ac:chgData name="Allan Vincent Nefalar" userId="630d4b2a-ac5d-42b5-bdfd-df490ddf05e5" providerId="ADAL" clId="{1A57B06B-C754-4E66-91A9-9538CD566498}" dt="2022-09-28T10:49:21.917" v="105" actId="1076"/>
          <ac:spMkLst>
            <pc:docMk/>
            <pc:sldMk cId="1927746757" sldId="310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0:44:07.815" v="56" actId="478"/>
          <ac:spMkLst>
            <pc:docMk/>
            <pc:sldMk cId="1927746757" sldId="310"/>
            <ac:spMk id="3" creationId="{CA3F92D0-0264-0CA4-2BBB-828C5C6393A1}"/>
          </ac:spMkLst>
        </pc:spChg>
        <pc:spChg chg="del">
          <ac:chgData name="Allan Vincent Nefalar" userId="630d4b2a-ac5d-42b5-bdfd-df490ddf05e5" providerId="ADAL" clId="{1A57B06B-C754-4E66-91A9-9538CD566498}" dt="2022-09-28T10:44:09.385" v="57" actId="478"/>
          <ac:spMkLst>
            <pc:docMk/>
            <pc:sldMk cId="1927746757" sldId="310"/>
            <ac:spMk id="5" creationId="{70F73539-9EC9-69C2-DB6D-3AF562E8627F}"/>
          </ac:spMkLst>
        </pc:spChg>
        <pc:picChg chg="add mod">
          <ac:chgData name="Allan Vincent Nefalar" userId="630d4b2a-ac5d-42b5-bdfd-df490ddf05e5" providerId="ADAL" clId="{1A57B06B-C754-4E66-91A9-9538CD566498}" dt="2022-09-28T10:50:04.278" v="138" actId="1076"/>
          <ac:picMkLst>
            <pc:docMk/>
            <pc:sldMk cId="1927746757" sldId="310"/>
            <ac:picMk id="8" creationId="{B16B9A67-9894-13F3-FD3A-BEBCF4FB1929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5:09:37.393" v="327" actId="1076"/>
        <pc:sldMkLst>
          <pc:docMk/>
          <pc:sldMk cId="412866683" sldId="311"/>
        </pc:sldMkLst>
        <pc:spChg chg="mod">
          <ac:chgData name="Allan Vincent Nefalar" userId="630d4b2a-ac5d-42b5-bdfd-df490ddf05e5" providerId="ADAL" clId="{1A57B06B-C754-4E66-91A9-9538CD566498}" dt="2022-09-28T10:49:48.610" v="129" actId="20577"/>
          <ac:spMkLst>
            <pc:docMk/>
            <pc:sldMk cId="412866683" sldId="311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5:09:32.462" v="325" actId="478"/>
          <ac:spMkLst>
            <pc:docMk/>
            <pc:sldMk cId="412866683" sldId="311"/>
            <ac:spMk id="4" creationId="{F3A190BF-A61F-8094-5321-3ADB0D1FE8C7}"/>
          </ac:spMkLst>
        </pc:spChg>
        <pc:picChg chg="add mod">
          <ac:chgData name="Allan Vincent Nefalar" userId="630d4b2a-ac5d-42b5-bdfd-df490ddf05e5" providerId="ADAL" clId="{1A57B06B-C754-4E66-91A9-9538CD566498}" dt="2022-09-28T15:09:37.393" v="327" actId="1076"/>
          <ac:picMkLst>
            <pc:docMk/>
            <pc:sldMk cId="412866683" sldId="311"/>
            <ac:picMk id="5" creationId="{D6408273-FEA4-966C-A131-F128918DE39C}"/>
          </ac:picMkLst>
        </pc:picChg>
        <pc:picChg chg="del">
          <ac:chgData name="Allan Vincent Nefalar" userId="630d4b2a-ac5d-42b5-bdfd-df490ddf05e5" providerId="ADAL" clId="{1A57B06B-C754-4E66-91A9-9538CD566498}" dt="2022-09-28T10:49:51.389" v="130" actId="478"/>
          <ac:picMkLst>
            <pc:docMk/>
            <pc:sldMk cId="412866683" sldId="311"/>
            <ac:picMk id="8" creationId="{B16B9A67-9894-13F3-FD3A-BEBCF4FB1929}"/>
          </ac:picMkLst>
        </pc:picChg>
      </pc:sldChg>
      <pc:sldChg chg="addSp delSp modSp new del mod">
        <pc:chgData name="Allan Vincent Nefalar" userId="630d4b2a-ac5d-42b5-bdfd-df490ddf05e5" providerId="ADAL" clId="{1A57B06B-C754-4E66-91A9-9538CD566498}" dt="2022-09-28T10:49:36.072" v="110" actId="47"/>
        <pc:sldMkLst>
          <pc:docMk/>
          <pc:sldMk cId="3219623564" sldId="311"/>
        </pc:sldMkLst>
        <pc:spChg chg="mod">
          <ac:chgData name="Allan Vincent Nefalar" userId="630d4b2a-ac5d-42b5-bdfd-df490ddf05e5" providerId="ADAL" clId="{1A57B06B-C754-4E66-91A9-9538CD566498}" dt="2022-09-28T10:49:10.284" v="103" actId="1076"/>
          <ac:spMkLst>
            <pc:docMk/>
            <pc:sldMk cId="3219623564" sldId="311"/>
            <ac:spMk id="2" creationId="{3F2E9BD9-A9F1-7C12-8923-C66E83EC8FAC}"/>
          </ac:spMkLst>
        </pc:spChg>
        <pc:spChg chg="del">
          <ac:chgData name="Allan Vincent Nefalar" userId="630d4b2a-ac5d-42b5-bdfd-df490ddf05e5" providerId="ADAL" clId="{1A57B06B-C754-4E66-91A9-9538CD566498}" dt="2022-09-28T10:45:05.627" v="75" actId="478"/>
          <ac:spMkLst>
            <pc:docMk/>
            <pc:sldMk cId="3219623564" sldId="311"/>
            <ac:spMk id="3" creationId="{F8071658-27AC-D32A-1787-52C57FE14C18}"/>
          </ac:spMkLst>
        </pc:spChg>
        <pc:spChg chg="del">
          <ac:chgData name="Allan Vincent Nefalar" userId="630d4b2a-ac5d-42b5-bdfd-df490ddf05e5" providerId="ADAL" clId="{1A57B06B-C754-4E66-91A9-9538CD566498}" dt="2022-09-28T10:45:06.969" v="76" actId="478"/>
          <ac:spMkLst>
            <pc:docMk/>
            <pc:sldMk cId="3219623564" sldId="311"/>
            <ac:spMk id="5" creationId="{A075840B-3F8F-08D9-70CA-0DBB1550E016}"/>
          </ac:spMkLst>
        </pc:spChg>
        <pc:picChg chg="add mod">
          <ac:chgData name="Allan Vincent Nefalar" userId="630d4b2a-ac5d-42b5-bdfd-df490ddf05e5" providerId="ADAL" clId="{1A57B06B-C754-4E66-91A9-9538CD566498}" dt="2022-09-28T10:49:28.959" v="109" actId="1076"/>
          <ac:picMkLst>
            <pc:docMk/>
            <pc:sldMk cId="3219623564" sldId="311"/>
            <ac:picMk id="8" creationId="{A3B47312-CB53-B3C2-7D5D-37A04E3F4913}"/>
          </ac:picMkLst>
        </pc:picChg>
      </pc:sldChg>
      <pc:sldChg chg="delSp modSp add del mod">
        <pc:chgData name="Allan Vincent Nefalar" userId="630d4b2a-ac5d-42b5-bdfd-df490ddf05e5" providerId="ADAL" clId="{1A57B06B-C754-4E66-91A9-9538CD566498}" dt="2022-09-28T16:13:56.498" v="345" actId="47"/>
        <pc:sldMkLst>
          <pc:docMk/>
          <pc:sldMk cId="1303972418" sldId="312"/>
        </pc:sldMkLst>
        <pc:spChg chg="mod">
          <ac:chgData name="Allan Vincent Nefalar" userId="630d4b2a-ac5d-42b5-bdfd-df490ddf05e5" providerId="ADAL" clId="{1A57B06B-C754-4E66-91A9-9538CD566498}" dt="2022-09-28T10:51:00.039" v="164" actId="20577"/>
          <ac:spMkLst>
            <pc:docMk/>
            <pc:sldMk cId="1303972418" sldId="312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5:09:39.897" v="328" actId="478"/>
          <ac:spMkLst>
            <pc:docMk/>
            <pc:sldMk cId="1303972418" sldId="312"/>
            <ac:spMk id="4" creationId="{F3A190BF-A61F-8094-5321-3ADB0D1FE8C7}"/>
          </ac:spMkLst>
        </pc:spChg>
        <pc:picChg chg="del">
          <ac:chgData name="Allan Vincent Nefalar" userId="630d4b2a-ac5d-42b5-bdfd-df490ddf05e5" providerId="ADAL" clId="{1A57B06B-C754-4E66-91A9-9538CD566498}" dt="2022-09-28T10:51:04.223" v="165" actId="478"/>
          <ac:picMkLst>
            <pc:docMk/>
            <pc:sldMk cId="1303972418" sldId="312"/>
            <ac:picMk id="5" creationId="{D6408273-FEA4-966C-A131-F128918DE39C}"/>
          </ac:picMkLst>
        </pc:picChg>
      </pc:sldChg>
      <pc:sldChg chg="add del">
        <pc:chgData name="Allan Vincent Nefalar" userId="630d4b2a-ac5d-42b5-bdfd-df490ddf05e5" providerId="ADAL" clId="{1A57B06B-C754-4E66-91A9-9538CD566498}" dt="2022-09-28T10:49:40.179" v="111" actId="2696"/>
        <pc:sldMkLst>
          <pc:docMk/>
          <pc:sldMk cId="1680176607" sldId="312"/>
        </pc:sldMkLst>
      </pc:sldChg>
      <pc:sldChg chg="addSp delSp modSp add mod">
        <pc:chgData name="Allan Vincent Nefalar" userId="630d4b2a-ac5d-42b5-bdfd-df490ddf05e5" providerId="ADAL" clId="{1A57B06B-C754-4E66-91A9-9538CD566498}" dt="2022-09-28T16:15:25.233" v="346" actId="1076"/>
        <pc:sldMkLst>
          <pc:docMk/>
          <pc:sldMk cId="2210368327" sldId="313"/>
        </pc:sldMkLst>
        <pc:spChg chg="mod">
          <ac:chgData name="Allan Vincent Nefalar" userId="630d4b2a-ac5d-42b5-bdfd-df490ddf05e5" providerId="ADAL" clId="{1A57B06B-C754-4E66-91A9-9538CD566498}" dt="2022-09-28T10:51:13.535" v="184" actId="20577"/>
          <ac:spMkLst>
            <pc:docMk/>
            <pc:sldMk cId="2210368327" sldId="313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5:09:43.803" v="330" actId="478"/>
          <ac:spMkLst>
            <pc:docMk/>
            <pc:sldMk cId="2210368327" sldId="313"/>
            <ac:spMk id="4" creationId="{F3A190BF-A61F-8094-5321-3ADB0D1FE8C7}"/>
          </ac:spMkLst>
        </pc:spChg>
        <pc:picChg chg="add mod">
          <ac:chgData name="Allan Vincent Nefalar" userId="630d4b2a-ac5d-42b5-bdfd-df490ddf05e5" providerId="ADAL" clId="{1A57B06B-C754-4E66-91A9-9538CD566498}" dt="2022-09-28T16:15:25.233" v="346" actId="1076"/>
          <ac:picMkLst>
            <pc:docMk/>
            <pc:sldMk cId="2210368327" sldId="313"/>
            <ac:picMk id="5" creationId="{326DBCCC-E735-E192-42D7-C22890C5DA2E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5:10:05.615" v="335" actId="1076"/>
        <pc:sldMkLst>
          <pc:docMk/>
          <pc:sldMk cId="2259966313" sldId="314"/>
        </pc:sldMkLst>
        <pc:spChg chg="mod">
          <ac:chgData name="Allan Vincent Nefalar" userId="630d4b2a-ac5d-42b5-bdfd-df490ddf05e5" providerId="ADAL" clId="{1A57B06B-C754-4E66-91A9-9538CD566498}" dt="2022-09-28T10:54:04.848" v="206" actId="20577"/>
          <ac:spMkLst>
            <pc:docMk/>
            <pc:sldMk cId="2259966313" sldId="314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5:09:52.620" v="333" actId="478"/>
          <ac:spMkLst>
            <pc:docMk/>
            <pc:sldMk cId="2259966313" sldId="314"/>
            <ac:spMk id="4" creationId="{F3A190BF-A61F-8094-5321-3ADB0D1FE8C7}"/>
          </ac:spMkLst>
        </pc:spChg>
        <pc:picChg chg="del">
          <ac:chgData name="Allan Vincent Nefalar" userId="630d4b2a-ac5d-42b5-bdfd-df490ddf05e5" providerId="ADAL" clId="{1A57B06B-C754-4E66-91A9-9538CD566498}" dt="2022-09-28T10:54:06.359" v="207" actId="478"/>
          <ac:picMkLst>
            <pc:docMk/>
            <pc:sldMk cId="2259966313" sldId="314"/>
            <ac:picMk id="5" creationId="{326DBCCC-E735-E192-42D7-C22890C5DA2E}"/>
          </ac:picMkLst>
        </pc:picChg>
        <pc:picChg chg="add mod">
          <ac:chgData name="Allan Vincent Nefalar" userId="630d4b2a-ac5d-42b5-bdfd-df490ddf05e5" providerId="ADAL" clId="{1A57B06B-C754-4E66-91A9-9538CD566498}" dt="2022-09-28T15:10:05.615" v="335" actId="1076"/>
          <ac:picMkLst>
            <pc:docMk/>
            <pc:sldMk cId="2259966313" sldId="314"/>
            <ac:picMk id="7" creationId="{BA2C6E39-BF84-9A7A-292C-5E4B646CCB00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5:10:16.991" v="340" actId="1076"/>
        <pc:sldMkLst>
          <pc:docMk/>
          <pc:sldMk cId="627949298" sldId="315"/>
        </pc:sldMkLst>
        <pc:spChg chg="mod">
          <ac:chgData name="Allan Vincent Nefalar" userId="630d4b2a-ac5d-42b5-bdfd-df490ddf05e5" providerId="ADAL" clId="{1A57B06B-C754-4E66-91A9-9538CD566498}" dt="2022-09-28T10:54:46.211" v="223" actId="20577"/>
          <ac:spMkLst>
            <pc:docMk/>
            <pc:sldMk cId="627949298" sldId="315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5:10:10.325" v="338" actId="478"/>
          <ac:spMkLst>
            <pc:docMk/>
            <pc:sldMk cId="627949298" sldId="315"/>
            <ac:spMk id="4" creationId="{F3A190BF-A61F-8094-5321-3ADB0D1FE8C7}"/>
          </ac:spMkLst>
        </pc:spChg>
        <pc:picChg chg="add mod">
          <ac:chgData name="Allan Vincent Nefalar" userId="630d4b2a-ac5d-42b5-bdfd-df490ddf05e5" providerId="ADAL" clId="{1A57B06B-C754-4E66-91A9-9538CD566498}" dt="2022-09-28T15:10:16.991" v="340" actId="1076"/>
          <ac:picMkLst>
            <pc:docMk/>
            <pc:sldMk cId="627949298" sldId="315"/>
            <ac:picMk id="5" creationId="{D0C690AA-881A-70C4-4FD8-820BD61533D4}"/>
          </ac:picMkLst>
        </pc:picChg>
        <pc:picChg chg="del">
          <ac:chgData name="Allan Vincent Nefalar" userId="630d4b2a-ac5d-42b5-bdfd-df490ddf05e5" providerId="ADAL" clId="{1A57B06B-C754-4E66-91A9-9538CD566498}" dt="2022-09-28T10:55:00.555" v="224" actId="478"/>
          <ac:picMkLst>
            <pc:docMk/>
            <pc:sldMk cId="627949298" sldId="315"/>
            <ac:picMk id="7" creationId="{BA2C6E39-BF84-9A7A-292C-5E4B646CCB00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5:10:25.473" v="344" actId="1076"/>
        <pc:sldMkLst>
          <pc:docMk/>
          <pc:sldMk cId="3744425075" sldId="316"/>
        </pc:sldMkLst>
        <pc:spChg chg="mod">
          <ac:chgData name="Allan Vincent Nefalar" userId="630d4b2a-ac5d-42b5-bdfd-df490ddf05e5" providerId="ADAL" clId="{1A57B06B-C754-4E66-91A9-9538CD566498}" dt="2022-09-28T11:04:36.176" v="267" actId="14100"/>
          <ac:spMkLst>
            <pc:docMk/>
            <pc:sldMk cId="3744425075" sldId="316"/>
            <ac:spMk id="2" creationId="{C45F300C-6D44-DE84-B37A-24BCF2AE81CE}"/>
          </ac:spMkLst>
        </pc:spChg>
        <pc:spChg chg="del mod">
          <ac:chgData name="Allan Vincent Nefalar" userId="630d4b2a-ac5d-42b5-bdfd-df490ddf05e5" providerId="ADAL" clId="{1A57B06B-C754-4E66-91A9-9538CD566498}" dt="2022-09-28T15:10:21.844" v="343" actId="478"/>
          <ac:spMkLst>
            <pc:docMk/>
            <pc:sldMk cId="3744425075" sldId="316"/>
            <ac:spMk id="4" creationId="{F3A190BF-A61F-8094-5321-3ADB0D1FE8C7}"/>
          </ac:spMkLst>
        </pc:spChg>
        <pc:picChg chg="del">
          <ac:chgData name="Allan Vincent Nefalar" userId="630d4b2a-ac5d-42b5-bdfd-df490ddf05e5" providerId="ADAL" clId="{1A57B06B-C754-4E66-91A9-9538CD566498}" dt="2022-09-28T11:04:37.553" v="268" actId="478"/>
          <ac:picMkLst>
            <pc:docMk/>
            <pc:sldMk cId="3744425075" sldId="316"/>
            <ac:picMk id="5" creationId="{D0C690AA-881A-70C4-4FD8-820BD61533D4}"/>
          </ac:picMkLst>
        </pc:picChg>
        <pc:picChg chg="add mod">
          <ac:chgData name="Allan Vincent Nefalar" userId="630d4b2a-ac5d-42b5-bdfd-df490ddf05e5" providerId="ADAL" clId="{1A57B06B-C754-4E66-91A9-9538CD566498}" dt="2022-09-28T15:10:25.473" v="344" actId="1076"/>
          <ac:picMkLst>
            <pc:docMk/>
            <pc:sldMk cId="3744425075" sldId="316"/>
            <ac:picMk id="1026" creationId="{4234E954-9921-CADE-86C3-B262594EC5BD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1:11:37.636" v="300" actId="1076"/>
        <pc:sldMkLst>
          <pc:docMk/>
          <pc:sldMk cId="2808538004" sldId="317"/>
        </pc:sldMkLst>
        <pc:spChg chg="mod">
          <ac:chgData name="Allan Vincent Nefalar" userId="630d4b2a-ac5d-42b5-bdfd-df490ddf05e5" providerId="ADAL" clId="{1A57B06B-C754-4E66-91A9-9538CD566498}" dt="2022-09-28T11:11:01.261" v="295" actId="20577"/>
          <ac:spMkLst>
            <pc:docMk/>
            <pc:sldMk cId="2808538004" sldId="317"/>
            <ac:spMk id="2" creationId="{C45F300C-6D44-DE84-B37A-24BCF2AE81CE}"/>
          </ac:spMkLst>
        </pc:spChg>
        <pc:spChg chg="del">
          <ac:chgData name="Allan Vincent Nefalar" userId="630d4b2a-ac5d-42b5-bdfd-df490ddf05e5" providerId="ADAL" clId="{1A57B06B-C754-4E66-91A9-9538CD566498}" dt="2022-09-28T11:11:34.625" v="299" actId="478"/>
          <ac:spMkLst>
            <pc:docMk/>
            <pc:sldMk cId="2808538004" sldId="317"/>
            <ac:spMk id="4" creationId="{F3A190BF-A61F-8094-5321-3ADB0D1FE8C7}"/>
          </ac:spMkLst>
        </pc:spChg>
        <pc:picChg chg="del">
          <ac:chgData name="Allan Vincent Nefalar" userId="630d4b2a-ac5d-42b5-bdfd-df490ddf05e5" providerId="ADAL" clId="{1A57B06B-C754-4E66-91A9-9538CD566498}" dt="2022-09-28T11:11:03.193" v="296" actId="478"/>
          <ac:picMkLst>
            <pc:docMk/>
            <pc:sldMk cId="2808538004" sldId="317"/>
            <ac:picMk id="1026" creationId="{4234E954-9921-CADE-86C3-B262594EC5BD}"/>
          </ac:picMkLst>
        </pc:picChg>
        <pc:picChg chg="add mod">
          <ac:chgData name="Allan Vincent Nefalar" userId="630d4b2a-ac5d-42b5-bdfd-df490ddf05e5" providerId="ADAL" clId="{1A57B06B-C754-4E66-91A9-9538CD566498}" dt="2022-09-28T11:11:37.636" v="300" actId="1076"/>
          <ac:picMkLst>
            <pc:docMk/>
            <pc:sldMk cId="2808538004" sldId="317"/>
            <ac:picMk id="2050" creationId="{5E187D05-F788-5069-4E3E-9F3E129612B6}"/>
          </ac:picMkLst>
        </pc:picChg>
      </pc:sldChg>
      <pc:sldChg chg="addSp delSp modSp add mod">
        <pc:chgData name="Allan Vincent Nefalar" userId="630d4b2a-ac5d-42b5-bdfd-df490ddf05e5" providerId="ADAL" clId="{1A57B06B-C754-4E66-91A9-9538CD566498}" dt="2022-09-28T11:12:01.727" v="322" actId="1076"/>
        <pc:sldMkLst>
          <pc:docMk/>
          <pc:sldMk cId="4003975396" sldId="318"/>
        </pc:sldMkLst>
        <pc:spChg chg="mod">
          <ac:chgData name="Allan Vincent Nefalar" userId="630d4b2a-ac5d-42b5-bdfd-df490ddf05e5" providerId="ADAL" clId="{1A57B06B-C754-4E66-91A9-9538CD566498}" dt="2022-09-28T11:11:47.884" v="318" actId="20577"/>
          <ac:spMkLst>
            <pc:docMk/>
            <pc:sldMk cId="4003975396" sldId="318"/>
            <ac:spMk id="2" creationId="{C45F300C-6D44-DE84-B37A-24BCF2AE81CE}"/>
          </ac:spMkLst>
        </pc:spChg>
        <pc:picChg chg="del">
          <ac:chgData name="Allan Vincent Nefalar" userId="630d4b2a-ac5d-42b5-bdfd-df490ddf05e5" providerId="ADAL" clId="{1A57B06B-C754-4E66-91A9-9538CD566498}" dt="2022-09-28T11:11:50.170" v="319" actId="478"/>
          <ac:picMkLst>
            <pc:docMk/>
            <pc:sldMk cId="4003975396" sldId="318"/>
            <ac:picMk id="2050" creationId="{5E187D05-F788-5069-4E3E-9F3E129612B6}"/>
          </ac:picMkLst>
        </pc:picChg>
        <pc:picChg chg="add mod">
          <ac:chgData name="Allan Vincent Nefalar" userId="630d4b2a-ac5d-42b5-bdfd-df490ddf05e5" providerId="ADAL" clId="{1A57B06B-C754-4E66-91A9-9538CD566498}" dt="2022-09-28T11:12:01.727" v="322" actId="1076"/>
          <ac:picMkLst>
            <pc:docMk/>
            <pc:sldMk cId="4003975396" sldId="318"/>
            <ac:picMk id="3074" creationId="{5907896E-6155-3743-09D8-2B928CBB2EC7}"/>
          </ac:picMkLst>
        </pc:picChg>
      </pc:sldChg>
      <pc:sldChg chg="add del">
        <pc:chgData name="Allan Vincent Nefalar" userId="630d4b2a-ac5d-42b5-bdfd-df490ddf05e5" providerId="ADAL" clId="{1A57B06B-C754-4E66-91A9-9538CD566498}" dt="2022-09-29T01:32:31.846" v="372" actId="2890"/>
        <pc:sldMkLst>
          <pc:docMk/>
          <pc:sldMk cId="579734387" sldId="320"/>
        </pc:sldMkLst>
      </pc:sldChg>
      <pc:sldChg chg="add del">
        <pc:chgData name="Allan Vincent Nefalar" userId="630d4b2a-ac5d-42b5-bdfd-df490ddf05e5" providerId="ADAL" clId="{1A57B06B-C754-4E66-91A9-9538CD566498}" dt="2022-09-29T01:32:45.435" v="374" actId="2890"/>
        <pc:sldMkLst>
          <pc:docMk/>
          <pc:sldMk cId="2432276353" sldId="320"/>
        </pc:sldMkLst>
      </pc:sldChg>
      <pc:sldChg chg="modSp add mod">
        <pc:chgData name="Allan Vincent Nefalar" userId="630d4b2a-ac5d-42b5-bdfd-df490ddf05e5" providerId="ADAL" clId="{1A57B06B-C754-4E66-91A9-9538CD566498}" dt="2022-09-29T01:33:41.162" v="401" actId="20577"/>
        <pc:sldMkLst>
          <pc:docMk/>
          <pc:sldMk cId="4253927403" sldId="320"/>
        </pc:sldMkLst>
        <pc:spChg chg="mod">
          <ac:chgData name="Allan Vincent Nefalar" userId="630d4b2a-ac5d-42b5-bdfd-df490ddf05e5" providerId="ADAL" clId="{1A57B06B-C754-4E66-91A9-9538CD566498}" dt="2022-09-29T01:33:41.162" v="401" actId="20577"/>
          <ac:spMkLst>
            <pc:docMk/>
            <pc:sldMk cId="4253927403" sldId="320"/>
            <ac:spMk id="18" creationId="{F555827F-88ED-0A70-4C41-B140B701F4F6}"/>
          </ac:spMkLst>
        </pc:spChg>
      </pc:sldChg>
    </pc:docChg>
  </pc:docChgLst>
  <pc:docChgLst>
    <pc:chgData name="Vincent Nacor" userId="S::vanacor@student.apc.edu.ph::ff9a6c14-2e84-4713-b930-f9438152b254" providerId="AD" clId="Web-{39E9EBC3-9FB1-41CE-A8E8-EAE85FCCFE50}"/>
    <pc:docChg chg="addSld delSld modSld sldOrd modSection">
      <pc:chgData name="Vincent Nacor" userId="S::vanacor@student.apc.edu.ph::ff9a6c14-2e84-4713-b930-f9438152b254" providerId="AD" clId="Web-{39E9EBC3-9FB1-41CE-A8E8-EAE85FCCFE50}" dt="2023-03-20T03:56:29.035" v="120"/>
      <pc:docMkLst>
        <pc:docMk/>
      </pc:docMkLst>
      <pc:sldChg chg="modSp add ord replId">
        <pc:chgData name="Vincent Nacor" userId="S::vanacor@student.apc.edu.ph::ff9a6c14-2e84-4713-b930-f9438152b254" providerId="AD" clId="Web-{39E9EBC3-9FB1-41CE-A8E8-EAE85FCCFE50}" dt="2023-03-20T03:14:41.358" v="29" actId="20577"/>
        <pc:sldMkLst>
          <pc:docMk/>
          <pc:sldMk cId="1468946953" sldId="359"/>
        </pc:sldMkLst>
        <pc:spChg chg="mod">
          <ac:chgData name="Vincent Nacor" userId="S::vanacor@student.apc.edu.ph::ff9a6c14-2e84-4713-b930-f9438152b254" providerId="AD" clId="Web-{39E9EBC3-9FB1-41CE-A8E8-EAE85FCCFE50}" dt="2023-03-20T03:14:41.358" v="29" actId="20577"/>
          <ac:spMkLst>
            <pc:docMk/>
            <pc:sldMk cId="1468946953" sldId="359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14:47.764" v="31"/>
        <pc:sldMkLst>
          <pc:docMk/>
          <pc:sldMk cId="1151391563" sldId="360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15:10.233" v="33"/>
        <pc:sldMkLst>
          <pc:docMk/>
          <pc:sldMk cId="1681907616" sldId="361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17:40.270" v="62" actId="20577"/>
        <pc:sldMkLst>
          <pc:docMk/>
          <pc:sldMk cId="2819380690" sldId="362"/>
        </pc:sldMkLst>
        <pc:spChg chg="mod">
          <ac:chgData name="Vincent Nacor" userId="S::vanacor@student.apc.edu.ph::ff9a6c14-2e84-4713-b930-f9438152b254" providerId="AD" clId="Web-{39E9EBC3-9FB1-41CE-A8E8-EAE85FCCFE50}" dt="2023-03-20T03:17:40.270" v="62" actId="20577"/>
          <ac:spMkLst>
            <pc:docMk/>
            <pc:sldMk cId="2819380690" sldId="362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16:06.767" v="37"/>
        <pc:sldMkLst>
          <pc:docMk/>
          <pc:sldMk cId="274126982" sldId="363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16:21.017" v="39"/>
        <pc:sldMkLst>
          <pc:docMk/>
          <pc:sldMk cId="4121022579" sldId="364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0:25.306" v="67" actId="20577"/>
        <pc:sldMkLst>
          <pc:docMk/>
          <pc:sldMk cId="130429569" sldId="365"/>
        </pc:sldMkLst>
        <pc:spChg chg="mod">
          <ac:chgData name="Vincent Nacor" userId="S::vanacor@student.apc.edu.ph::ff9a6c14-2e84-4713-b930-f9438152b254" providerId="AD" clId="Web-{39E9EBC3-9FB1-41CE-A8E8-EAE85FCCFE50}" dt="2023-03-20T03:20:25.306" v="67" actId="20577"/>
          <ac:spMkLst>
            <pc:docMk/>
            <pc:sldMk cId="130429569" sldId="365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0:33.932" v="69"/>
        <pc:sldMkLst>
          <pc:docMk/>
          <pc:sldMk cId="1410644315" sldId="366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0:40.354" v="71"/>
        <pc:sldMkLst>
          <pc:docMk/>
          <pc:sldMk cId="2023328944" sldId="367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1:57.403" v="75" actId="20577"/>
        <pc:sldMkLst>
          <pc:docMk/>
          <pc:sldMk cId="1769898025" sldId="368"/>
        </pc:sldMkLst>
        <pc:spChg chg="mod">
          <ac:chgData name="Vincent Nacor" userId="S::vanacor@student.apc.edu.ph::ff9a6c14-2e84-4713-b930-f9438152b254" providerId="AD" clId="Web-{39E9EBC3-9FB1-41CE-A8E8-EAE85FCCFE50}" dt="2023-03-20T03:21:57.403" v="75" actId="20577"/>
          <ac:spMkLst>
            <pc:docMk/>
            <pc:sldMk cId="1769898025" sldId="368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2:03.997" v="77"/>
        <pc:sldMkLst>
          <pc:docMk/>
          <pc:sldMk cId="2630305475" sldId="369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2:12.388" v="79"/>
        <pc:sldMkLst>
          <pc:docMk/>
          <pc:sldMk cId="3736893734" sldId="370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3:01.968" v="87" actId="20577"/>
        <pc:sldMkLst>
          <pc:docMk/>
          <pc:sldMk cId="2134601229" sldId="371"/>
        </pc:sldMkLst>
        <pc:spChg chg="mod">
          <ac:chgData name="Vincent Nacor" userId="S::vanacor@student.apc.edu.ph::ff9a6c14-2e84-4713-b930-f9438152b254" providerId="AD" clId="Web-{39E9EBC3-9FB1-41CE-A8E8-EAE85FCCFE50}" dt="2023-03-20T03:23:01.968" v="87" actId="20577"/>
          <ac:spMkLst>
            <pc:docMk/>
            <pc:sldMk cId="2134601229" sldId="371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2:40.045" v="83"/>
        <pc:sldMkLst>
          <pc:docMk/>
          <pc:sldMk cId="3794511145" sldId="372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2:44.561" v="85"/>
        <pc:sldMkLst>
          <pc:docMk/>
          <pc:sldMk cId="4193208503" sldId="373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4:16.908" v="90" actId="20577"/>
        <pc:sldMkLst>
          <pc:docMk/>
          <pc:sldMk cId="4108306945" sldId="374"/>
        </pc:sldMkLst>
        <pc:spChg chg="mod">
          <ac:chgData name="Vincent Nacor" userId="S::vanacor@student.apc.edu.ph::ff9a6c14-2e84-4713-b930-f9438152b254" providerId="AD" clId="Web-{39E9EBC3-9FB1-41CE-A8E8-EAE85FCCFE50}" dt="2023-03-20T03:24:16.908" v="90" actId="20577"/>
          <ac:spMkLst>
            <pc:docMk/>
            <pc:sldMk cId="4108306945" sldId="374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4:27.143" v="92"/>
        <pc:sldMkLst>
          <pc:docMk/>
          <pc:sldMk cId="1503554692" sldId="375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4:39.299" v="94"/>
        <pc:sldMkLst>
          <pc:docMk/>
          <pc:sldMk cId="2186238758" sldId="376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5:19.926" v="98" actId="20577"/>
        <pc:sldMkLst>
          <pc:docMk/>
          <pc:sldMk cId="2348725024" sldId="377"/>
        </pc:sldMkLst>
        <pc:spChg chg="mod">
          <ac:chgData name="Vincent Nacor" userId="S::vanacor@student.apc.edu.ph::ff9a6c14-2e84-4713-b930-f9438152b254" providerId="AD" clId="Web-{39E9EBC3-9FB1-41CE-A8E8-EAE85FCCFE50}" dt="2023-03-20T03:25:19.926" v="98" actId="20577"/>
          <ac:spMkLst>
            <pc:docMk/>
            <pc:sldMk cId="2348725024" sldId="377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5:27.254" v="100"/>
        <pc:sldMkLst>
          <pc:docMk/>
          <pc:sldMk cId="1566558104" sldId="378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5:32.738" v="102"/>
        <pc:sldMkLst>
          <pc:docMk/>
          <pc:sldMk cId="2915863305" sldId="379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25:56.677" v="106" actId="20577"/>
        <pc:sldMkLst>
          <pc:docMk/>
          <pc:sldMk cId="1792221536" sldId="380"/>
        </pc:sldMkLst>
        <pc:spChg chg="mod">
          <ac:chgData name="Vincent Nacor" userId="S::vanacor@student.apc.edu.ph::ff9a6c14-2e84-4713-b930-f9438152b254" providerId="AD" clId="Web-{39E9EBC3-9FB1-41CE-A8E8-EAE85FCCFE50}" dt="2023-03-20T03:25:56.677" v="106" actId="20577"/>
          <ac:spMkLst>
            <pc:docMk/>
            <pc:sldMk cId="1792221536" sldId="380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26:25.412" v="110"/>
        <pc:sldMkLst>
          <pc:docMk/>
          <pc:sldMk cId="1075059884" sldId="381"/>
        </pc:sldMkLst>
      </pc:sldChg>
      <pc:sldChg chg="add del replId">
        <pc:chgData name="Vincent Nacor" userId="S::vanacor@student.apc.edu.ph::ff9a6c14-2e84-4713-b930-f9438152b254" providerId="AD" clId="Web-{39E9EBC3-9FB1-41CE-A8E8-EAE85FCCFE50}" dt="2023-03-20T03:26:11.615" v="108"/>
        <pc:sldMkLst>
          <pc:docMk/>
          <pc:sldMk cId="3563906633" sldId="381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26:33.069" v="112"/>
        <pc:sldMkLst>
          <pc:docMk/>
          <pc:sldMk cId="1921115004" sldId="382"/>
        </pc:sldMkLst>
      </pc:sldChg>
      <pc:sldChg chg="modSp add ord replId">
        <pc:chgData name="Vincent Nacor" userId="S::vanacor@student.apc.edu.ph::ff9a6c14-2e84-4713-b930-f9438152b254" providerId="AD" clId="Web-{39E9EBC3-9FB1-41CE-A8E8-EAE85FCCFE50}" dt="2023-03-20T03:56:06.988" v="116" actId="20577"/>
        <pc:sldMkLst>
          <pc:docMk/>
          <pc:sldMk cId="1073288500" sldId="383"/>
        </pc:sldMkLst>
        <pc:spChg chg="mod">
          <ac:chgData name="Vincent Nacor" userId="S::vanacor@student.apc.edu.ph::ff9a6c14-2e84-4713-b930-f9438152b254" providerId="AD" clId="Web-{39E9EBC3-9FB1-41CE-A8E8-EAE85FCCFE50}" dt="2023-03-20T03:56:06.988" v="116" actId="20577"/>
          <ac:spMkLst>
            <pc:docMk/>
            <pc:sldMk cId="1073288500" sldId="383"/>
            <ac:spMk id="2" creationId="{EB8048F6-CF4E-8116-2D14-A0468159E4EC}"/>
          </ac:spMkLst>
        </pc:spChg>
      </pc:sldChg>
      <pc:sldChg chg="add ord replId">
        <pc:chgData name="Vincent Nacor" userId="S::vanacor@student.apc.edu.ph::ff9a6c14-2e84-4713-b930-f9438152b254" providerId="AD" clId="Web-{39E9EBC3-9FB1-41CE-A8E8-EAE85FCCFE50}" dt="2023-03-20T03:56:19.426" v="118"/>
        <pc:sldMkLst>
          <pc:docMk/>
          <pc:sldMk cId="782023371" sldId="384"/>
        </pc:sldMkLst>
      </pc:sldChg>
      <pc:sldChg chg="add ord replId">
        <pc:chgData name="Vincent Nacor" userId="S::vanacor@student.apc.edu.ph::ff9a6c14-2e84-4713-b930-f9438152b254" providerId="AD" clId="Web-{39E9EBC3-9FB1-41CE-A8E8-EAE85FCCFE50}" dt="2023-03-20T03:56:29.035" v="120"/>
        <pc:sldMkLst>
          <pc:docMk/>
          <pc:sldMk cId="3418697796" sldId="385"/>
        </pc:sldMkLst>
      </pc:sldChg>
    </pc:docChg>
  </pc:docChgLst>
  <pc:docChgLst>
    <pc:chgData name="Patrick Cortez" userId="S::pacortez2@student.apc.edu.ph::c91ae468-b31e-4ef8-9a08-4d496fbde8ce" providerId="AD" clId="Web-{02B46567-F78D-85FD-0073-67C4AE5FD0BA}"/>
    <pc:docChg chg="modSld">
      <pc:chgData name="Patrick Cortez" userId="S::pacortez2@student.apc.edu.ph::c91ae468-b31e-4ef8-9a08-4d496fbde8ce" providerId="AD" clId="Web-{02B46567-F78D-85FD-0073-67C4AE5FD0BA}" dt="2022-10-19T08:28:42.409" v="1" actId="1076"/>
      <pc:docMkLst>
        <pc:docMk/>
      </pc:docMkLst>
      <pc:sldChg chg="modSp">
        <pc:chgData name="Patrick Cortez" userId="S::pacortez2@student.apc.edu.ph::c91ae468-b31e-4ef8-9a08-4d496fbde8ce" providerId="AD" clId="Web-{02B46567-F78D-85FD-0073-67C4AE5FD0BA}" dt="2022-10-19T08:28:42.409" v="1" actId="1076"/>
        <pc:sldMkLst>
          <pc:docMk/>
          <pc:sldMk cId="1927746757" sldId="310"/>
        </pc:sldMkLst>
        <pc:picChg chg="mod">
          <ac:chgData name="Patrick Cortez" userId="S::pacortez2@student.apc.edu.ph::c91ae468-b31e-4ef8-9a08-4d496fbde8ce" providerId="AD" clId="Web-{02B46567-F78D-85FD-0073-67C4AE5FD0BA}" dt="2022-10-19T08:28:42.409" v="1" actId="1076"/>
          <ac:picMkLst>
            <pc:docMk/>
            <pc:sldMk cId="1927746757" sldId="310"/>
            <ac:picMk id="8" creationId="{B16B9A67-9894-13F3-FD3A-BEBCF4FB1929}"/>
          </ac:picMkLst>
        </pc:picChg>
      </pc:sldChg>
    </pc:docChg>
  </pc:docChgLst>
  <pc:docChgLst>
    <pc:chgData name="Kieyl Ponce" userId="00524dbf-861f-4ea1-b944-7975a6e223a8" providerId="ADAL" clId="{A6F76E3F-0506-4F68-89C8-12FFF18E0052}"/>
    <pc:docChg chg="undo redo custSel addSld modSld sldOrd modMainMaster addSection delSection modSection">
      <pc:chgData name="Kieyl Ponce" userId="00524dbf-861f-4ea1-b944-7975a6e223a8" providerId="ADAL" clId="{A6F76E3F-0506-4F68-89C8-12FFF18E0052}" dt="2022-06-06T04:47:16.700" v="517" actId="20577"/>
      <pc:docMkLst>
        <pc:docMk/>
      </pc:docMkLst>
      <pc:sldChg chg="addSp modSp mod modTransition">
        <pc:chgData name="Kieyl Ponce" userId="00524dbf-861f-4ea1-b944-7975a6e223a8" providerId="ADAL" clId="{A6F76E3F-0506-4F68-89C8-12FFF18E0052}" dt="2022-06-06T04:39:43.414" v="512" actId="20577"/>
        <pc:sldMkLst>
          <pc:docMk/>
          <pc:sldMk cId="0" sldId="256"/>
        </pc:sldMkLst>
        <pc:spChg chg="add mod">
          <ac:chgData name="Kieyl Ponce" userId="00524dbf-861f-4ea1-b944-7975a6e223a8" providerId="ADAL" clId="{A6F76E3F-0506-4F68-89C8-12FFF18E0052}" dt="2022-06-06T03:34:11.319" v="418" actId="1076"/>
          <ac:spMkLst>
            <pc:docMk/>
            <pc:sldMk cId="0" sldId="256"/>
            <ac:spMk id="7" creationId="{79929517-A8F7-49AC-0469-2DB5EE0F1CD4}"/>
          </ac:spMkLst>
        </pc:spChg>
        <pc:spChg chg="mod">
          <ac:chgData name="Kieyl Ponce" userId="00524dbf-861f-4ea1-b944-7975a6e223a8" providerId="ADAL" clId="{A6F76E3F-0506-4F68-89C8-12FFF18E0052}" dt="2022-06-06T04:39:09.469" v="502" actId="313"/>
          <ac:spMkLst>
            <pc:docMk/>
            <pc:sldMk cId="0" sldId="256"/>
            <ac:spMk id="8" creationId="{E38BF520-BA19-61B9-4F25-EA55FA733A4C}"/>
          </ac:spMkLst>
        </pc:spChg>
        <pc:spChg chg="mod">
          <ac:chgData name="Kieyl Ponce" userId="00524dbf-861f-4ea1-b944-7975a6e223a8" providerId="ADAL" clId="{A6F76E3F-0506-4F68-89C8-12FFF18E0052}" dt="2022-06-06T04:39:43.414" v="512" actId="20577"/>
          <ac:spMkLst>
            <pc:docMk/>
            <pc:sldMk cId="0" sldId="256"/>
            <ac:spMk id="59" creationId="{00000000-0000-0000-0000-000000000000}"/>
          </ac:spMkLst>
        </pc:spChg>
        <pc:picChg chg="add mod">
          <ac:chgData name="Kieyl Ponce" userId="00524dbf-861f-4ea1-b944-7975a6e223a8" providerId="ADAL" clId="{A6F76E3F-0506-4F68-89C8-12FFF18E0052}" dt="2022-06-06T03:33:52.755" v="416" actId="1076"/>
          <ac:picMkLst>
            <pc:docMk/>
            <pc:sldMk cId="0" sldId="256"/>
            <ac:picMk id="1026" creationId="{A15302EF-3A98-F28B-58C0-884FE04A5951}"/>
          </ac:picMkLst>
        </pc:picChg>
      </pc:sldChg>
      <pc:sldChg chg="addSp delSp modSp mod modTransition">
        <pc:chgData name="Kieyl Ponce" userId="00524dbf-861f-4ea1-b944-7975a6e223a8" providerId="ADAL" clId="{A6F76E3F-0506-4F68-89C8-12FFF18E0052}" dt="2022-06-06T04:30:00.708" v="498" actId="20577"/>
        <pc:sldMkLst>
          <pc:docMk/>
          <pc:sldMk cId="0" sldId="257"/>
        </pc:sldMkLst>
        <pc:spChg chg="add del mod">
          <ac:chgData name="Kieyl Ponce" userId="00524dbf-861f-4ea1-b944-7975a6e223a8" providerId="ADAL" clId="{A6F76E3F-0506-4F68-89C8-12FFF18E0052}" dt="2022-06-06T01:58:10.894" v="105" actId="478"/>
          <ac:spMkLst>
            <pc:docMk/>
            <pc:sldMk cId="0" sldId="257"/>
            <ac:spMk id="3" creationId="{72D00B61-3E9B-1D0C-4FEC-C905444B33FD}"/>
          </ac:spMkLst>
        </pc:spChg>
        <pc:spChg chg="del">
          <ac:chgData name="Kieyl Ponce" userId="00524dbf-861f-4ea1-b944-7975a6e223a8" providerId="ADAL" clId="{A6F76E3F-0506-4F68-89C8-12FFF18E0052}" dt="2022-06-06T01:58:07.502" v="104" actId="478"/>
          <ac:spMkLst>
            <pc:docMk/>
            <pc:sldMk cId="0" sldId="257"/>
            <ac:spMk id="5" creationId="{3EAE3027-861E-3780-237B-1468B16F7192}"/>
          </ac:spMkLst>
        </pc:spChg>
        <pc:spChg chg="del">
          <ac:chgData name="Kieyl Ponce" userId="00524dbf-861f-4ea1-b944-7975a6e223a8" providerId="ADAL" clId="{A6F76E3F-0506-4F68-89C8-12FFF18E0052}" dt="2022-06-06T01:54:18.546" v="34" actId="478"/>
          <ac:spMkLst>
            <pc:docMk/>
            <pc:sldMk cId="0" sldId="257"/>
            <ac:spMk id="17" creationId="{408C17EC-CFA6-81AC-7919-DBE94E245A20}"/>
          </ac:spMkLst>
        </pc:spChg>
        <pc:spChg chg="del">
          <ac:chgData name="Kieyl Ponce" userId="00524dbf-861f-4ea1-b944-7975a6e223a8" providerId="ADAL" clId="{A6F76E3F-0506-4F68-89C8-12FFF18E0052}" dt="2022-06-06T01:54:18.546" v="34" actId="478"/>
          <ac:spMkLst>
            <pc:docMk/>
            <pc:sldMk cId="0" sldId="257"/>
            <ac:spMk id="47" creationId="{98652C93-47FE-564D-4298-EA818387DB5A}"/>
          </ac:spMkLst>
        </pc:spChg>
        <pc:spChg chg="del">
          <ac:chgData name="Kieyl Ponce" userId="00524dbf-861f-4ea1-b944-7975a6e223a8" providerId="ADAL" clId="{A6F76E3F-0506-4F68-89C8-12FFF18E0052}" dt="2022-06-06T01:54:38.339" v="38" actId="478"/>
          <ac:spMkLst>
            <pc:docMk/>
            <pc:sldMk cId="0" sldId="257"/>
            <ac:spMk id="68" creationId="{B423FB48-BC64-D096-0055-7D58EB9FCB5A}"/>
          </ac:spMkLst>
        </pc:spChg>
        <pc:spChg chg="mod">
          <ac:chgData name="Kieyl Ponce" userId="00524dbf-861f-4ea1-b944-7975a6e223a8" providerId="ADAL" clId="{A6F76E3F-0506-4F68-89C8-12FFF18E0052}" dt="2022-06-06T01:51:45.464" v="7" actId="1076"/>
          <ac:spMkLst>
            <pc:docMk/>
            <pc:sldMk cId="0" sldId="257"/>
            <ac:spMk id="69" creationId="{00000000-0000-0000-0000-000000000000}"/>
          </ac:spMkLst>
        </pc:spChg>
        <pc:spChg chg="del">
          <ac:chgData name="Kieyl Ponce" userId="00524dbf-861f-4ea1-b944-7975a6e223a8" providerId="ADAL" clId="{A6F76E3F-0506-4F68-89C8-12FFF18E0052}" dt="2022-06-06T01:54:18.546" v="34" actId="478"/>
          <ac:spMkLst>
            <pc:docMk/>
            <pc:sldMk cId="0" sldId="257"/>
            <ac:spMk id="76" creationId="{9C62DBA5-C7C0-6539-3E5B-67FB42BB8E70}"/>
          </ac:spMkLst>
        </pc:spChg>
        <pc:spChg chg="del">
          <ac:chgData name="Kieyl Ponce" userId="00524dbf-861f-4ea1-b944-7975a6e223a8" providerId="ADAL" clId="{A6F76E3F-0506-4F68-89C8-12FFF18E0052}" dt="2022-06-06T01:54:34.744" v="37" actId="478"/>
          <ac:spMkLst>
            <pc:docMk/>
            <pc:sldMk cId="0" sldId="257"/>
            <ac:spMk id="91" creationId="{90357C89-19E5-ECD8-7A20-9B6E0BCD53AF}"/>
          </ac:spMkLst>
        </pc:spChg>
        <pc:spChg chg="add mod">
          <ac:chgData name="Kieyl Ponce" userId="00524dbf-861f-4ea1-b944-7975a6e223a8" providerId="ADAL" clId="{A6F76E3F-0506-4F68-89C8-12FFF18E0052}" dt="2022-06-06T01:55:04.876" v="43" actId="122"/>
          <ac:spMkLst>
            <pc:docMk/>
            <pc:sldMk cId="0" sldId="257"/>
            <ac:spMk id="92" creationId="{02DB66E3-1E78-6F50-E5DF-3E077A5D7533}"/>
          </ac:spMkLst>
        </pc:spChg>
        <pc:spChg chg="add mod">
          <ac:chgData name="Kieyl Ponce" userId="00524dbf-861f-4ea1-b944-7975a6e223a8" providerId="ADAL" clId="{A6F76E3F-0506-4F68-89C8-12FFF18E0052}" dt="2022-06-06T01:54:55.417" v="41" actId="1076"/>
          <ac:spMkLst>
            <pc:docMk/>
            <pc:sldMk cId="0" sldId="257"/>
            <ac:spMk id="93" creationId="{E8494EC4-3D97-AA1E-FE4C-2CAABC21E082}"/>
          </ac:spMkLst>
        </pc:spChg>
        <pc:spChg chg="add mod">
          <ac:chgData name="Kieyl Ponce" userId="00524dbf-861f-4ea1-b944-7975a6e223a8" providerId="ADAL" clId="{A6F76E3F-0506-4F68-89C8-12FFF18E0052}" dt="2022-06-06T01:54:55.417" v="41" actId="1076"/>
          <ac:spMkLst>
            <pc:docMk/>
            <pc:sldMk cId="0" sldId="257"/>
            <ac:spMk id="94" creationId="{97C7EC96-32E6-7D8A-E23A-B80E22759BDC}"/>
          </ac:spMkLst>
        </pc:spChg>
        <pc:spChg chg="add mod">
          <ac:chgData name="Kieyl Ponce" userId="00524dbf-861f-4ea1-b944-7975a6e223a8" providerId="ADAL" clId="{A6F76E3F-0506-4F68-89C8-12FFF18E0052}" dt="2022-06-06T01:54:55.417" v="41" actId="1076"/>
          <ac:spMkLst>
            <pc:docMk/>
            <pc:sldMk cId="0" sldId="257"/>
            <ac:spMk id="95" creationId="{A5C1C23B-E930-E418-2522-D710F751AA22}"/>
          </ac:spMkLst>
        </pc:spChg>
        <pc:spChg chg="add mod">
          <ac:chgData name="Kieyl Ponce" userId="00524dbf-861f-4ea1-b944-7975a6e223a8" providerId="ADAL" clId="{A6F76E3F-0506-4F68-89C8-12FFF18E0052}" dt="2022-06-06T01:54:55.417" v="41" actId="1076"/>
          <ac:spMkLst>
            <pc:docMk/>
            <pc:sldMk cId="0" sldId="257"/>
            <ac:spMk id="96" creationId="{73DBDA71-463B-F6A9-8A88-C8B39EC379A4}"/>
          </ac:spMkLst>
        </pc:spChg>
        <pc:spChg chg="add mod">
          <ac:chgData name="Kieyl Ponce" userId="00524dbf-861f-4ea1-b944-7975a6e223a8" providerId="ADAL" clId="{A6F76E3F-0506-4F68-89C8-12FFF18E0052}" dt="2022-06-06T01:55:30.840" v="47" actId="1076"/>
          <ac:spMkLst>
            <pc:docMk/>
            <pc:sldMk cId="0" sldId="257"/>
            <ac:spMk id="97" creationId="{6A54E83B-F597-0A4E-DFF0-22EB5F7C15CD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99" creationId="{EE923EB2-4A5A-CDD0-5416-9FAA42EBE23D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00" creationId="{29061708-4C13-9FFF-7182-030E4237CA0F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01" creationId="{53DCC3A1-98D3-9B72-693C-FF5E197A4649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02" creationId="{441E088A-5F32-7D9C-49B5-C22127BAA296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03" creationId="{5E91EAB3-E067-9717-CA02-725ED6DF8247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04" creationId="{EB305134-B4AD-00B8-17ED-5A5150369309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05" creationId="{675404E5-E365-5418-480B-A9FF59E523A3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06" creationId="{CBB219DD-4C11-BF1E-B0AA-0AB086F1D088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07" creationId="{EB367132-98AD-40BC-13C1-17FCCE3B11BB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08" creationId="{5B9D6EB3-09FD-428A-13A2-6A02427487B9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09" creationId="{2A404826-8E0C-9513-3B1C-662E7EE34D75}"/>
          </ac:spMkLst>
        </pc:spChg>
        <pc:spChg chg="del">
          <ac:chgData name="Kieyl Ponce" userId="00524dbf-861f-4ea1-b944-7975a6e223a8" providerId="ADAL" clId="{A6F76E3F-0506-4F68-89C8-12FFF18E0052}" dt="2022-06-06T01:51:57.711" v="8" actId="478"/>
          <ac:spMkLst>
            <pc:docMk/>
            <pc:sldMk cId="0" sldId="257"/>
            <ac:spMk id="110" creationId="{988403E7-AB92-C989-EF48-FC9458336B38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4" creationId="{D976DBE3-FC16-74EA-E723-F11135B7A15C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5" creationId="{8EE0239C-7182-EA2F-D7E5-5F7F28D351EA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6" creationId="{F4340748-031E-7B6C-1621-9B2FF6D64BC9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7" creationId="{B16A43DF-5464-6F6D-F7EA-71A0C819760D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8" creationId="{7CE52148-45F6-5E03-9114-D4C09E0701B9}"/>
          </ac:spMkLst>
        </pc:spChg>
        <pc:spChg chg="mod">
          <ac:chgData name="Kieyl Ponce" userId="00524dbf-861f-4ea1-b944-7975a6e223a8" providerId="ADAL" clId="{A6F76E3F-0506-4F68-89C8-12FFF18E0052}" dt="2022-06-06T01:54:19.781" v="35"/>
          <ac:spMkLst>
            <pc:docMk/>
            <pc:sldMk cId="0" sldId="257"/>
            <ac:spMk id="129" creationId="{76ECE781-F674-A2F6-B233-14D3FC2EFEA6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1" creationId="{9E77CB46-6D19-688A-D533-F4CD8656255A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2" creationId="{AFA0D329-2D56-7B4C-30F9-25134613290C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3" creationId="{371AE3FD-1C5A-3A57-9946-B5807D355E44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4" creationId="{B658A0ED-E883-4824-87F9-7745DC6EFAB3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5" creationId="{873F488A-93B6-C6EC-6E12-A9BAFEFDF11D}"/>
          </ac:spMkLst>
        </pc:spChg>
        <pc:spChg chg="add mod">
          <ac:chgData name="Kieyl Ponce" userId="00524dbf-861f-4ea1-b944-7975a6e223a8" providerId="ADAL" clId="{A6F76E3F-0506-4F68-89C8-12FFF18E0052}" dt="2022-06-06T01:58:54.282" v="110" actId="1076"/>
          <ac:spMkLst>
            <pc:docMk/>
            <pc:sldMk cId="0" sldId="257"/>
            <ac:spMk id="136" creationId="{2F84AFEE-5D77-FBB7-B792-38EC77ACE83F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8" creationId="{D2799A43-BC0C-2E9A-4DE5-DFC4BF0B5D08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39" creationId="{D139B7DF-60AB-0751-BA57-3C3C8251E0AB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40" creationId="{E2BE832F-CCF9-C6F9-F440-0D1123309C8F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41" creationId="{30321AA0-84DF-00D4-0734-5BF9408D4028}"/>
          </ac:spMkLst>
        </pc:spChg>
        <pc:spChg chg="mod">
          <ac:chgData name="Kieyl Ponce" userId="00524dbf-861f-4ea1-b944-7975a6e223a8" providerId="ADAL" clId="{A6F76E3F-0506-4F68-89C8-12FFF18E0052}" dt="2022-06-06T01:58:40.741" v="109"/>
          <ac:spMkLst>
            <pc:docMk/>
            <pc:sldMk cId="0" sldId="257"/>
            <ac:spMk id="142" creationId="{5B790BE1-6C13-F856-211B-595F03833442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4" creationId="{6FA7D559-5D38-5E9E-7A36-AD3F2BACA047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5" creationId="{14A04A54-10FC-49BF-8FAE-8F0C5015A12C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6" creationId="{CD7CC45F-35F6-9950-B813-F640D7E8AFD5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7" creationId="{E642622B-EFF6-7533-AFA7-A5FE75683EE8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8" creationId="{5B0C0F94-7929-11B6-4428-C634EAF42841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49" creationId="{3886E9DF-0C2A-476D-91BC-9EECACCC0470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0" creationId="{6701C917-ACBC-CFD2-317D-A57C7DD0750B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2" creationId="{66356290-0E39-B1E5-FBF1-FDCCC5B0A67F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3" creationId="{2A1D0C04-F593-8ECB-C20D-DB439017815C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4" creationId="{237E9F2A-00C3-DFC2-37A6-8D13FC6B9C0B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5" creationId="{A218F23F-5533-483F-BBF8-4FCBCA20EE8D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6" creationId="{1903CF32-2FFE-11AD-1389-BAC64C375DC7}"/>
          </ac:spMkLst>
        </pc:spChg>
        <pc:spChg chg="add mod">
          <ac:chgData name="Kieyl Ponce" userId="00524dbf-861f-4ea1-b944-7975a6e223a8" providerId="ADAL" clId="{A6F76E3F-0506-4F68-89C8-12FFF18E0052}" dt="2022-06-06T04:30:00.708" v="498" actId="20577"/>
          <ac:spMkLst>
            <pc:docMk/>
            <pc:sldMk cId="0" sldId="257"/>
            <ac:spMk id="157" creationId="{CDE1ADAE-DD49-7045-D3A7-D52E074C02A8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59" creationId="{26E794D8-A76C-063F-4AA5-DC21375A7064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60" creationId="{7896FF8D-EB8C-BD90-60B4-0676F8C1EA4B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61" creationId="{33BAFDF9-2DC5-B86F-44B1-AE2238C468F9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62" creationId="{C6519A44-FE53-47CF-7450-420249EA7020}"/>
          </ac:spMkLst>
        </pc:spChg>
        <pc:spChg chg="mod">
          <ac:chgData name="Kieyl Ponce" userId="00524dbf-861f-4ea1-b944-7975a6e223a8" providerId="ADAL" clId="{A6F76E3F-0506-4F68-89C8-12FFF18E0052}" dt="2022-06-06T01:59:02.546" v="111"/>
          <ac:spMkLst>
            <pc:docMk/>
            <pc:sldMk cId="0" sldId="257"/>
            <ac:spMk id="163" creationId="{6B2A3C69-2814-1FD5-9631-9293D25AEEAC}"/>
          </ac:spMkLst>
        </pc:spChg>
        <pc:spChg chg="add mod">
          <ac:chgData name="Kieyl Ponce" userId="00524dbf-861f-4ea1-b944-7975a6e223a8" providerId="ADAL" clId="{A6F76E3F-0506-4F68-89C8-12FFF18E0052}" dt="2022-06-06T02:00:46.539" v="142" actId="1076"/>
          <ac:spMkLst>
            <pc:docMk/>
            <pc:sldMk cId="0" sldId="257"/>
            <ac:spMk id="164" creationId="{983C1240-B605-EC22-6FCA-780D62DA78CE}"/>
          </ac:spMkLst>
        </pc:spChg>
        <pc:spChg chg="mod">
          <ac:chgData name="Kieyl Ponce" userId="00524dbf-861f-4ea1-b944-7975a6e223a8" providerId="ADAL" clId="{A6F76E3F-0506-4F68-89C8-12FFF18E0052}" dt="2022-06-06T02:00:36.955" v="141"/>
          <ac:spMkLst>
            <pc:docMk/>
            <pc:sldMk cId="0" sldId="257"/>
            <ac:spMk id="166" creationId="{BB6BFC04-5E06-95DC-631A-3EBAC0B3A566}"/>
          </ac:spMkLst>
        </pc:spChg>
        <pc:spChg chg="mod">
          <ac:chgData name="Kieyl Ponce" userId="00524dbf-861f-4ea1-b944-7975a6e223a8" providerId="ADAL" clId="{A6F76E3F-0506-4F68-89C8-12FFF18E0052}" dt="2022-06-06T02:00:36.955" v="141"/>
          <ac:spMkLst>
            <pc:docMk/>
            <pc:sldMk cId="0" sldId="257"/>
            <ac:spMk id="167" creationId="{71FAFFA6-5196-EC4C-E42A-B7075646875E}"/>
          </ac:spMkLst>
        </pc:spChg>
        <pc:spChg chg="mod">
          <ac:chgData name="Kieyl Ponce" userId="00524dbf-861f-4ea1-b944-7975a6e223a8" providerId="ADAL" clId="{A6F76E3F-0506-4F68-89C8-12FFF18E0052}" dt="2022-06-06T02:00:36.955" v="141"/>
          <ac:spMkLst>
            <pc:docMk/>
            <pc:sldMk cId="0" sldId="257"/>
            <ac:spMk id="168" creationId="{D19D7318-1B4B-A17C-D692-60783A5B96EC}"/>
          </ac:spMkLst>
        </pc:spChg>
        <pc:spChg chg="mod">
          <ac:chgData name="Kieyl Ponce" userId="00524dbf-861f-4ea1-b944-7975a6e223a8" providerId="ADAL" clId="{A6F76E3F-0506-4F68-89C8-12FFF18E0052}" dt="2022-06-06T02:00:36.955" v="141"/>
          <ac:spMkLst>
            <pc:docMk/>
            <pc:sldMk cId="0" sldId="257"/>
            <ac:spMk id="169" creationId="{E3C938D3-02F7-5542-DC98-9E28CE9527EC}"/>
          </ac:spMkLst>
        </pc:spChg>
        <pc:spChg chg="mod">
          <ac:chgData name="Kieyl Ponce" userId="00524dbf-861f-4ea1-b944-7975a6e223a8" providerId="ADAL" clId="{A6F76E3F-0506-4F68-89C8-12FFF18E0052}" dt="2022-06-06T02:00:36.955" v="141"/>
          <ac:spMkLst>
            <pc:docMk/>
            <pc:sldMk cId="0" sldId="257"/>
            <ac:spMk id="170" creationId="{443BC996-476F-07E5-2B52-66A6531FE6CD}"/>
          </ac:spMkLst>
        </pc:spChg>
        <pc:spChg chg="add mod">
          <ac:chgData name="Kieyl Ponce" userId="00524dbf-861f-4ea1-b944-7975a6e223a8" providerId="ADAL" clId="{A6F76E3F-0506-4F68-89C8-12FFF18E0052}" dt="2022-06-06T02:13:29.840" v="261" actId="1076"/>
          <ac:spMkLst>
            <pc:docMk/>
            <pc:sldMk cId="0" sldId="257"/>
            <ac:spMk id="171" creationId="{EFB04A2B-5384-6EB7-42D4-6BD0DB9995D3}"/>
          </ac:spMkLst>
        </pc:s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32" creationId="{D6734219-0F2D-4375-7E36-3CF7370DE9C3}"/>
          </ac:grpSpMkLst>
        </pc:gr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40" creationId="{95BD3A0C-29F9-144B-8AF8-7245B819FA56}"/>
          </ac:grpSpMkLst>
        </pc:gr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62" creationId="{8630915B-6EAF-E0B5-AA49-CFF415E57E2D}"/>
          </ac:grpSpMkLst>
        </pc:gr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70" creationId="{F7E6125B-C09F-DB76-4791-63D304A8819B}"/>
          </ac:grpSpMkLst>
        </pc:gr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79" creationId="{D25621F0-2ED6-A2DD-73DB-211F4F4BE829}"/>
          </ac:grpSpMkLst>
        </pc:grpChg>
        <pc:grpChg chg="del">
          <ac:chgData name="Kieyl Ponce" userId="00524dbf-861f-4ea1-b944-7975a6e223a8" providerId="ADAL" clId="{A6F76E3F-0506-4F68-89C8-12FFF18E0052}" dt="2022-06-06T01:54:18.546" v="34" actId="478"/>
          <ac:grpSpMkLst>
            <pc:docMk/>
            <pc:sldMk cId="0" sldId="257"/>
            <ac:grpSpMk id="85" creationId="{954F9C88-C413-B45F-1841-1328CF9DD9D2}"/>
          </ac:grpSpMkLst>
        </pc:grpChg>
        <pc:grpChg chg="add mod">
          <ac:chgData name="Kieyl Ponce" userId="00524dbf-861f-4ea1-b944-7975a6e223a8" providerId="ADAL" clId="{A6F76E3F-0506-4F68-89C8-12FFF18E0052}" dt="2022-06-06T01:55:16.629" v="44" actId="1076"/>
          <ac:grpSpMkLst>
            <pc:docMk/>
            <pc:sldMk cId="0" sldId="257"/>
            <ac:grpSpMk id="98" creationId="{A5C159A7-088E-11B4-DD3C-7EEB212AF891}"/>
          </ac:grpSpMkLst>
        </pc:grpChg>
        <pc:grpChg chg="del">
          <ac:chgData name="Kieyl Ponce" userId="00524dbf-861f-4ea1-b944-7975a6e223a8" providerId="ADAL" clId="{A6F76E3F-0506-4F68-89C8-12FFF18E0052}" dt="2022-06-06T01:51:57.711" v="8" actId="478"/>
          <ac:grpSpMkLst>
            <pc:docMk/>
            <pc:sldMk cId="0" sldId="257"/>
            <ac:grpSpMk id="111" creationId="{5142504D-6AD0-4287-31BD-4D74573DFEB7}"/>
          </ac:grpSpMkLst>
        </pc:grpChg>
        <pc:grpChg chg="add mod">
          <ac:chgData name="Kieyl Ponce" userId="00524dbf-861f-4ea1-b944-7975a6e223a8" providerId="ADAL" clId="{A6F76E3F-0506-4F68-89C8-12FFF18E0052}" dt="2022-06-06T01:58:54.282" v="110" actId="1076"/>
          <ac:grpSpMkLst>
            <pc:docMk/>
            <pc:sldMk cId="0" sldId="257"/>
            <ac:grpSpMk id="130" creationId="{935A0081-5757-0C6A-69B8-22D8B1FF7720}"/>
          </ac:grpSpMkLst>
        </pc:grpChg>
        <pc:grpChg chg="add mod">
          <ac:chgData name="Kieyl Ponce" userId="00524dbf-861f-4ea1-b944-7975a6e223a8" providerId="ADAL" clId="{A6F76E3F-0506-4F68-89C8-12FFF18E0052}" dt="2022-06-06T01:58:54.282" v="110" actId="1076"/>
          <ac:grpSpMkLst>
            <pc:docMk/>
            <pc:sldMk cId="0" sldId="257"/>
            <ac:grpSpMk id="137" creationId="{7CEE530D-8F10-308A-0241-731D4E4CD160}"/>
          </ac:grpSpMkLst>
        </pc:grpChg>
        <pc:grpChg chg="add mod">
          <ac:chgData name="Kieyl Ponce" userId="00524dbf-861f-4ea1-b944-7975a6e223a8" providerId="ADAL" clId="{A6F76E3F-0506-4F68-89C8-12FFF18E0052}" dt="2022-06-06T02:00:19.584" v="138" actId="14100"/>
          <ac:grpSpMkLst>
            <pc:docMk/>
            <pc:sldMk cId="0" sldId="257"/>
            <ac:grpSpMk id="143" creationId="{007AEC30-96E8-87EF-D5CF-3DE1A1882B5C}"/>
          </ac:grpSpMkLst>
        </pc:grpChg>
        <pc:grpChg chg="add mod">
          <ac:chgData name="Kieyl Ponce" userId="00524dbf-861f-4ea1-b944-7975a6e223a8" providerId="ADAL" clId="{A6F76E3F-0506-4F68-89C8-12FFF18E0052}" dt="2022-06-06T02:00:19.584" v="138" actId="14100"/>
          <ac:grpSpMkLst>
            <pc:docMk/>
            <pc:sldMk cId="0" sldId="257"/>
            <ac:grpSpMk id="151" creationId="{D297F014-D705-0337-AA3D-DF2612A27A66}"/>
          </ac:grpSpMkLst>
        </pc:grpChg>
        <pc:grpChg chg="add mod">
          <ac:chgData name="Kieyl Ponce" userId="00524dbf-861f-4ea1-b944-7975a6e223a8" providerId="ADAL" clId="{A6F76E3F-0506-4F68-89C8-12FFF18E0052}" dt="2022-06-06T02:00:19.584" v="138" actId="14100"/>
          <ac:grpSpMkLst>
            <pc:docMk/>
            <pc:sldMk cId="0" sldId="257"/>
            <ac:grpSpMk id="158" creationId="{54A5A848-DC37-00F8-D2FC-E7AF2C5FAAB3}"/>
          </ac:grpSpMkLst>
        </pc:grpChg>
        <pc:grpChg chg="add mod">
          <ac:chgData name="Kieyl Ponce" userId="00524dbf-861f-4ea1-b944-7975a6e223a8" providerId="ADAL" clId="{A6F76E3F-0506-4F68-89C8-12FFF18E0052}" dt="2022-06-06T02:00:46.539" v="142" actId="1076"/>
          <ac:grpSpMkLst>
            <pc:docMk/>
            <pc:sldMk cId="0" sldId="257"/>
            <ac:grpSpMk id="165" creationId="{7F21BCF3-FE65-C14E-84EE-E3D00CA0F0C2}"/>
          </ac:grpSpMkLst>
        </pc:grpChg>
      </pc:sldChg>
      <pc:sldChg chg="modSp mod modTransition">
        <pc:chgData name="Kieyl Ponce" userId="00524dbf-861f-4ea1-b944-7975a6e223a8" providerId="ADAL" clId="{A6F76E3F-0506-4F68-89C8-12FFF18E0052}" dt="2022-06-06T03:46:20.303" v="493"/>
        <pc:sldMkLst>
          <pc:docMk/>
          <pc:sldMk cId="0" sldId="265"/>
        </pc:sldMkLst>
        <pc:spChg chg="mod">
          <ac:chgData name="Kieyl Ponce" userId="00524dbf-861f-4ea1-b944-7975a6e223a8" providerId="ADAL" clId="{A6F76E3F-0506-4F68-89C8-12FFF18E0052}" dt="2022-06-06T03:35:20.984" v="425" actId="20577"/>
          <ac:spMkLst>
            <pc:docMk/>
            <pc:sldMk cId="0" sldId="265"/>
            <ac:spMk id="33" creationId="{06C66917-79A8-68DE-B950-E94E3575A242}"/>
          </ac:spMkLst>
        </pc:spChg>
      </pc:sldChg>
      <pc:sldChg chg="addSp modSp mod modTransition modNotesTx">
        <pc:chgData name="Kieyl Ponce" userId="00524dbf-861f-4ea1-b944-7975a6e223a8" providerId="ADAL" clId="{A6F76E3F-0506-4F68-89C8-12FFF18E0052}" dt="2022-06-06T04:47:16.700" v="517" actId="20577"/>
        <pc:sldMkLst>
          <pc:docMk/>
          <pc:sldMk cId="0" sldId="269"/>
        </pc:sldMkLst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2" creationId="{E839ED7A-C1C1-3B71-19CD-9D1B36F9706E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3" creationId="{CA4B980D-1E76-AE08-545E-030BB9FCF2D8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4" creationId="{EBFB54B4-D7BC-B447-7C9C-936B517B7401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5" creationId="{C95831A8-E56C-E98C-AE67-2FB8990C8015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39" creationId="{7CA6C66B-ED2D-5B9D-07AE-0F559FB9258D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40" creationId="{5306EB91-0794-CBC4-851D-21B94171D2A3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57" creationId="{D25D8AAD-4E55-2C01-C75B-B4B85567D89A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58" creationId="{C45DDF97-51A7-8708-D5D4-5A690A27636C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59" creationId="{93A1402A-5277-E1D6-F09B-15DC0C46B0AB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60" creationId="{33D4EA8F-E0EF-6757-2F5E-83632CD3FF98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61" creationId="{E002DB70-D500-7CC0-879E-CC1EFDF96404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68" creationId="{C9A7A6A2-B0F9-52AF-823D-987846561E22}"/>
          </ac:spMkLst>
        </pc:spChg>
        <pc:spChg chg="add mod">
          <ac:chgData name="Kieyl Ponce" userId="00524dbf-861f-4ea1-b944-7975a6e223a8" providerId="ADAL" clId="{A6F76E3F-0506-4F68-89C8-12FFF18E0052}" dt="2022-06-06T03:41:04.657" v="455" actId="1076"/>
          <ac:spMkLst>
            <pc:docMk/>
            <pc:sldMk cId="0" sldId="269"/>
            <ac:spMk id="70" creationId="{DC42B070-4AA9-770D-046B-671EA7D15CB2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72" creationId="{F4E0812F-2D83-6319-9D6E-157DFD607082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73" creationId="{6E7F1C27-BF79-B618-F909-32320B00F11C}"/>
          </ac:spMkLst>
        </pc:spChg>
        <pc:spChg chg="mod">
          <ac:chgData name="Kieyl Ponce" userId="00524dbf-861f-4ea1-b944-7975a6e223a8" providerId="ADAL" clId="{A6F76E3F-0506-4F68-89C8-12FFF18E0052}" dt="2022-06-06T02:17:33.432" v="284" actId="1076"/>
          <ac:spMkLst>
            <pc:docMk/>
            <pc:sldMk cId="0" sldId="269"/>
            <ac:spMk id="74" creationId="{C6685696-C9AA-79D4-6DFE-F1CA14DF3F3A}"/>
          </ac:spMkLst>
        </pc:spChg>
        <pc:spChg chg="mod">
          <ac:chgData name="Kieyl Ponce" userId="00524dbf-861f-4ea1-b944-7975a6e223a8" providerId="ADAL" clId="{A6F76E3F-0506-4F68-89C8-12FFF18E0052}" dt="2022-06-06T02:17:38.458" v="285" actId="1076"/>
          <ac:spMkLst>
            <pc:docMk/>
            <pc:sldMk cId="0" sldId="269"/>
            <ac:spMk id="75" creationId="{645840C0-40F1-B233-451C-4F7B4966F816}"/>
          </ac:spMkLst>
        </pc:s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18" creationId="{C1C7EC06-D1F2-93BE-C7A7-D9E8ECCD09E7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24" creationId="{699A38E4-84C2-2B71-58C4-9B17854020B9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30" creationId="{0ED74E2A-24E2-372D-5944-D3C959D299A5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41" creationId="{DDB74071-C13D-07DE-AD81-DFA2D2712EBC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49" creationId="{18B34633-8140-B65B-8371-466ADDFBF980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62" creationId="{ACACCE27-DD2D-9D05-993D-D20A7E673264}"/>
          </ac:grpSpMkLst>
        </pc:grpChg>
        <pc:grpChg chg="mod">
          <ac:chgData name="Kieyl Ponce" userId="00524dbf-861f-4ea1-b944-7975a6e223a8" providerId="ADAL" clId="{A6F76E3F-0506-4F68-89C8-12FFF18E0052}" dt="2022-06-06T02:17:33.432" v="284" actId="1076"/>
          <ac:grpSpMkLst>
            <pc:docMk/>
            <pc:sldMk cId="0" sldId="269"/>
            <ac:grpSpMk id="271" creationId="{00000000-0000-0000-0000-000000000000}"/>
          </ac:grpSpMkLst>
        </pc:grpChg>
      </pc:sldChg>
      <pc:sldChg chg="modTransition">
        <pc:chgData name="Kieyl Ponce" userId="00524dbf-861f-4ea1-b944-7975a6e223a8" providerId="ADAL" clId="{A6F76E3F-0506-4F68-89C8-12FFF18E0052}" dt="2022-06-06T03:44:47.305" v="486"/>
        <pc:sldMkLst>
          <pc:docMk/>
          <pc:sldMk cId="0" sldId="273"/>
        </pc:sldMkLst>
      </pc:sldChg>
      <pc:sldChg chg="modSp mod modTransition">
        <pc:chgData name="Kieyl Ponce" userId="00524dbf-861f-4ea1-b944-7975a6e223a8" providerId="ADAL" clId="{A6F76E3F-0506-4F68-89C8-12FFF18E0052}" dt="2022-06-06T03:46:37.520" v="494"/>
        <pc:sldMkLst>
          <pc:docMk/>
          <pc:sldMk cId="0" sldId="274"/>
        </pc:sldMkLst>
        <pc:spChg chg="mod">
          <ac:chgData name="Kieyl Ponce" userId="00524dbf-861f-4ea1-b944-7975a6e223a8" providerId="ADAL" clId="{A6F76E3F-0506-4F68-89C8-12FFF18E0052}" dt="2022-06-06T02:22:18.083" v="342" actId="1076"/>
          <ac:spMkLst>
            <pc:docMk/>
            <pc:sldMk cId="0" sldId="274"/>
            <ac:spMk id="2" creationId="{CF4C19C6-49DB-FBDF-E9BA-4BA236C1453B}"/>
          </ac:spMkLst>
        </pc:spChg>
        <pc:spChg chg="mod">
          <ac:chgData name="Kieyl Ponce" userId="00524dbf-861f-4ea1-b944-7975a6e223a8" providerId="ADAL" clId="{A6F76E3F-0506-4F68-89C8-12FFF18E0052}" dt="2022-06-06T02:22:13.080" v="341" actId="1076"/>
          <ac:spMkLst>
            <pc:docMk/>
            <pc:sldMk cId="0" sldId="274"/>
            <ac:spMk id="49" creationId="{457FFEF6-665B-9E58-98D0-685497F8D45C}"/>
          </ac:spMkLst>
        </pc:spChg>
        <pc:spChg chg="mod">
          <ac:chgData name="Kieyl Ponce" userId="00524dbf-861f-4ea1-b944-7975a6e223a8" providerId="ADAL" clId="{A6F76E3F-0506-4F68-89C8-12FFF18E0052}" dt="2022-06-06T02:22:22.351" v="343" actId="1076"/>
          <ac:spMkLst>
            <pc:docMk/>
            <pc:sldMk cId="0" sldId="274"/>
            <ac:spMk id="53" creationId="{C6FC716A-F642-832B-3BD7-B7CE7CFECF6A}"/>
          </ac:spMkLst>
        </pc:spChg>
      </pc:sldChg>
      <pc:sldChg chg="modSp mod modTransition">
        <pc:chgData name="Kieyl Ponce" userId="00524dbf-861f-4ea1-b944-7975a6e223a8" providerId="ADAL" clId="{A6F76E3F-0506-4F68-89C8-12FFF18E0052}" dt="2022-06-06T03:39:14.603" v="440"/>
        <pc:sldMkLst>
          <pc:docMk/>
          <pc:sldMk cId="0" sldId="276"/>
        </pc:sldMkLst>
        <pc:spChg chg="mod">
          <ac:chgData name="Kieyl Ponce" userId="00524dbf-861f-4ea1-b944-7975a6e223a8" providerId="ADAL" clId="{A6F76E3F-0506-4F68-89C8-12FFF18E0052}" dt="2022-06-06T01:57:41.895" v="102" actId="1076"/>
          <ac:spMkLst>
            <pc:docMk/>
            <pc:sldMk cId="0" sldId="276"/>
            <ac:spMk id="18" creationId="{F555827F-88ED-0A70-4C41-B140B701F4F6}"/>
          </ac:spMkLst>
        </pc:spChg>
        <pc:spChg chg="mod">
          <ac:chgData name="Kieyl Ponce" userId="00524dbf-861f-4ea1-b944-7975a6e223a8" providerId="ADAL" clId="{A6F76E3F-0506-4F68-89C8-12FFF18E0052}" dt="2022-06-06T03:38:39.586" v="437" actId="1076"/>
          <ac:spMkLst>
            <pc:docMk/>
            <pc:sldMk cId="0" sldId="276"/>
            <ac:spMk id="603" creationId="{00000000-0000-0000-0000-000000000000}"/>
          </ac:spMkLst>
        </pc:spChg>
        <pc:spChg chg="mod">
          <ac:chgData name="Kieyl Ponce" userId="00524dbf-861f-4ea1-b944-7975a6e223a8" providerId="ADAL" clId="{A6F76E3F-0506-4F68-89C8-12FFF18E0052}" dt="2022-06-06T01:57:45.710" v="103" actId="1076"/>
          <ac:spMkLst>
            <pc:docMk/>
            <pc:sldMk cId="0" sldId="276"/>
            <ac:spMk id="614" creationId="{00000000-0000-0000-0000-000000000000}"/>
          </ac:spMkLst>
        </pc:spChg>
      </pc:sldChg>
      <pc:sldChg chg="modTransition">
        <pc:chgData name="Kieyl Ponce" userId="00524dbf-861f-4ea1-b944-7975a6e223a8" providerId="ADAL" clId="{A6F76E3F-0506-4F68-89C8-12FFF18E0052}" dt="2022-06-06T03:39:14.603" v="440"/>
        <pc:sldMkLst>
          <pc:docMk/>
          <pc:sldMk cId="0" sldId="277"/>
        </pc:sldMkLst>
      </pc:sldChg>
      <pc:sldChg chg="addSp modSp mod modTransition">
        <pc:chgData name="Kieyl Ponce" userId="00524dbf-861f-4ea1-b944-7975a6e223a8" providerId="ADAL" clId="{A6F76E3F-0506-4F68-89C8-12FFF18E0052}" dt="2022-06-06T03:40:45.068" v="451" actId="1076"/>
        <pc:sldMkLst>
          <pc:docMk/>
          <pc:sldMk cId="0" sldId="278"/>
        </pc:sldMkLst>
        <pc:spChg chg="add mod">
          <ac:chgData name="Kieyl Ponce" userId="00524dbf-861f-4ea1-b944-7975a6e223a8" providerId="ADAL" clId="{A6F76E3F-0506-4F68-89C8-12FFF18E0052}" dt="2022-06-06T03:40:45.068" v="451" actId="1076"/>
          <ac:spMkLst>
            <pc:docMk/>
            <pc:sldMk cId="0" sldId="278"/>
            <ac:spMk id="32" creationId="{F5C441A2-63B6-45B7-9C8F-5A9C553425AE}"/>
          </ac:spMkLst>
        </pc:spChg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786426016" sldId="287"/>
        </pc:sldMkLst>
      </pc:sldChg>
      <pc:sldChg chg="modSp mod modTransition">
        <pc:chgData name="Kieyl Ponce" userId="00524dbf-861f-4ea1-b944-7975a6e223a8" providerId="ADAL" clId="{A6F76E3F-0506-4F68-89C8-12FFF18E0052}" dt="2022-06-06T03:46:20.303" v="493"/>
        <pc:sldMkLst>
          <pc:docMk/>
          <pc:sldMk cId="2134040580" sldId="289"/>
        </pc:sldMkLst>
        <pc:spChg chg="mod">
          <ac:chgData name="Kieyl Ponce" userId="00524dbf-861f-4ea1-b944-7975a6e223a8" providerId="ADAL" clId="{A6F76E3F-0506-4F68-89C8-12FFF18E0052}" dt="2022-06-06T02:15:58.575" v="277" actId="1076"/>
          <ac:spMkLst>
            <pc:docMk/>
            <pc:sldMk cId="2134040580" sldId="289"/>
            <ac:spMk id="81" creationId="{00000000-0000-0000-0000-000000000000}"/>
          </ac:spMkLst>
        </pc:spChg>
      </pc:sldChg>
      <pc:sldChg chg="modSp mod modTransition">
        <pc:chgData name="Kieyl Ponce" userId="00524dbf-861f-4ea1-b944-7975a6e223a8" providerId="ADAL" clId="{A6F76E3F-0506-4F68-89C8-12FFF18E0052}" dt="2022-06-06T03:47:30.348" v="496"/>
        <pc:sldMkLst>
          <pc:docMk/>
          <pc:sldMk cId="3108002990" sldId="290"/>
        </pc:sldMkLst>
        <pc:spChg chg="mod">
          <ac:chgData name="Kieyl Ponce" userId="00524dbf-861f-4ea1-b944-7975a6e223a8" providerId="ADAL" clId="{A6F76E3F-0506-4F68-89C8-12FFF18E0052}" dt="2022-06-06T03:34:24.197" v="422" actId="20577"/>
          <ac:spMkLst>
            <pc:docMk/>
            <pc:sldMk cId="3108002990" sldId="290"/>
            <ac:spMk id="68" creationId="{00000000-0000-0000-0000-000000000000}"/>
          </ac:spMkLst>
        </pc:spChg>
      </pc:sldChg>
      <pc:sldChg chg="addSp modSp mod modTransition">
        <pc:chgData name="Kieyl Ponce" userId="00524dbf-861f-4ea1-b944-7975a6e223a8" providerId="ADAL" clId="{A6F76E3F-0506-4F68-89C8-12FFF18E0052}" dt="2022-06-06T03:40:13.643" v="445" actId="167"/>
        <pc:sldMkLst>
          <pc:docMk/>
          <pc:sldMk cId="3637056787" sldId="292"/>
        </pc:sldMkLst>
        <pc:spChg chg="add mod ord">
          <ac:chgData name="Kieyl Ponce" userId="00524dbf-861f-4ea1-b944-7975a6e223a8" providerId="ADAL" clId="{A6F76E3F-0506-4F68-89C8-12FFF18E0052}" dt="2022-06-06T03:40:13.643" v="445" actId="167"/>
          <ac:spMkLst>
            <pc:docMk/>
            <pc:sldMk cId="3637056787" sldId="292"/>
            <ac:spMk id="7" creationId="{CDEF78B6-FA05-EF97-5A90-22A80CBDAE75}"/>
          </ac:spMkLst>
        </pc:spChg>
        <pc:picChg chg="mod">
          <ac:chgData name="Kieyl Ponce" userId="00524dbf-861f-4ea1-b944-7975a6e223a8" providerId="ADAL" clId="{A6F76E3F-0506-4F68-89C8-12FFF18E0052}" dt="2022-06-06T02:14:57.617" v="268"/>
          <ac:picMkLst>
            <pc:docMk/>
            <pc:sldMk cId="3637056787" sldId="292"/>
            <ac:picMk id="5" creationId="{8AFB400C-B038-D494-18C6-A3DEE027EE99}"/>
          </ac:picMkLst>
        </pc:picChg>
      </pc:sldChg>
      <pc:sldChg chg="modSp mod modTransition">
        <pc:chgData name="Kieyl Ponce" userId="00524dbf-861f-4ea1-b944-7975a6e223a8" providerId="ADAL" clId="{A6F76E3F-0506-4F68-89C8-12FFF18E0052}" dt="2022-06-06T03:39:14.603" v="440"/>
        <pc:sldMkLst>
          <pc:docMk/>
          <pc:sldMk cId="1482152406" sldId="293"/>
        </pc:sldMkLst>
        <pc:spChg chg="mod">
          <ac:chgData name="Kieyl Ponce" userId="00524dbf-861f-4ea1-b944-7975a6e223a8" providerId="ADAL" clId="{A6F76E3F-0506-4F68-89C8-12FFF18E0052}" dt="2022-06-06T02:13:58.283" v="263" actId="1076"/>
          <ac:spMkLst>
            <pc:docMk/>
            <pc:sldMk cId="1482152406" sldId="293"/>
            <ac:spMk id="2" creationId="{45EDEA13-70E2-C0EA-8C1A-72C31F2C82C3}"/>
          </ac:spMkLst>
        </pc:spChg>
      </pc:sldChg>
      <pc:sldChg chg="addSp delSp modSp mod modTransition">
        <pc:chgData name="Kieyl Ponce" userId="00524dbf-861f-4ea1-b944-7975a6e223a8" providerId="ADAL" clId="{A6F76E3F-0506-4F68-89C8-12FFF18E0052}" dt="2022-06-06T03:46:42.750" v="495"/>
        <pc:sldMkLst>
          <pc:docMk/>
          <pc:sldMk cId="1763856693" sldId="294"/>
        </pc:sldMkLst>
        <pc:spChg chg="del mod">
          <ac:chgData name="Kieyl Ponce" userId="00524dbf-861f-4ea1-b944-7975a6e223a8" providerId="ADAL" clId="{A6F76E3F-0506-4F68-89C8-12FFF18E0052}" dt="2022-06-06T01:51:14.661" v="3" actId="478"/>
          <ac:spMkLst>
            <pc:docMk/>
            <pc:sldMk cId="1763856693" sldId="294"/>
            <ac:spMk id="2" creationId="{E0AFE40D-A529-5A37-FFAF-03247C56BF2B}"/>
          </ac:spMkLst>
        </pc:spChg>
        <pc:spChg chg="add del mod">
          <ac:chgData name="Kieyl Ponce" userId="00524dbf-861f-4ea1-b944-7975a6e223a8" providerId="ADAL" clId="{A6F76E3F-0506-4F68-89C8-12FFF18E0052}" dt="2022-06-06T01:51:22.154" v="4" actId="478"/>
          <ac:spMkLst>
            <pc:docMk/>
            <pc:sldMk cId="1763856693" sldId="294"/>
            <ac:spMk id="4" creationId="{89743D61-3D55-A46A-3321-28699A249501}"/>
          </ac:spMkLst>
        </pc:spChg>
        <pc:picChg chg="mod">
          <ac:chgData name="Kieyl Ponce" userId="00524dbf-861f-4ea1-b944-7975a6e223a8" providerId="ADAL" clId="{A6F76E3F-0506-4F68-89C8-12FFF18E0052}" dt="2022-06-06T01:51:26.036" v="5" actId="1076"/>
          <ac:picMkLst>
            <pc:docMk/>
            <pc:sldMk cId="1763856693" sldId="294"/>
            <ac:picMk id="8" creationId="{A6A7C931-22F5-DD4B-C2A2-5BE6A832BDC0}"/>
          </ac:picMkLst>
        </pc:picChg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2136891977" sldId="297"/>
        </pc:sldMkLst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1263143507" sldId="298"/>
        </pc:sldMkLst>
      </pc:sldChg>
      <pc:sldChg chg="modSp modTransition">
        <pc:chgData name="Kieyl Ponce" userId="00524dbf-861f-4ea1-b944-7975a6e223a8" providerId="ADAL" clId="{A6F76E3F-0506-4F68-89C8-12FFF18E0052}" dt="2022-06-06T03:46:20.303" v="493"/>
        <pc:sldMkLst>
          <pc:docMk/>
          <pc:sldMk cId="1358813092" sldId="299"/>
        </pc:sldMkLst>
        <pc:spChg chg="mod">
          <ac:chgData name="Kieyl Ponce" userId="00524dbf-861f-4ea1-b944-7975a6e223a8" providerId="ADAL" clId="{A6F76E3F-0506-4F68-89C8-12FFF18E0052}" dt="2022-06-06T02:16:58.154" v="283"/>
          <ac:spMkLst>
            <pc:docMk/>
            <pc:sldMk cId="1358813092" sldId="299"/>
            <ac:spMk id="81" creationId="{00000000-0000-0000-0000-000000000000}"/>
          </ac:spMkLst>
        </pc:spChg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173519666" sldId="300"/>
        </pc:sldMkLst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2052723978" sldId="301"/>
        </pc:sldMkLst>
      </pc:sldChg>
      <pc:sldChg chg="modSp mod modTransition">
        <pc:chgData name="Kieyl Ponce" userId="00524dbf-861f-4ea1-b944-7975a6e223a8" providerId="ADAL" clId="{A6F76E3F-0506-4F68-89C8-12FFF18E0052}" dt="2022-06-06T03:46:20.303" v="493"/>
        <pc:sldMkLst>
          <pc:docMk/>
          <pc:sldMk cId="2433689827" sldId="302"/>
        </pc:sldMkLst>
        <pc:spChg chg="mod">
          <ac:chgData name="Kieyl Ponce" userId="00524dbf-861f-4ea1-b944-7975a6e223a8" providerId="ADAL" clId="{A6F76E3F-0506-4F68-89C8-12FFF18E0052}" dt="2022-06-06T02:20:49.305" v="340" actId="1076"/>
          <ac:spMkLst>
            <pc:docMk/>
            <pc:sldMk cId="2433689827" sldId="302"/>
            <ac:spMk id="81" creationId="{00000000-0000-0000-0000-000000000000}"/>
          </ac:spMkLst>
        </pc:spChg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4148675164" sldId="303"/>
        </pc:sldMkLst>
      </pc:sldChg>
      <pc:sldChg chg="modSp modTransition">
        <pc:chgData name="Kieyl Ponce" userId="00524dbf-861f-4ea1-b944-7975a6e223a8" providerId="ADAL" clId="{A6F76E3F-0506-4F68-89C8-12FFF18E0052}" dt="2022-06-06T03:46:20.303" v="493"/>
        <pc:sldMkLst>
          <pc:docMk/>
          <pc:sldMk cId="2724379356" sldId="304"/>
        </pc:sldMkLst>
        <pc:spChg chg="mod">
          <ac:chgData name="Kieyl Ponce" userId="00524dbf-861f-4ea1-b944-7975a6e223a8" providerId="ADAL" clId="{A6F76E3F-0506-4F68-89C8-12FFF18E0052}" dt="2022-06-06T02:16:48.030" v="282"/>
          <ac:spMkLst>
            <pc:docMk/>
            <pc:sldMk cId="2724379356" sldId="304"/>
            <ac:spMk id="81" creationId="{00000000-0000-0000-0000-000000000000}"/>
          </ac:spMkLst>
        </pc:spChg>
      </pc:sldChg>
      <pc:sldChg chg="modSp mod modTransition">
        <pc:chgData name="Kieyl Ponce" userId="00524dbf-861f-4ea1-b944-7975a6e223a8" providerId="ADAL" clId="{A6F76E3F-0506-4F68-89C8-12FFF18E0052}" dt="2022-06-06T03:39:14.603" v="440"/>
        <pc:sldMkLst>
          <pc:docMk/>
          <pc:sldMk cId="976627421" sldId="305"/>
        </pc:sldMkLst>
        <pc:spChg chg="mod">
          <ac:chgData name="Kieyl Ponce" userId="00524dbf-861f-4ea1-b944-7975a6e223a8" providerId="ADAL" clId="{A6F76E3F-0506-4F68-89C8-12FFF18E0052}" dt="2022-06-06T03:38:06.408" v="430" actId="14100"/>
          <ac:spMkLst>
            <pc:docMk/>
            <pc:sldMk cId="976627421" sldId="305"/>
            <ac:spMk id="623" creationId="{00000000-0000-0000-0000-000000000000}"/>
          </ac:spMkLst>
        </pc:spChg>
        <pc:spChg chg="mod">
          <ac:chgData name="Kieyl Ponce" userId="00524dbf-861f-4ea1-b944-7975a6e223a8" providerId="ADAL" clId="{A6F76E3F-0506-4F68-89C8-12FFF18E0052}" dt="2022-06-06T03:38:19.009" v="434" actId="1076"/>
          <ac:spMkLst>
            <pc:docMk/>
            <pc:sldMk cId="976627421" sldId="305"/>
            <ac:spMk id="642" creationId="{00000000-0000-0000-0000-000000000000}"/>
          </ac:spMkLst>
        </pc:spChg>
      </pc:sldChg>
      <pc:sldChg chg="modTransition">
        <pc:chgData name="Kieyl Ponce" userId="00524dbf-861f-4ea1-b944-7975a6e223a8" providerId="ADAL" clId="{A6F76E3F-0506-4F68-89C8-12FFF18E0052}" dt="2022-06-06T03:46:20.303" v="493"/>
        <pc:sldMkLst>
          <pc:docMk/>
          <pc:sldMk cId="4001391420" sldId="306"/>
        </pc:sldMkLst>
      </pc:sldChg>
      <pc:sldChg chg="addSp delSp modSp add mod ord modTransition">
        <pc:chgData name="Kieyl Ponce" userId="00524dbf-861f-4ea1-b944-7975a6e223a8" providerId="ADAL" clId="{A6F76E3F-0506-4F68-89C8-12FFF18E0052}" dt="2022-06-06T04:34:40.226" v="500" actId="1076"/>
        <pc:sldMkLst>
          <pc:docMk/>
          <pc:sldMk cId="3773729422" sldId="307"/>
        </pc:sldMkLst>
        <pc:spChg chg="mod">
          <ac:chgData name="Kieyl Ponce" userId="00524dbf-861f-4ea1-b944-7975a6e223a8" providerId="ADAL" clId="{A6F76E3F-0506-4F68-89C8-12FFF18E0052}" dt="2022-06-06T02:20:24.073" v="336" actId="1076"/>
          <ac:spMkLst>
            <pc:docMk/>
            <pc:sldMk cId="3773729422" sldId="307"/>
            <ac:spMk id="5" creationId="{3EAE3027-861E-3780-237B-1468B16F7192}"/>
          </ac:spMkLst>
        </pc:spChg>
        <pc:spChg chg="del mod">
          <ac:chgData name="Kieyl Ponce" userId="00524dbf-861f-4ea1-b944-7975a6e223a8" providerId="ADAL" clId="{A6F76E3F-0506-4F68-89C8-12FFF18E0052}" dt="2022-06-06T02:01:31.158" v="170" actId="478"/>
          <ac:spMkLst>
            <pc:docMk/>
            <pc:sldMk cId="3773729422" sldId="307"/>
            <ac:spMk id="17" creationId="{408C17EC-CFA6-81AC-7919-DBE94E245A20}"/>
          </ac:spMkLst>
        </pc:spChg>
        <pc:spChg chg="del mod">
          <ac:chgData name="Kieyl Ponce" userId="00524dbf-861f-4ea1-b944-7975a6e223a8" providerId="ADAL" clId="{A6F76E3F-0506-4F68-89C8-12FFF18E0052}" dt="2022-06-06T01:58:38.724" v="108" actId="478"/>
          <ac:spMkLst>
            <pc:docMk/>
            <pc:sldMk cId="3773729422" sldId="307"/>
            <ac:spMk id="47" creationId="{98652C93-47FE-564D-4298-EA818387DB5A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0" creationId="{4917B58E-2432-C12A-7B20-58827FCA14A4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1" creationId="{BD336245-2015-E69A-6DD0-DBA7AE538803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2" creationId="{DC7BA9AB-9907-DA5F-0892-C3EB6BEABDE2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3" creationId="{931BB866-629C-5009-E8E7-63F5CF2FF3E8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4" creationId="{005424EC-5AED-C6BE-8EDF-6F73BAFEB218}"/>
          </ac:spMkLst>
        </pc:spChg>
        <pc:spChg chg="add del mod">
          <ac:chgData name="Kieyl Ponce" userId="00524dbf-861f-4ea1-b944-7975a6e223a8" providerId="ADAL" clId="{A6F76E3F-0506-4F68-89C8-12FFF18E0052}" dt="2022-06-06T01:58:33.722" v="107" actId="478"/>
          <ac:spMkLst>
            <pc:docMk/>
            <pc:sldMk cId="3773729422" sldId="307"/>
            <ac:spMk id="55" creationId="{4508105B-FDCE-163C-1158-3373EDB0217A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7" creationId="{E661EB4C-8A30-5C36-A884-373B4651D890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8" creationId="{4D067BEB-2942-8BD4-7A0D-2FE7EAFE5524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59" creationId="{3500AAD2-0365-5A70-9333-25970FE6F2D6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60" creationId="{0DACDD93-7D17-79F6-5801-3E7B4C98B373}"/>
          </ac:spMkLst>
        </pc:spChg>
        <pc:spChg chg="mod">
          <ac:chgData name="Kieyl Ponce" userId="00524dbf-861f-4ea1-b944-7975a6e223a8" providerId="ADAL" clId="{A6F76E3F-0506-4F68-89C8-12FFF18E0052}" dt="2022-06-06T01:58:30.167" v="106" actId="571"/>
          <ac:spMkLst>
            <pc:docMk/>
            <pc:sldMk cId="3773729422" sldId="307"/>
            <ac:spMk id="61" creationId="{C7472EE7-A8FA-B917-2905-758B0DC121D3}"/>
          </ac:spMkLst>
        </pc:spChg>
        <pc:spChg chg="mod">
          <ac:chgData name="Kieyl Ponce" userId="00524dbf-861f-4ea1-b944-7975a6e223a8" providerId="ADAL" clId="{A6F76E3F-0506-4F68-89C8-12FFF18E0052}" dt="2022-06-06T04:34:40.226" v="500" actId="1076"/>
          <ac:spMkLst>
            <pc:docMk/>
            <pc:sldMk cId="3773729422" sldId="307"/>
            <ac:spMk id="68" creationId="{B423FB48-BC64-D096-0055-7D58EB9FCB5A}"/>
          </ac:spMkLst>
        </pc:spChg>
        <pc:spChg chg="mod">
          <ac:chgData name="Kieyl Ponce" userId="00524dbf-861f-4ea1-b944-7975a6e223a8" providerId="ADAL" clId="{A6F76E3F-0506-4F68-89C8-12FFF18E0052}" dt="2022-06-06T02:02:13.463" v="178" actId="1076"/>
          <ac:spMkLst>
            <pc:docMk/>
            <pc:sldMk cId="3773729422" sldId="307"/>
            <ac:spMk id="74" creationId="{00000000-0000-0000-0000-000000000000}"/>
          </ac:spMkLst>
        </pc:spChg>
        <pc:spChg chg="mod">
          <ac:chgData name="Kieyl Ponce" userId="00524dbf-861f-4ea1-b944-7975a6e223a8" providerId="ADAL" clId="{A6F76E3F-0506-4F68-89C8-12FFF18E0052}" dt="2022-06-06T02:02:17.840" v="179" actId="1076"/>
          <ac:spMkLst>
            <pc:docMk/>
            <pc:sldMk cId="3773729422" sldId="307"/>
            <ac:spMk id="75" creationId="{00000000-0000-0000-0000-000000000000}"/>
          </ac:spMkLst>
        </pc:spChg>
        <pc:spChg chg="del mod">
          <ac:chgData name="Kieyl Ponce" userId="00524dbf-861f-4ea1-b944-7975a6e223a8" providerId="ADAL" clId="{A6F76E3F-0506-4F68-89C8-12FFF18E0052}" dt="2022-06-06T02:01:31.158" v="170" actId="478"/>
          <ac:spMkLst>
            <pc:docMk/>
            <pc:sldMk cId="3773729422" sldId="307"/>
            <ac:spMk id="76" creationId="{9C62DBA5-C7C0-6539-3E5B-67FB42BB8E70}"/>
          </ac:spMkLst>
        </pc:spChg>
        <pc:spChg chg="del mod">
          <ac:chgData name="Kieyl Ponce" userId="00524dbf-861f-4ea1-b944-7975a6e223a8" providerId="ADAL" clId="{A6F76E3F-0506-4F68-89C8-12FFF18E0052}" dt="2022-06-06T02:01:31.158" v="170" actId="478"/>
          <ac:spMkLst>
            <pc:docMk/>
            <pc:sldMk cId="3773729422" sldId="307"/>
            <ac:spMk id="91" creationId="{90357C89-19E5-ECD8-7A20-9B6E0BCD53AF}"/>
          </ac:spMkLst>
        </pc:spChg>
        <pc:spChg chg="add mod">
          <ac:chgData name="Kieyl Ponce" userId="00524dbf-861f-4ea1-b944-7975a6e223a8" providerId="ADAL" clId="{A6F76E3F-0506-4F68-89C8-12FFF18E0052}" dt="2022-06-06T02:19:43.996" v="331" actId="1076"/>
          <ac:spMkLst>
            <pc:docMk/>
            <pc:sldMk cId="3773729422" sldId="307"/>
            <ac:spMk id="92" creationId="{E0B48EBF-1094-9383-353C-1D142622204A}"/>
          </ac:spMkLst>
        </pc:spChg>
        <pc:grpChg chg="del mod">
          <ac:chgData name="Kieyl Ponce" userId="00524dbf-861f-4ea1-b944-7975a6e223a8" providerId="ADAL" clId="{A6F76E3F-0506-4F68-89C8-12FFF18E0052}" dt="2022-06-06T02:01:31.158" v="170" actId="478"/>
          <ac:grpSpMkLst>
            <pc:docMk/>
            <pc:sldMk cId="3773729422" sldId="307"/>
            <ac:grpSpMk id="32" creationId="{D6734219-0F2D-4375-7E36-3CF7370DE9C3}"/>
          </ac:grpSpMkLst>
        </pc:grpChg>
        <pc:grpChg chg="del mod">
          <ac:chgData name="Kieyl Ponce" userId="00524dbf-861f-4ea1-b944-7975a6e223a8" providerId="ADAL" clId="{A6F76E3F-0506-4F68-89C8-12FFF18E0052}" dt="2022-06-06T02:01:31.158" v="170" actId="478"/>
          <ac:grpSpMkLst>
            <pc:docMk/>
            <pc:sldMk cId="3773729422" sldId="307"/>
            <ac:grpSpMk id="40" creationId="{95BD3A0C-29F9-144B-8AF8-7245B819FA56}"/>
          </ac:grpSpMkLst>
        </pc:grpChg>
        <pc:grpChg chg="add del mod">
          <ac:chgData name="Kieyl Ponce" userId="00524dbf-861f-4ea1-b944-7975a6e223a8" providerId="ADAL" clId="{A6F76E3F-0506-4F68-89C8-12FFF18E0052}" dt="2022-06-06T01:58:33.722" v="107" actId="478"/>
          <ac:grpSpMkLst>
            <pc:docMk/>
            <pc:sldMk cId="3773729422" sldId="307"/>
            <ac:grpSpMk id="49" creationId="{E114CFD2-77FE-F102-AE11-D3D73F1AB49F}"/>
          </ac:grpSpMkLst>
        </pc:grpChg>
        <pc:grpChg chg="add del mod">
          <ac:chgData name="Kieyl Ponce" userId="00524dbf-861f-4ea1-b944-7975a6e223a8" providerId="ADAL" clId="{A6F76E3F-0506-4F68-89C8-12FFF18E0052}" dt="2022-06-06T01:58:33.722" v="107" actId="478"/>
          <ac:grpSpMkLst>
            <pc:docMk/>
            <pc:sldMk cId="3773729422" sldId="307"/>
            <ac:grpSpMk id="56" creationId="{42CF0651-BF19-9FF5-7013-C8DF8C9710F1}"/>
          </ac:grpSpMkLst>
        </pc:grpChg>
        <pc:grpChg chg="del mod">
          <ac:chgData name="Kieyl Ponce" userId="00524dbf-861f-4ea1-b944-7975a6e223a8" providerId="ADAL" clId="{A6F76E3F-0506-4F68-89C8-12FFF18E0052}" dt="2022-06-06T01:58:38.724" v="108" actId="478"/>
          <ac:grpSpMkLst>
            <pc:docMk/>
            <pc:sldMk cId="3773729422" sldId="307"/>
            <ac:grpSpMk id="62" creationId="{8630915B-6EAF-E0B5-AA49-CFF415E57E2D}"/>
          </ac:grpSpMkLst>
        </pc:grpChg>
        <pc:grpChg chg="del mod">
          <ac:chgData name="Kieyl Ponce" userId="00524dbf-861f-4ea1-b944-7975a6e223a8" providerId="ADAL" clId="{A6F76E3F-0506-4F68-89C8-12FFF18E0052}" dt="2022-06-06T01:58:38.724" v="108" actId="478"/>
          <ac:grpSpMkLst>
            <pc:docMk/>
            <pc:sldMk cId="3773729422" sldId="307"/>
            <ac:grpSpMk id="70" creationId="{F7E6125B-C09F-DB76-4791-63D304A8819B}"/>
          </ac:grpSpMkLst>
        </pc:grpChg>
        <pc:grpChg chg="del mod">
          <ac:chgData name="Kieyl Ponce" userId="00524dbf-861f-4ea1-b944-7975a6e223a8" providerId="ADAL" clId="{A6F76E3F-0506-4F68-89C8-12FFF18E0052}" dt="2022-06-06T02:01:31.158" v="170" actId="478"/>
          <ac:grpSpMkLst>
            <pc:docMk/>
            <pc:sldMk cId="3773729422" sldId="307"/>
            <ac:grpSpMk id="79" creationId="{D25621F0-2ED6-A2DD-73DB-211F4F4BE829}"/>
          </ac:grpSpMkLst>
        </pc:grpChg>
        <pc:grpChg chg="del mod">
          <ac:chgData name="Kieyl Ponce" userId="00524dbf-861f-4ea1-b944-7975a6e223a8" providerId="ADAL" clId="{A6F76E3F-0506-4F68-89C8-12FFF18E0052}" dt="2022-06-06T02:01:31.158" v="170" actId="478"/>
          <ac:grpSpMkLst>
            <pc:docMk/>
            <pc:sldMk cId="3773729422" sldId="307"/>
            <ac:grpSpMk id="85" creationId="{954F9C88-C413-B45F-1841-1328CF9DD9D2}"/>
          </ac:grpSpMkLst>
        </pc:grpChg>
      </pc:sldChg>
      <pc:sldChg chg="modSp add mod ord modTransition">
        <pc:chgData name="Kieyl Ponce" userId="00524dbf-861f-4ea1-b944-7975a6e223a8" providerId="ADAL" clId="{A6F76E3F-0506-4F68-89C8-12FFF18E0052}" dt="2022-06-06T03:39:14.603" v="440"/>
        <pc:sldMkLst>
          <pc:docMk/>
          <pc:sldMk cId="3149952759" sldId="308"/>
        </pc:sldMkLst>
        <pc:spChg chg="mod">
          <ac:chgData name="Kieyl Ponce" userId="00524dbf-861f-4ea1-b944-7975a6e223a8" providerId="ADAL" clId="{A6F76E3F-0506-4F68-89C8-12FFF18E0052}" dt="2022-06-06T01:56:55.312" v="82" actId="1076"/>
          <ac:spMkLst>
            <pc:docMk/>
            <pc:sldMk cId="3149952759" sldId="308"/>
            <ac:spMk id="18" creationId="{F555827F-88ED-0A70-4C41-B140B701F4F6}"/>
          </ac:spMkLst>
        </pc:spChg>
        <pc:spChg chg="mod">
          <ac:chgData name="Kieyl Ponce" userId="00524dbf-861f-4ea1-b944-7975a6e223a8" providerId="ADAL" clId="{A6F76E3F-0506-4F68-89C8-12FFF18E0052}" dt="2022-06-06T03:38:30.154" v="436" actId="1076"/>
          <ac:spMkLst>
            <pc:docMk/>
            <pc:sldMk cId="3149952759" sldId="308"/>
            <ac:spMk id="603" creationId="{00000000-0000-0000-0000-000000000000}"/>
          </ac:spMkLst>
        </pc:spChg>
        <pc:spChg chg="mod">
          <ac:chgData name="Kieyl Ponce" userId="00524dbf-861f-4ea1-b944-7975a6e223a8" providerId="ADAL" clId="{A6F76E3F-0506-4F68-89C8-12FFF18E0052}" dt="2022-06-06T01:56:59.925" v="83" actId="1076"/>
          <ac:spMkLst>
            <pc:docMk/>
            <pc:sldMk cId="3149952759" sldId="308"/>
            <ac:spMk id="614" creationId="{00000000-0000-0000-0000-000000000000}"/>
          </ac:spMkLst>
        </pc:spChg>
      </pc:sldChg>
      <pc:sldMasterChg chg="modTransition modSldLayout">
        <pc:chgData name="Kieyl Ponce" userId="00524dbf-861f-4ea1-b944-7975a6e223a8" providerId="ADAL" clId="{A6F76E3F-0506-4F68-89C8-12FFF18E0052}" dt="2022-06-06T03:39:14.603" v="440"/>
        <pc:sldMasterMkLst>
          <pc:docMk/>
          <pc:sldMasterMk cId="0" sldId="2147483658"/>
        </pc:sldMasterMkLst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48"/>
          </pc:sldLayoutMkLst>
        </pc:sldLayoutChg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50"/>
          </pc:sldLayoutMkLst>
        </pc:sldLayoutChg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53"/>
          </pc:sldLayoutMkLst>
        </pc:sldLayoutChg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55"/>
          </pc:sldLayoutMkLst>
        </pc:sldLayoutChg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56"/>
          </pc:sldLayoutMkLst>
        </pc:sldLayoutChg>
        <pc:sldLayoutChg chg="modTransition">
          <pc:chgData name="Kieyl Ponce" userId="00524dbf-861f-4ea1-b944-7975a6e223a8" providerId="ADAL" clId="{A6F76E3F-0506-4F68-89C8-12FFF18E0052}" dt="2022-06-06T03:39:14.603" v="440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Ruth Morallos" userId="4c334dbb-4564-480a-ab33-748dd875697f" providerId="ADAL" clId="{ED3915FF-2CAC-48CF-964B-3F585EB4D9A0}"/>
    <pc:docChg chg="undo custSel addSld delSld modSld sldOrd">
      <pc:chgData name="Ruth Morallos" userId="4c334dbb-4564-480a-ab33-748dd875697f" providerId="ADAL" clId="{ED3915FF-2CAC-48CF-964B-3F585EB4D9A0}" dt="2022-06-06T04:17:58.970" v="3205"/>
      <pc:docMkLst>
        <pc:docMk/>
      </pc:docMkLst>
      <pc:sldChg chg="modTransition">
        <pc:chgData name="Ruth Morallos" userId="4c334dbb-4564-480a-ab33-748dd875697f" providerId="ADAL" clId="{ED3915FF-2CAC-48CF-964B-3F585EB4D9A0}" dt="2022-06-06T03:36:23.102" v="3192"/>
        <pc:sldMkLst>
          <pc:docMk/>
          <pc:sldMk cId="0" sldId="256"/>
        </pc:sldMkLst>
      </pc:sldChg>
      <pc:sldChg chg="addSp modSp mod">
        <pc:chgData name="Ruth Morallos" userId="4c334dbb-4564-480a-ab33-748dd875697f" providerId="ADAL" clId="{ED3915FF-2CAC-48CF-964B-3F585EB4D9A0}" dt="2022-06-05T14:26:04.332" v="282" actId="14100"/>
        <pc:sldMkLst>
          <pc:docMk/>
          <pc:sldMk cId="0" sldId="257"/>
        </pc:sldMkLst>
        <pc:spChg chg="mod">
          <ac:chgData name="Ruth Morallos" userId="4c334dbb-4564-480a-ab33-748dd875697f" providerId="ADAL" clId="{ED3915FF-2CAC-48CF-964B-3F585EB4D9A0}" dt="2022-06-05T14:08:23.725" v="4" actId="1076"/>
          <ac:spMkLst>
            <pc:docMk/>
            <pc:sldMk cId="0" sldId="257"/>
            <ac:spMk id="5" creationId="{3EAE3027-861E-3780-237B-1468B16F7192}"/>
          </ac:spMkLst>
        </pc:spChg>
        <pc:spChg chg="mod">
          <ac:chgData name="Ruth Morallos" userId="4c334dbb-4564-480a-ab33-748dd875697f" providerId="ADAL" clId="{ED3915FF-2CAC-48CF-964B-3F585EB4D9A0}" dt="2022-06-05T14:21:31.514" v="198" actId="123"/>
          <ac:spMkLst>
            <pc:docMk/>
            <pc:sldMk cId="0" sldId="257"/>
            <ac:spMk id="17" creationId="{408C17EC-CFA6-81AC-7919-DBE94E245A20}"/>
          </ac:spMkLst>
        </pc:spChg>
        <pc:spChg chg="mod">
          <ac:chgData name="Ruth Morallos" userId="4c334dbb-4564-480a-ab33-748dd875697f" providerId="ADAL" clId="{ED3915FF-2CAC-48CF-964B-3F585EB4D9A0}" dt="2022-06-05T14:14:40.771" v="101" actId="1076"/>
          <ac:spMkLst>
            <pc:docMk/>
            <pc:sldMk cId="0" sldId="257"/>
            <ac:spMk id="47" creationId="{98652C93-47FE-564D-4298-EA818387DB5A}"/>
          </ac:spMkLst>
        </pc:spChg>
        <pc:spChg chg="add mod">
          <ac:chgData name="Ruth Morallos" userId="4c334dbb-4564-480a-ab33-748dd875697f" providerId="ADAL" clId="{ED3915FF-2CAC-48CF-964B-3F585EB4D9A0}" dt="2022-06-05T14:11:04.864" v="50" actId="2710"/>
          <ac:spMkLst>
            <pc:docMk/>
            <pc:sldMk cId="0" sldId="257"/>
            <ac:spMk id="68" creationId="{B423FB48-BC64-D096-0055-7D58EB9FCB5A}"/>
          </ac:spMkLst>
        </pc:spChg>
        <pc:spChg chg="mod">
          <ac:chgData name="Ruth Morallos" userId="4c334dbb-4564-480a-ab33-748dd875697f" providerId="ADAL" clId="{ED3915FF-2CAC-48CF-964B-3F585EB4D9A0}" dt="2022-06-05T14:08:32.741" v="7" actId="1076"/>
          <ac:spMkLst>
            <pc:docMk/>
            <pc:sldMk cId="0" sldId="257"/>
            <ac:spMk id="74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4:08:39.479" v="8" actId="1076"/>
          <ac:spMkLst>
            <pc:docMk/>
            <pc:sldMk cId="0" sldId="257"/>
            <ac:spMk id="75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4:20:20.033" v="189" actId="1076"/>
          <ac:spMkLst>
            <pc:docMk/>
            <pc:sldMk cId="0" sldId="257"/>
            <ac:spMk id="76" creationId="{9C62DBA5-C7C0-6539-3E5B-67FB42BB8E70}"/>
          </ac:spMkLst>
        </pc:spChg>
        <pc:spChg chg="add mod">
          <ac:chgData name="Ruth Morallos" userId="4c334dbb-4564-480a-ab33-748dd875697f" providerId="ADAL" clId="{ED3915FF-2CAC-48CF-964B-3F585EB4D9A0}" dt="2022-06-05T14:11:41.003" v="87" actId="1076"/>
          <ac:spMkLst>
            <pc:docMk/>
            <pc:sldMk cId="0" sldId="257"/>
            <ac:spMk id="91" creationId="{90357C89-19E5-ECD8-7A20-9B6E0BCD53AF}"/>
          </ac:spMkLst>
        </pc:spChg>
        <pc:spChg chg="mod">
          <ac:chgData name="Ruth Morallos" userId="4c334dbb-4564-480a-ab33-748dd875697f" providerId="ADAL" clId="{ED3915FF-2CAC-48CF-964B-3F585EB4D9A0}" dt="2022-06-05T14:23:18.436" v="213" actId="1076"/>
          <ac:spMkLst>
            <pc:docMk/>
            <pc:sldMk cId="0" sldId="257"/>
            <ac:spMk id="103" creationId="{5E91EAB3-E067-9717-CA02-725ED6DF8247}"/>
          </ac:spMkLst>
        </pc:spChg>
        <pc:spChg chg="mod">
          <ac:chgData name="Ruth Morallos" userId="4c334dbb-4564-480a-ab33-748dd875697f" providerId="ADAL" clId="{ED3915FF-2CAC-48CF-964B-3F585EB4D9A0}" dt="2022-06-05T14:21:40.147" v="199" actId="14100"/>
          <ac:spMkLst>
            <pc:docMk/>
            <pc:sldMk cId="0" sldId="257"/>
            <ac:spMk id="104" creationId="{EB305134-B4AD-00B8-17ED-5A5150369309}"/>
          </ac:spMkLst>
        </pc:spChg>
        <pc:spChg chg="mod">
          <ac:chgData name="Ruth Morallos" userId="4c334dbb-4564-480a-ab33-748dd875697f" providerId="ADAL" clId="{ED3915FF-2CAC-48CF-964B-3F585EB4D9A0}" dt="2022-06-05T14:22:01.516" v="204" actId="1076"/>
          <ac:spMkLst>
            <pc:docMk/>
            <pc:sldMk cId="0" sldId="257"/>
            <ac:spMk id="105" creationId="{675404E5-E365-5418-480B-A9FF59E523A3}"/>
          </ac:spMkLst>
        </pc:spChg>
        <pc:spChg chg="mod">
          <ac:chgData name="Ruth Morallos" userId="4c334dbb-4564-480a-ab33-748dd875697f" providerId="ADAL" clId="{ED3915FF-2CAC-48CF-964B-3F585EB4D9A0}" dt="2022-06-05T14:22:08.483" v="207" actId="1076"/>
          <ac:spMkLst>
            <pc:docMk/>
            <pc:sldMk cId="0" sldId="257"/>
            <ac:spMk id="106" creationId="{CBB219DD-4C11-BF1E-B0AA-0AB086F1D088}"/>
          </ac:spMkLst>
        </pc:spChg>
        <pc:spChg chg="mod">
          <ac:chgData name="Ruth Morallos" userId="4c334dbb-4564-480a-ab33-748dd875697f" providerId="ADAL" clId="{ED3915FF-2CAC-48CF-964B-3F585EB4D9A0}" dt="2022-06-05T14:22:03.648" v="205" actId="1076"/>
          <ac:spMkLst>
            <pc:docMk/>
            <pc:sldMk cId="0" sldId="257"/>
            <ac:spMk id="107" creationId="{EB367132-98AD-40BC-13C1-17FCCE3B11BB}"/>
          </ac:spMkLst>
        </pc:spChg>
        <pc:spChg chg="mod">
          <ac:chgData name="Ruth Morallos" userId="4c334dbb-4564-480a-ab33-748dd875697f" providerId="ADAL" clId="{ED3915FF-2CAC-48CF-964B-3F585EB4D9A0}" dt="2022-06-05T14:26:04.332" v="282" actId="14100"/>
          <ac:spMkLst>
            <pc:docMk/>
            <pc:sldMk cId="0" sldId="257"/>
            <ac:spMk id="110" creationId="{988403E7-AB92-C989-EF48-FC9458336B38}"/>
          </ac:spMkLst>
        </pc:spChg>
        <pc:grpChg chg="mod">
          <ac:chgData name="Ruth Morallos" userId="4c334dbb-4564-480a-ab33-748dd875697f" providerId="ADAL" clId="{ED3915FF-2CAC-48CF-964B-3F585EB4D9A0}" dt="2022-06-05T14:15:25.691" v="103" actId="14100"/>
          <ac:grpSpMkLst>
            <pc:docMk/>
            <pc:sldMk cId="0" sldId="257"/>
            <ac:grpSpMk id="32" creationId="{D6734219-0F2D-4375-7E36-3CF7370DE9C3}"/>
          </ac:grpSpMkLst>
        </pc:grpChg>
        <pc:grpChg chg="mod">
          <ac:chgData name="Ruth Morallos" userId="4c334dbb-4564-480a-ab33-748dd875697f" providerId="ADAL" clId="{ED3915FF-2CAC-48CF-964B-3F585EB4D9A0}" dt="2022-06-05T14:15:50.683" v="109" actId="1076"/>
          <ac:grpSpMkLst>
            <pc:docMk/>
            <pc:sldMk cId="0" sldId="257"/>
            <ac:grpSpMk id="40" creationId="{95BD3A0C-29F9-144B-8AF8-7245B819FA56}"/>
          </ac:grpSpMkLst>
        </pc:grpChg>
        <pc:grpChg chg="mod">
          <ac:chgData name="Ruth Morallos" userId="4c334dbb-4564-480a-ab33-748dd875697f" providerId="ADAL" clId="{ED3915FF-2CAC-48CF-964B-3F585EB4D9A0}" dt="2022-06-05T14:14:31.567" v="99" actId="1076"/>
          <ac:grpSpMkLst>
            <pc:docMk/>
            <pc:sldMk cId="0" sldId="257"/>
            <ac:grpSpMk id="62" creationId="{8630915B-6EAF-E0B5-AA49-CFF415E57E2D}"/>
          </ac:grpSpMkLst>
        </pc:grpChg>
        <pc:grpChg chg="mod ord">
          <ac:chgData name="Ruth Morallos" userId="4c334dbb-4564-480a-ab33-748dd875697f" providerId="ADAL" clId="{ED3915FF-2CAC-48CF-964B-3F585EB4D9A0}" dt="2022-06-05T14:14:35.044" v="100" actId="1076"/>
          <ac:grpSpMkLst>
            <pc:docMk/>
            <pc:sldMk cId="0" sldId="257"/>
            <ac:grpSpMk id="70" creationId="{F7E6125B-C09F-DB76-4791-63D304A8819B}"/>
          </ac:grpSpMkLst>
        </pc:grpChg>
        <pc:grpChg chg="mod">
          <ac:chgData name="Ruth Morallos" userId="4c334dbb-4564-480a-ab33-748dd875697f" providerId="ADAL" clId="{ED3915FF-2CAC-48CF-964B-3F585EB4D9A0}" dt="2022-06-05T14:15:41.814" v="107" actId="1076"/>
          <ac:grpSpMkLst>
            <pc:docMk/>
            <pc:sldMk cId="0" sldId="257"/>
            <ac:grpSpMk id="79" creationId="{D25621F0-2ED6-A2DD-73DB-211F4F4BE829}"/>
          </ac:grpSpMkLst>
        </pc:grpChg>
        <pc:grpChg chg="mod">
          <ac:chgData name="Ruth Morallos" userId="4c334dbb-4564-480a-ab33-748dd875697f" providerId="ADAL" clId="{ED3915FF-2CAC-48CF-964B-3F585EB4D9A0}" dt="2022-06-05T14:23:21.893" v="214" actId="1076"/>
          <ac:grpSpMkLst>
            <pc:docMk/>
            <pc:sldMk cId="0" sldId="257"/>
            <ac:grpSpMk id="111" creationId="{5142504D-6AD0-4287-31BD-4D74573DFEB7}"/>
          </ac:grpSpMkLst>
        </pc:grpChg>
      </pc:sldChg>
      <pc:sldChg chg="modSp mod">
        <pc:chgData name="Ruth Morallos" userId="4c334dbb-4564-480a-ab33-748dd875697f" providerId="ADAL" clId="{ED3915FF-2CAC-48CF-964B-3F585EB4D9A0}" dt="2022-06-05T15:36:19.812" v="2135" actId="20577"/>
        <pc:sldMkLst>
          <pc:docMk/>
          <pc:sldMk cId="0" sldId="265"/>
        </pc:sldMkLst>
        <pc:spChg chg="mod">
          <ac:chgData name="Ruth Morallos" userId="4c334dbb-4564-480a-ab33-748dd875697f" providerId="ADAL" clId="{ED3915FF-2CAC-48CF-964B-3F585EB4D9A0}" dt="2022-06-05T15:33:37.283" v="1775" actId="20577"/>
          <ac:spMkLst>
            <pc:docMk/>
            <pc:sldMk cId="0" sldId="265"/>
            <ac:spMk id="33" creationId="{06C66917-79A8-68DE-B950-E94E3575A242}"/>
          </ac:spMkLst>
        </pc:spChg>
        <pc:spChg chg="mod">
          <ac:chgData name="Ruth Morallos" userId="4c334dbb-4564-480a-ab33-748dd875697f" providerId="ADAL" clId="{ED3915FF-2CAC-48CF-964B-3F585EB4D9A0}" dt="2022-06-05T15:33:31.706" v="1767" actId="1076"/>
          <ac:spMkLst>
            <pc:docMk/>
            <pc:sldMk cId="0" sldId="265"/>
            <ac:spMk id="60" creationId="{049E0CC3-3666-00DD-958B-C08CAB7C705B}"/>
          </ac:spMkLst>
        </pc:spChg>
        <pc:spChg chg="mod">
          <ac:chgData name="Ruth Morallos" userId="4c334dbb-4564-480a-ab33-748dd875697f" providerId="ADAL" clId="{ED3915FF-2CAC-48CF-964B-3F585EB4D9A0}" dt="2022-06-05T15:35:11.039" v="1939" actId="20577"/>
          <ac:spMkLst>
            <pc:docMk/>
            <pc:sldMk cId="0" sldId="265"/>
            <ac:spMk id="78" creationId="{76097FD8-E4D5-9DC5-B151-DCC166C7F80F}"/>
          </ac:spMkLst>
        </pc:spChg>
        <pc:spChg chg="mod">
          <ac:chgData name="Ruth Morallos" userId="4c334dbb-4564-480a-ab33-748dd875697f" providerId="ADAL" clId="{ED3915FF-2CAC-48CF-964B-3F585EB4D9A0}" dt="2022-06-05T15:36:19.812" v="2135" actId="20577"/>
          <ac:spMkLst>
            <pc:docMk/>
            <pc:sldMk cId="0" sldId="265"/>
            <ac:spMk id="86" creationId="{C33C48E4-702C-7957-406A-0CFF21FC44FA}"/>
          </ac:spMkLst>
        </pc:spChg>
      </pc:sldChg>
      <pc:sldChg chg="modSp mod">
        <pc:chgData name="Ruth Morallos" userId="4c334dbb-4564-480a-ab33-748dd875697f" providerId="ADAL" clId="{ED3915FF-2CAC-48CF-964B-3F585EB4D9A0}" dt="2022-06-05T15:29:17.568" v="1269" actId="1076"/>
        <pc:sldMkLst>
          <pc:docMk/>
          <pc:sldMk cId="0" sldId="269"/>
        </pc:sldMkLst>
        <pc:spChg chg="mod">
          <ac:chgData name="Ruth Morallos" userId="4c334dbb-4564-480a-ab33-748dd875697f" providerId="ADAL" clId="{ED3915FF-2CAC-48CF-964B-3F585EB4D9A0}" dt="2022-06-05T15:29:17.568" v="1269" actId="1076"/>
          <ac:spMkLst>
            <pc:docMk/>
            <pc:sldMk cId="0" sldId="269"/>
            <ac:spMk id="68" creationId="{C9A7A6A2-B0F9-52AF-823D-987846561E22}"/>
          </ac:spMkLst>
        </pc:spChg>
      </pc:sldChg>
      <pc:sldChg chg="modTransition">
        <pc:chgData name="Ruth Morallos" userId="4c334dbb-4564-480a-ab33-748dd875697f" providerId="ADAL" clId="{ED3915FF-2CAC-48CF-964B-3F585EB4D9A0}" dt="2022-06-06T03:36:53.966" v="3194"/>
        <pc:sldMkLst>
          <pc:docMk/>
          <pc:sldMk cId="0" sldId="274"/>
        </pc:sldMkLst>
      </pc:sldChg>
      <pc:sldChg chg="addSp delSp modSp mod">
        <pc:chgData name="Ruth Morallos" userId="4c334dbb-4564-480a-ab33-748dd875697f" providerId="ADAL" clId="{ED3915FF-2CAC-48CF-964B-3F585EB4D9A0}" dt="2022-06-05T15:06:18.815" v="506" actId="20577"/>
        <pc:sldMkLst>
          <pc:docMk/>
          <pc:sldMk cId="0" sldId="276"/>
        </pc:sldMkLst>
        <pc:spChg chg="add mod">
          <ac:chgData name="Ruth Morallos" userId="4c334dbb-4564-480a-ab33-748dd875697f" providerId="ADAL" clId="{ED3915FF-2CAC-48CF-964B-3F585EB4D9A0}" dt="2022-06-05T15:06:18.815" v="506" actId="20577"/>
          <ac:spMkLst>
            <pc:docMk/>
            <pc:sldMk cId="0" sldId="276"/>
            <ac:spMk id="18" creationId="{F555827F-88ED-0A70-4C41-B140B701F4F6}"/>
          </ac:spMkLst>
        </pc:spChg>
        <pc:spChg chg="mod">
          <ac:chgData name="Ruth Morallos" userId="4c334dbb-4564-480a-ab33-748dd875697f" providerId="ADAL" clId="{ED3915FF-2CAC-48CF-964B-3F585EB4D9A0}" dt="2022-06-05T15:05:26.567" v="496" actId="1076"/>
          <ac:spMkLst>
            <pc:docMk/>
            <pc:sldMk cId="0" sldId="276"/>
            <ac:spMk id="602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5:05:24.012" v="495" actId="1076"/>
          <ac:spMkLst>
            <pc:docMk/>
            <pc:sldMk cId="0" sldId="276"/>
            <ac:spMk id="603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4:35:30.795" v="393" actId="6549"/>
          <ac:spMkLst>
            <pc:docMk/>
            <pc:sldMk cId="0" sldId="276"/>
            <ac:spMk id="614" creationId="{00000000-0000-0000-0000-000000000000}"/>
          </ac:spMkLst>
        </pc:spChg>
        <pc:spChg chg="del mod">
          <ac:chgData name="Ruth Morallos" userId="4c334dbb-4564-480a-ab33-748dd875697f" providerId="ADAL" clId="{ED3915FF-2CAC-48CF-964B-3F585EB4D9A0}" dt="2022-06-05T14:34:03.163" v="374" actId="478"/>
          <ac:spMkLst>
            <pc:docMk/>
            <pc:sldMk cId="0" sldId="276"/>
            <ac:spMk id="616" creationId="{00000000-0000-0000-0000-000000000000}"/>
          </ac:spMkLst>
        </pc:spChg>
        <pc:grpChg chg="mod">
          <ac:chgData name="Ruth Morallos" userId="4c334dbb-4564-480a-ab33-748dd875697f" providerId="ADAL" clId="{ED3915FF-2CAC-48CF-964B-3F585EB4D9A0}" dt="2022-06-05T15:05:22.009" v="494" actId="1076"/>
          <ac:grpSpMkLst>
            <pc:docMk/>
            <pc:sldMk cId="0" sldId="276"/>
            <ac:grpSpMk id="604" creationId="{00000000-0000-0000-0000-000000000000}"/>
          </ac:grpSpMkLst>
        </pc:grpChg>
      </pc:sldChg>
      <pc:sldChg chg="modSp mod">
        <pc:chgData name="Ruth Morallos" userId="4c334dbb-4564-480a-ab33-748dd875697f" providerId="ADAL" clId="{ED3915FF-2CAC-48CF-964B-3F585EB4D9A0}" dt="2022-06-05T15:19:30.032" v="1039" actId="1076"/>
        <pc:sldMkLst>
          <pc:docMk/>
          <pc:sldMk cId="0" sldId="277"/>
        </pc:sldMkLst>
        <pc:spChg chg="mod">
          <ac:chgData name="Ruth Morallos" userId="4c334dbb-4564-480a-ab33-748dd875697f" providerId="ADAL" clId="{ED3915FF-2CAC-48CF-964B-3F585EB4D9A0}" dt="2022-06-05T15:19:30.032" v="1039" actId="1076"/>
          <ac:spMkLst>
            <pc:docMk/>
            <pc:sldMk cId="0" sldId="277"/>
            <ac:spMk id="621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4:28:14.973" v="286" actId="20577"/>
          <ac:spMkLst>
            <pc:docMk/>
            <pc:sldMk cId="0" sldId="277"/>
            <ac:spMk id="635" creationId="{00000000-0000-0000-0000-000000000000}"/>
          </ac:spMkLst>
        </pc:spChg>
        <pc:spChg chg="mod">
          <ac:chgData name="Ruth Morallos" userId="4c334dbb-4564-480a-ab33-748dd875697f" providerId="ADAL" clId="{ED3915FF-2CAC-48CF-964B-3F585EB4D9A0}" dt="2022-06-05T14:28:22.933" v="287" actId="20577"/>
          <ac:spMkLst>
            <pc:docMk/>
            <pc:sldMk cId="0" sldId="277"/>
            <ac:spMk id="641" creationId="{00000000-0000-0000-0000-000000000000}"/>
          </ac:spMkLst>
        </pc:spChg>
      </pc:sldChg>
      <pc:sldChg chg="addSp delSp modSp mod">
        <pc:chgData name="Ruth Morallos" userId="4c334dbb-4564-480a-ab33-748dd875697f" providerId="ADAL" clId="{ED3915FF-2CAC-48CF-964B-3F585EB4D9A0}" dt="2022-06-06T03:17:53.281" v="3181" actId="14100"/>
        <pc:sldMkLst>
          <pc:docMk/>
          <pc:sldMk cId="0" sldId="278"/>
        </pc:sldMkLst>
        <pc:spChg chg="mod">
          <ac:chgData name="Ruth Morallos" userId="4c334dbb-4564-480a-ab33-748dd875697f" providerId="ADAL" clId="{ED3915FF-2CAC-48CF-964B-3F585EB4D9A0}" dt="2022-06-05T15:26:43.578" v="1113" actId="1076"/>
          <ac:spMkLst>
            <pc:docMk/>
            <pc:sldMk cId="0" sldId="278"/>
            <ac:spMk id="2" creationId="{2BFC290D-2A5E-772D-CC2C-82132AD3755E}"/>
          </ac:spMkLst>
        </pc:spChg>
        <pc:spChg chg="add mod">
          <ac:chgData name="Ruth Morallos" userId="4c334dbb-4564-480a-ab33-748dd875697f" providerId="ADAL" clId="{ED3915FF-2CAC-48CF-964B-3F585EB4D9A0}" dt="2022-06-05T15:25:51.004" v="1099" actId="1076"/>
          <ac:spMkLst>
            <pc:docMk/>
            <pc:sldMk cId="0" sldId="278"/>
            <ac:spMk id="26" creationId="{E9124D76-79D0-5DFC-73BC-A220BE0F7724}"/>
          </ac:spMkLst>
        </pc:spChg>
        <pc:spChg chg="add mod">
          <ac:chgData name="Ruth Morallos" userId="4c334dbb-4564-480a-ab33-748dd875697f" providerId="ADAL" clId="{ED3915FF-2CAC-48CF-964B-3F585EB4D9A0}" dt="2022-06-05T15:28:42.033" v="1264" actId="20577"/>
          <ac:spMkLst>
            <pc:docMk/>
            <pc:sldMk cId="0" sldId="278"/>
            <ac:spMk id="27" creationId="{BB50668F-C6C5-2770-6529-34D92CF9EE27}"/>
          </ac:spMkLst>
        </pc:spChg>
        <pc:spChg chg="add del mod">
          <ac:chgData name="Ruth Morallos" userId="4c334dbb-4564-480a-ab33-748dd875697f" providerId="ADAL" clId="{ED3915FF-2CAC-48CF-964B-3F585EB4D9A0}" dt="2022-06-05T15:26:00.167" v="1102"/>
          <ac:spMkLst>
            <pc:docMk/>
            <pc:sldMk cId="0" sldId="278"/>
            <ac:spMk id="29" creationId="{920FDB5D-3068-F519-2547-C6F9CAF90E34}"/>
          </ac:spMkLst>
        </pc:spChg>
        <pc:spChg chg="add del mod">
          <ac:chgData name="Ruth Morallos" userId="4c334dbb-4564-480a-ab33-748dd875697f" providerId="ADAL" clId="{ED3915FF-2CAC-48CF-964B-3F585EB4D9A0}" dt="2022-06-05T15:26:00.167" v="1102"/>
          <ac:spMkLst>
            <pc:docMk/>
            <pc:sldMk cId="0" sldId="278"/>
            <ac:spMk id="30" creationId="{A8FA17A2-E96C-7A43-9C6F-8DCEC7E86660}"/>
          </ac:spMkLst>
        </pc:spChg>
        <pc:spChg chg="ord">
          <ac:chgData name="Ruth Morallos" userId="4c334dbb-4564-480a-ab33-748dd875697f" providerId="ADAL" clId="{ED3915FF-2CAC-48CF-964B-3F585EB4D9A0}" dt="2022-06-06T03:17:25.377" v="3175" actId="171"/>
          <ac:spMkLst>
            <pc:docMk/>
            <pc:sldMk cId="0" sldId="278"/>
            <ac:spMk id="36" creationId="{2BAB8AE6-4B8F-E826-8B79-607B427F28F4}"/>
          </ac:spMkLst>
        </pc:spChg>
        <pc:spChg chg="mod">
          <ac:chgData name="Ruth Morallos" userId="4c334dbb-4564-480a-ab33-748dd875697f" providerId="ADAL" clId="{ED3915FF-2CAC-48CF-964B-3F585EB4D9A0}" dt="2022-06-05T15:25:32.103" v="1098" actId="1076"/>
          <ac:spMkLst>
            <pc:docMk/>
            <pc:sldMk cId="0" sldId="278"/>
            <ac:spMk id="43" creationId="{C2A3AE7F-9E81-D9E1-4750-27288EF5A3AF}"/>
          </ac:spMkLst>
        </pc:spChg>
        <pc:spChg chg="mod">
          <ac:chgData name="Ruth Morallos" userId="4c334dbb-4564-480a-ab33-748dd875697f" providerId="ADAL" clId="{ED3915FF-2CAC-48CF-964B-3F585EB4D9A0}" dt="2022-06-05T15:25:32.103" v="1098" actId="1076"/>
          <ac:spMkLst>
            <pc:docMk/>
            <pc:sldMk cId="0" sldId="278"/>
            <ac:spMk id="44" creationId="{EA6F01E8-22E3-AD71-3658-FF27B1A5F57F}"/>
          </ac:spMkLst>
        </pc:spChg>
        <pc:spChg chg="ord">
          <ac:chgData name="Ruth Morallos" userId="4c334dbb-4564-480a-ab33-748dd875697f" providerId="ADAL" clId="{ED3915FF-2CAC-48CF-964B-3F585EB4D9A0}" dt="2022-06-06T03:17:30.862" v="3177" actId="171"/>
          <ac:spMkLst>
            <pc:docMk/>
            <pc:sldMk cId="0" sldId="278"/>
            <ac:spMk id="664" creationId="{00000000-0000-0000-0000-000000000000}"/>
          </ac:spMkLst>
        </pc:spChg>
        <pc:cxnChg chg="mod ord">
          <ac:chgData name="Ruth Morallos" userId="4c334dbb-4564-480a-ab33-748dd875697f" providerId="ADAL" clId="{ED3915FF-2CAC-48CF-964B-3F585EB4D9A0}" dt="2022-06-06T03:17:53.281" v="3181" actId="14100"/>
          <ac:cxnSpMkLst>
            <pc:docMk/>
            <pc:sldMk cId="0" sldId="278"/>
            <ac:cxnSpMk id="4" creationId="{6B4C06F9-3FB6-DBDA-2F61-D186DD7D2DC0}"/>
          </ac:cxnSpMkLst>
        </pc:cxnChg>
        <pc:cxnChg chg="add mod">
          <ac:chgData name="Ruth Morallos" userId="4c334dbb-4564-480a-ab33-748dd875697f" providerId="ADAL" clId="{ED3915FF-2CAC-48CF-964B-3F585EB4D9A0}" dt="2022-06-05T15:26:15.237" v="1106" actId="14100"/>
          <ac:cxnSpMkLst>
            <pc:docMk/>
            <pc:sldMk cId="0" sldId="278"/>
            <ac:cxnSpMk id="31" creationId="{64AE4C81-F4A5-DB28-5411-E87FFF0A861C}"/>
          </ac:cxnSpMkLst>
        </pc:cxnChg>
        <pc:cxnChg chg="add mod">
          <ac:chgData name="Ruth Morallos" userId="4c334dbb-4564-480a-ab33-748dd875697f" providerId="ADAL" clId="{ED3915FF-2CAC-48CF-964B-3F585EB4D9A0}" dt="2022-06-05T15:26:35.418" v="1110" actId="14100"/>
          <ac:cxnSpMkLst>
            <pc:docMk/>
            <pc:sldMk cId="0" sldId="278"/>
            <ac:cxnSpMk id="34" creationId="{6B81E4E9-532C-D5F5-3694-7D620BD8C2BB}"/>
          </ac:cxnSpMkLst>
        </pc:cxnChg>
        <pc:cxnChg chg="add mod">
          <ac:chgData name="Ruth Morallos" userId="4c334dbb-4564-480a-ab33-748dd875697f" providerId="ADAL" clId="{ED3915FF-2CAC-48CF-964B-3F585EB4D9A0}" dt="2022-06-05T15:26:52.408" v="1114" actId="1076"/>
          <ac:cxnSpMkLst>
            <pc:docMk/>
            <pc:sldMk cId="0" sldId="278"/>
            <ac:cxnSpMk id="38" creationId="{4E063958-C775-B146-96D4-31B7ED63C13D}"/>
          </ac:cxnSpMkLst>
        </pc:cxnChg>
        <pc:cxnChg chg="mod">
          <ac:chgData name="Ruth Morallos" userId="4c334dbb-4564-480a-ab33-748dd875697f" providerId="ADAL" clId="{ED3915FF-2CAC-48CF-964B-3F585EB4D9A0}" dt="2022-06-05T15:25:57.536" v="1100" actId="14100"/>
          <ac:cxnSpMkLst>
            <pc:docMk/>
            <pc:sldMk cId="0" sldId="278"/>
            <ac:cxnSpMk id="41" creationId="{F34106E5-A874-99E2-59CD-645346D1B920}"/>
          </ac:cxnSpMkLst>
        </pc:cxnChg>
      </pc:sldChg>
      <pc:sldChg chg="modSp mod">
        <pc:chgData name="Ruth Morallos" userId="4c334dbb-4564-480a-ab33-748dd875697f" providerId="ADAL" clId="{ED3915FF-2CAC-48CF-964B-3F585EB4D9A0}" dt="2022-06-05T15:39:08.690" v="2181" actId="1076"/>
        <pc:sldMkLst>
          <pc:docMk/>
          <pc:sldMk cId="2134040580" sldId="289"/>
        </pc:sldMkLst>
        <pc:spChg chg="mod">
          <ac:chgData name="Ruth Morallos" userId="4c334dbb-4564-480a-ab33-748dd875697f" providerId="ADAL" clId="{ED3915FF-2CAC-48CF-964B-3F585EB4D9A0}" dt="2022-06-05T15:39:08.690" v="2181" actId="1076"/>
          <ac:spMkLst>
            <pc:docMk/>
            <pc:sldMk cId="2134040580" sldId="289"/>
            <ac:spMk id="81" creationId="{00000000-0000-0000-0000-000000000000}"/>
          </ac:spMkLst>
        </pc:spChg>
      </pc:sldChg>
      <pc:sldChg chg="addSp modSp mod">
        <pc:chgData name="Ruth Morallos" userId="4c334dbb-4564-480a-ab33-748dd875697f" providerId="ADAL" clId="{ED3915FF-2CAC-48CF-964B-3F585EB4D9A0}" dt="2022-06-05T15:24:48.139" v="1095" actId="1076"/>
        <pc:sldMkLst>
          <pc:docMk/>
          <pc:sldMk cId="3637056787" sldId="292"/>
        </pc:sldMkLst>
        <pc:spChg chg="mod">
          <ac:chgData name="Ruth Morallos" userId="4c334dbb-4564-480a-ab33-748dd875697f" providerId="ADAL" clId="{ED3915FF-2CAC-48CF-964B-3F585EB4D9A0}" dt="2022-06-05T15:22:11.352" v="1068" actId="1076"/>
          <ac:spMkLst>
            <pc:docMk/>
            <pc:sldMk cId="3637056787" sldId="292"/>
            <ac:spMk id="2" creationId="{672D11B9-8E9C-7D1F-9DAB-5EE8005CE1E7}"/>
          </ac:spMkLst>
        </pc:spChg>
        <pc:spChg chg="mod">
          <ac:chgData name="Ruth Morallos" userId="4c334dbb-4564-480a-ab33-748dd875697f" providerId="ADAL" clId="{ED3915FF-2CAC-48CF-964B-3F585EB4D9A0}" dt="2022-06-05T15:22:32.957" v="1074" actId="1076"/>
          <ac:spMkLst>
            <pc:docMk/>
            <pc:sldMk cId="3637056787" sldId="292"/>
            <ac:spMk id="6" creationId="{AE12D713-9BFD-D9C8-96E9-DA168D383CC8}"/>
          </ac:spMkLst>
        </pc:spChg>
        <pc:spChg chg="add mod">
          <ac:chgData name="Ruth Morallos" userId="4c334dbb-4564-480a-ab33-748dd875697f" providerId="ADAL" clId="{ED3915FF-2CAC-48CF-964B-3F585EB4D9A0}" dt="2022-06-05T15:22:25.433" v="1070" actId="571"/>
          <ac:spMkLst>
            <pc:docMk/>
            <pc:sldMk cId="3637056787" sldId="292"/>
            <ac:spMk id="7" creationId="{967CFFD4-30D7-1974-5301-2090C0FB81ED}"/>
          </ac:spMkLst>
        </pc:spChg>
        <pc:picChg chg="mod">
          <ac:chgData name="Ruth Morallos" userId="4c334dbb-4564-480a-ab33-748dd875697f" providerId="ADAL" clId="{ED3915FF-2CAC-48CF-964B-3F585EB4D9A0}" dt="2022-06-05T15:24:45.640" v="1094" actId="1076"/>
          <ac:picMkLst>
            <pc:docMk/>
            <pc:sldMk cId="3637056787" sldId="292"/>
            <ac:picMk id="5" creationId="{8AFB400C-B038-D494-18C6-A3DEE027EE99}"/>
          </ac:picMkLst>
        </pc:picChg>
        <pc:picChg chg="add mod">
          <ac:chgData name="Ruth Morallos" userId="4c334dbb-4564-480a-ab33-748dd875697f" providerId="ADAL" clId="{ED3915FF-2CAC-48CF-964B-3F585EB4D9A0}" dt="2022-06-05T15:24:48.139" v="1095" actId="1076"/>
          <ac:picMkLst>
            <pc:docMk/>
            <pc:sldMk cId="3637056787" sldId="292"/>
            <ac:picMk id="8" creationId="{B07F35D5-C481-2AC7-58A7-80229C21C731}"/>
          </ac:picMkLst>
        </pc:picChg>
      </pc:sldChg>
      <pc:sldChg chg="addSp delSp modSp mod">
        <pc:chgData name="Ruth Morallos" userId="4c334dbb-4564-480a-ab33-748dd875697f" providerId="ADAL" clId="{ED3915FF-2CAC-48CF-964B-3F585EB4D9A0}" dt="2022-06-05T15:20:55.408" v="1058" actId="1076"/>
        <pc:sldMkLst>
          <pc:docMk/>
          <pc:sldMk cId="1482152406" sldId="293"/>
        </pc:sldMkLst>
        <pc:spChg chg="mod">
          <ac:chgData name="Ruth Morallos" userId="4c334dbb-4564-480a-ab33-748dd875697f" providerId="ADAL" clId="{ED3915FF-2CAC-48CF-964B-3F585EB4D9A0}" dt="2022-06-05T15:07:42.769" v="515" actId="1076"/>
          <ac:spMkLst>
            <pc:docMk/>
            <pc:sldMk cId="1482152406" sldId="293"/>
            <ac:spMk id="2" creationId="{45EDEA13-70E2-C0EA-8C1A-72C31F2C82C3}"/>
          </ac:spMkLst>
        </pc:spChg>
        <pc:spChg chg="del mod">
          <ac:chgData name="Ruth Morallos" userId="4c334dbb-4564-480a-ab33-748dd875697f" providerId="ADAL" clId="{ED3915FF-2CAC-48CF-964B-3F585EB4D9A0}" dt="2022-06-05T15:18:58.480" v="1024" actId="478"/>
          <ac:spMkLst>
            <pc:docMk/>
            <pc:sldMk cId="1482152406" sldId="293"/>
            <ac:spMk id="4" creationId="{6A4D4ED0-3691-CAB0-39A2-8E06B1B1EBEE}"/>
          </ac:spMkLst>
        </pc:spChg>
        <pc:spChg chg="mod">
          <ac:chgData name="Ruth Morallos" userId="4c334dbb-4564-480a-ab33-748dd875697f" providerId="ADAL" clId="{ED3915FF-2CAC-48CF-964B-3F585EB4D9A0}" dt="2022-06-05T15:19:13.378" v="1037" actId="20577"/>
          <ac:spMkLst>
            <pc:docMk/>
            <pc:sldMk cId="1482152406" sldId="293"/>
            <ac:spMk id="5" creationId="{96D64D1A-FC60-F61A-9DC1-4215F1F98ED4}"/>
          </ac:spMkLst>
        </pc:spChg>
        <pc:spChg chg="add mod">
          <ac:chgData name="Ruth Morallos" userId="4c334dbb-4564-480a-ab33-748dd875697f" providerId="ADAL" clId="{ED3915FF-2CAC-48CF-964B-3F585EB4D9A0}" dt="2022-06-05T15:19:20.073" v="1038" actId="1076"/>
          <ac:spMkLst>
            <pc:docMk/>
            <pc:sldMk cId="1482152406" sldId="293"/>
            <ac:spMk id="6" creationId="{EA00F6DB-5C9A-625E-8106-36936B9B52CF}"/>
          </ac:spMkLst>
        </pc:spChg>
        <pc:spChg chg="add del mod">
          <ac:chgData name="Ruth Morallos" userId="4c334dbb-4564-480a-ab33-748dd875697f" providerId="ADAL" clId="{ED3915FF-2CAC-48CF-964B-3F585EB4D9A0}" dt="2022-06-05T15:19:02.209" v="1025" actId="478"/>
          <ac:spMkLst>
            <pc:docMk/>
            <pc:sldMk cId="1482152406" sldId="293"/>
            <ac:spMk id="8" creationId="{4DF692BC-6184-730D-1E6C-1DC41258D36F}"/>
          </ac:spMkLst>
        </pc:spChg>
        <pc:spChg chg="add mod">
          <ac:chgData name="Ruth Morallos" userId="4c334dbb-4564-480a-ab33-748dd875697f" providerId="ADAL" clId="{ED3915FF-2CAC-48CF-964B-3F585EB4D9A0}" dt="2022-06-05T15:20:20.214" v="1050" actId="1076"/>
          <ac:spMkLst>
            <pc:docMk/>
            <pc:sldMk cId="1482152406" sldId="293"/>
            <ac:spMk id="9" creationId="{8DDAA2BB-E86A-952E-790C-83783976721E}"/>
          </ac:spMkLst>
        </pc:spChg>
        <pc:spChg chg="add mod">
          <ac:chgData name="Ruth Morallos" userId="4c334dbb-4564-480a-ab33-748dd875697f" providerId="ADAL" clId="{ED3915FF-2CAC-48CF-964B-3F585EB4D9A0}" dt="2022-06-05T15:19:56.263" v="1046" actId="1076"/>
          <ac:spMkLst>
            <pc:docMk/>
            <pc:sldMk cId="1482152406" sldId="293"/>
            <ac:spMk id="10" creationId="{C6B4405F-6771-0BCE-0457-BF15F478F0FA}"/>
          </ac:spMkLst>
        </pc:spChg>
        <pc:spChg chg="add mod">
          <ac:chgData name="Ruth Morallos" userId="4c334dbb-4564-480a-ab33-748dd875697f" providerId="ADAL" clId="{ED3915FF-2CAC-48CF-964B-3F585EB4D9A0}" dt="2022-06-05T15:20:36.625" v="1054" actId="1076"/>
          <ac:spMkLst>
            <pc:docMk/>
            <pc:sldMk cId="1482152406" sldId="293"/>
            <ac:spMk id="11" creationId="{1F03E769-CFA9-5409-CC87-401A5F0674FC}"/>
          </ac:spMkLst>
        </pc:spChg>
        <pc:spChg chg="add mod">
          <ac:chgData name="Ruth Morallos" userId="4c334dbb-4564-480a-ab33-748dd875697f" providerId="ADAL" clId="{ED3915FF-2CAC-48CF-964B-3F585EB4D9A0}" dt="2022-06-05T15:20:50.805" v="1056" actId="571"/>
          <ac:spMkLst>
            <pc:docMk/>
            <pc:sldMk cId="1482152406" sldId="293"/>
            <ac:spMk id="12" creationId="{2118E301-C60B-0C7B-478C-B8BBC32A7149}"/>
          </ac:spMkLst>
        </pc:spChg>
        <pc:spChg chg="add mod">
          <ac:chgData name="Ruth Morallos" userId="4c334dbb-4564-480a-ab33-748dd875697f" providerId="ADAL" clId="{ED3915FF-2CAC-48CF-964B-3F585EB4D9A0}" dt="2022-06-05T15:20:55.408" v="1058" actId="1076"/>
          <ac:spMkLst>
            <pc:docMk/>
            <pc:sldMk cId="1482152406" sldId="293"/>
            <ac:spMk id="13" creationId="{3F1CB3AF-CE4D-1821-5F4A-134446EC8E2A}"/>
          </ac:spMkLst>
        </pc:spChg>
      </pc:sldChg>
      <pc:sldChg chg="modSp mod">
        <pc:chgData name="Ruth Morallos" userId="4c334dbb-4564-480a-ab33-748dd875697f" providerId="ADAL" clId="{ED3915FF-2CAC-48CF-964B-3F585EB4D9A0}" dt="2022-06-05T14:01:00.606" v="3" actId="1076"/>
        <pc:sldMkLst>
          <pc:docMk/>
          <pc:sldMk cId="1763856693" sldId="294"/>
        </pc:sldMkLst>
        <pc:spChg chg="mod">
          <ac:chgData name="Ruth Morallos" userId="4c334dbb-4564-480a-ab33-748dd875697f" providerId="ADAL" clId="{ED3915FF-2CAC-48CF-964B-3F585EB4D9A0}" dt="2022-06-05T14:01:00.606" v="3" actId="1076"/>
          <ac:spMkLst>
            <pc:docMk/>
            <pc:sldMk cId="1763856693" sldId="294"/>
            <ac:spMk id="2" creationId="{E0AFE40D-A529-5A37-FFAF-03247C56BF2B}"/>
          </ac:spMkLst>
        </pc:spChg>
        <pc:picChg chg="mod">
          <ac:chgData name="Ruth Morallos" userId="4c334dbb-4564-480a-ab33-748dd875697f" providerId="ADAL" clId="{ED3915FF-2CAC-48CF-964B-3F585EB4D9A0}" dt="2022-06-05T14:00:54.954" v="2" actId="1076"/>
          <ac:picMkLst>
            <pc:docMk/>
            <pc:sldMk cId="1763856693" sldId="294"/>
            <ac:picMk id="8" creationId="{A6A7C931-22F5-DD4B-C2A2-5BE6A832BDC0}"/>
          </ac:picMkLst>
        </pc:picChg>
      </pc:sldChg>
      <pc:sldChg chg="del">
        <pc:chgData name="Ruth Morallos" userId="4c334dbb-4564-480a-ab33-748dd875697f" providerId="ADAL" clId="{ED3915FF-2CAC-48CF-964B-3F585EB4D9A0}" dt="2022-06-05T14:29:09.579" v="288" actId="47"/>
        <pc:sldMkLst>
          <pc:docMk/>
          <pc:sldMk cId="926807628" sldId="296"/>
        </pc:sldMkLst>
      </pc:sldChg>
      <pc:sldChg chg="modNotesTx">
        <pc:chgData name="Ruth Morallos" userId="4c334dbb-4564-480a-ab33-748dd875697f" providerId="ADAL" clId="{ED3915FF-2CAC-48CF-964B-3F585EB4D9A0}" dt="2022-06-06T04:17:48.887" v="3204"/>
        <pc:sldMkLst>
          <pc:docMk/>
          <pc:sldMk cId="2136891977" sldId="297"/>
        </pc:sldMkLst>
      </pc:sldChg>
      <pc:sldChg chg="modSp mod modNotesTx">
        <pc:chgData name="Ruth Morallos" userId="4c334dbb-4564-480a-ab33-748dd875697f" providerId="ADAL" clId="{ED3915FF-2CAC-48CF-964B-3F585EB4D9A0}" dt="2022-06-06T04:17:24.971" v="3203" actId="5793"/>
        <pc:sldMkLst>
          <pc:docMk/>
          <pc:sldMk cId="1263143507" sldId="298"/>
        </pc:sldMkLst>
        <pc:spChg chg="mod">
          <ac:chgData name="Ruth Morallos" userId="4c334dbb-4564-480a-ab33-748dd875697f" providerId="ADAL" clId="{ED3915FF-2CAC-48CF-964B-3F585EB4D9A0}" dt="2022-06-05T15:37:15.488" v="2137" actId="20577"/>
          <ac:spMkLst>
            <pc:docMk/>
            <pc:sldMk cId="1263143507" sldId="298"/>
            <ac:spMk id="2" creationId="{F2EDB0B2-5345-7E69-5A7C-B05BF6910514}"/>
          </ac:spMkLst>
        </pc:spChg>
      </pc:sldChg>
      <pc:sldChg chg="modNotesTx">
        <pc:chgData name="Ruth Morallos" userId="4c334dbb-4564-480a-ab33-748dd875697f" providerId="ADAL" clId="{ED3915FF-2CAC-48CF-964B-3F585EB4D9A0}" dt="2022-06-06T04:17:58.970" v="3205"/>
        <pc:sldMkLst>
          <pc:docMk/>
          <pc:sldMk cId="173519666" sldId="300"/>
        </pc:sldMkLst>
      </pc:sldChg>
      <pc:sldChg chg="modNotesTx">
        <pc:chgData name="Ruth Morallos" userId="4c334dbb-4564-480a-ab33-748dd875697f" providerId="ADAL" clId="{ED3915FF-2CAC-48CF-964B-3F585EB4D9A0}" dt="2022-06-06T04:17:17.251" v="3201"/>
        <pc:sldMkLst>
          <pc:docMk/>
          <pc:sldMk cId="4148675164" sldId="303"/>
        </pc:sldMkLst>
      </pc:sldChg>
      <pc:sldChg chg="addSp delSp modSp add mod">
        <pc:chgData name="Ruth Morallos" userId="4c334dbb-4564-480a-ab33-748dd875697f" providerId="ADAL" clId="{ED3915FF-2CAC-48CF-964B-3F585EB4D9A0}" dt="2022-06-05T14:33:05.468" v="370" actId="2062"/>
        <pc:sldMkLst>
          <pc:docMk/>
          <pc:sldMk cId="976627421" sldId="305"/>
        </pc:sldMkLst>
        <pc:spChg chg="mod">
          <ac:chgData name="Ruth Morallos" userId="4c334dbb-4564-480a-ab33-748dd875697f" providerId="ADAL" clId="{ED3915FF-2CAC-48CF-964B-3F585EB4D9A0}" dt="2022-06-05T14:30:34.544" v="334" actId="14100"/>
          <ac:spMkLst>
            <pc:docMk/>
            <pc:sldMk cId="976627421" sldId="305"/>
            <ac:spMk id="27" creationId="{DC43F359-CD39-8A1A-B332-FD1A8CA1B023}"/>
          </ac:spMkLst>
        </pc:spChg>
        <pc:spChg chg="del">
          <ac:chgData name="Ruth Morallos" userId="4c334dbb-4564-480a-ab33-748dd875697f" providerId="ADAL" clId="{ED3915FF-2CAC-48CF-964B-3F585EB4D9A0}" dt="2022-06-05T14:31:14.582" v="346" actId="478"/>
          <ac:spMkLst>
            <pc:docMk/>
            <pc:sldMk cId="976627421" sldId="305"/>
            <ac:spMk id="621" creationId="{00000000-0000-0000-0000-000000000000}"/>
          </ac:spMkLst>
        </pc:spChg>
        <pc:spChg chg="del mod">
          <ac:chgData name="Ruth Morallos" userId="4c334dbb-4564-480a-ab33-748dd875697f" providerId="ADAL" clId="{ED3915FF-2CAC-48CF-964B-3F585EB4D9A0}" dt="2022-06-05T14:31:13.091" v="345"/>
          <ac:spMkLst>
            <pc:docMk/>
            <pc:sldMk cId="976627421" sldId="305"/>
            <ac:spMk id="622" creationId="{00000000-0000-0000-0000-000000000000}"/>
          </ac:spMkLst>
        </pc:spChg>
        <pc:spChg chg="del">
          <ac:chgData name="Ruth Morallos" userId="4c334dbb-4564-480a-ab33-748dd875697f" providerId="ADAL" clId="{ED3915FF-2CAC-48CF-964B-3F585EB4D9A0}" dt="2022-06-05T14:31:16.806" v="347" actId="478"/>
          <ac:spMkLst>
            <pc:docMk/>
            <pc:sldMk cId="976627421" sldId="305"/>
            <ac:spMk id="624" creationId="{00000000-0000-0000-0000-000000000000}"/>
          </ac:spMkLst>
        </pc:spChg>
        <pc:spChg chg="del mod">
          <ac:chgData name="Ruth Morallos" userId="4c334dbb-4564-480a-ab33-748dd875697f" providerId="ADAL" clId="{ED3915FF-2CAC-48CF-964B-3F585EB4D9A0}" dt="2022-06-05T14:31:13.088" v="343"/>
          <ac:spMkLst>
            <pc:docMk/>
            <pc:sldMk cId="976627421" sldId="305"/>
            <ac:spMk id="625" creationId="{00000000-0000-0000-0000-000000000000}"/>
          </ac:spMkLst>
        </pc:spChg>
        <pc:spChg chg="del">
          <ac:chgData name="Ruth Morallos" userId="4c334dbb-4564-480a-ab33-748dd875697f" providerId="ADAL" clId="{ED3915FF-2CAC-48CF-964B-3F585EB4D9A0}" dt="2022-06-05T14:31:18.816" v="348" actId="478"/>
          <ac:spMkLst>
            <pc:docMk/>
            <pc:sldMk cId="976627421" sldId="305"/>
            <ac:spMk id="626" creationId="{00000000-0000-0000-0000-000000000000}"/>
          </ac:spMkLst>
        </pc:spChg>
        <pc:spChg chg="del mod">
          <ac:chgData name="Ruth Morallos" userId="4c334dbb-4564-480a-ab33-748dd875697f" providerId="ADAL" clId="{ED3915FF-2CAC-48CF-964B-3F585EB4D9A0}" dt="2022-06-05T14:31:13.085" v="341"/>
          <ac:spMkLst>
            <pc:docMk/>
            <pc:sldMk cId="976627421" sldId="305"/>
            <ac:spMk id="627" creationId="{00000000-0000-0000-0000-000000000000}"/>
          </ac:spMkLst>
        </pc:spChg>
        <pc:spChg chg="del">
          <ac:chgData name="Ruth Morallos" userId="4c334dbb-4564-480a-ab33-748dd875697f" providerId="ADAL" clId="{ED3915FF-2CAC-48CF-964B-3F585EB4D9A0}" dt="2022-06-05T14:31:20.596" v="349" actId="478"/>
          <ac:spMkLst>
            <pc:docMk/>
            <pc:sldMk cId="976627421" sldId="305"/>
            <ac:spMk id="628" creationId="{00000000-0000-0000-0000-000000000000}"/>
          </ac:spMkLst>
        </pc:spChg>
        <pc:spChg chg="del">
          <ac:chgData name="Ruth Morallos" userId="4c334dbb-4564-480a-ab33-748dd875697f" providerId="ADAL" clId="{ED3915FF-2CAC-48CF-964B-3F585EB4D9A0}" dt="2022-06-05T14:31:05.496" v="336" actId="478"/>
          <ac:spMkLst>
            <pc:docMk/>
            <pc:sldMk cId="976627421" sldId="305"/>
            <ac:spMk id="629" creationId="{00000000-0000-0000-0000-000000000000}"/>
          </ac:spMkLst>
        </pc:spChg>
        <pc:grpChg chg="del">
          <ac:chgData name="Ruth Morallos" userId="4c334dbb-4564-480a-ab33-748dd875697f" providerId="ADAL" clId="{ED3915FF-2CAC-48CF-964B-3F585EB4D9A0}" dt="2022-06-05T14:31:03.351" v="335" actId="478"/>
          <ac:grpSpMkLst>
            <pc:docMk/>
            <pc:sldMk cId="976627421" sldId="305"/>
            <ac:grpSpMk id="630" creationId="{00000000-0000-0000-0000-000000000000}"/>
          </ac:grpSpMkLst>
        </pc:grpChg>
        <pc:grpChg chg="del">
          <ac:chgData name="Ruth Morallos" userId="4c334dbb-4564-480a-ab33-748dd875697f" providerId="ADAL" clId="{ED3915FF-2CAC-48CF-964B-3F585EB4D9A0}" dt="2022-06-05T14:31:03.351" v="335" actId="478"/>
          <ac:grpSpMkLst>
            <pc:docMk/>
            <pc:sldMk cId="976627421" sldId="305"/>
            <ac:grpSpMk id="633" creationId="{00000000-0000-0000-0000-000000000000}"/>
          </ac:grpSpMkLst>
        </pc:grpChg>
        <pc:grpChg chg="del">
          <ac:chgData name="Ruth Morallos" userId="4c334dbb-4564-480a-ab33-748dd875697f" providerId="ADAL" clId="{ED3915FF-2CAC-48CF-964B-3F585EB4D9A0}" dt="2022-06-05T14:31:03.351" v="335" actId="478"/>
          <ac:grpSpMkLst>
            <pc:docMk/>
            <pc:sldMk cId="976627421" sldId="305"/>
            <ac:grpSpMk id="636" creationId="{00000000-0000-0000-0000-000000000000}"/>
          </ac:grpSpMkLst>
        </pc:grpChg>
        <pc:grpChg chg="del">
          <ac:chgData name="Ruth Morallos" userId="4c334dbb-4564-480a-ab33-748dd875697f" providerId="ADAL" clId="{ED3915FF-2CAC-48CF-964B-3F585EB4D9A0}" dt="2022-06-05T14:31:03.351" v="335" actId="478"/>
          <ac:grpSpMkLst>
            <pc:docMk/>
            <pc:sldMk cId="976627421" sldId="305"/>
            <ac:grpSpMk id="639" creationId="{00000000-0000-0000-0000-000000000000}"/>
          </ac:grpSpMkLst>
        </pc:grpChg>
        <pc:graphicFrameChg chg="add mod modGraphic">
          <ac:chgData name="Ruth Morallos" userId="4c334dbb-4564-480a-ab33-748dd875697f" providerId="ADAL" clId="{ED3915FF-2CAC-48CF-964B-3F585EB4D9A0}" dt="2022-06-05T14:33:05.468" v="370" actId="2062"/>
          <ac:graphicFrameMkLst>
            <pc:docMk/>
            <pc:sldMk cId="976627421" sldId="305"/>
            <ac:graphicFrameMk id="2" creationId="{0E0770A1-986C-E959-CB01-9B3969EE5E22}"/>
          </ac:graphicFrameMkLst>
        </pc:graphicFrameChg>
      </pc:sldChg>
      <pc:sldChg chg="addSp delSp modSp add mod ord">
        <pc:chgData name="Ruth Morallos" userId="4c334dbb-4564-480a-ab33-748dd875697f" providerId="ADAL" clId="{ED3915FF-2CAC-48CF-964B-3F585EB4D9A0}" dt="2022-06-06T03:23:26.900" v="3188"/>
        <pc:sldMkLst>
          <pc:docMk/>
          <pc:sldMk cId="4001391420" sldId="306"/>
        </pc:sldMkLst>
        <pc:spChg chg="del">
          <ac:chgData name="Ruth Morallos" userId="4c334dbb-4564-480a-ab33-748dd875697f" providerId="ADAL" clId="{ED3915FF-2CAC-48CF-964B-3F585EB4D9A0}" dt="2022-06-05T15:38:35.383" v="2141" actId="478"/>
          <ac:spMkLst>
            <pc:docMk/>
            <pc:sldMk cId="4001391420" sldId="306"/>
            <ac:spMk id="2" creationId="{79266247-3FD5-9BCC-B389-906E8F2609FD}"/>
          </ac:spMkLst>
        </pc:spChg>
        <pc:spChg chg="del">
          <ac:chgData name="Ruth Morallos" userId="4c334dbb-4564-480a-ab33-748dd875697f" providerId="ADAL" clId="{ED3915FF-2CAC-48CF-964B-3F585EB4D9A0}" dt="2022-06-05T15:38:40.548" v="2143" actId="478"/>
          <ac:spMkLst>
            <pc:docMk/>
            <pc:sldMk cId="4001391420" sldId="306"/>
            <ac:spMk id="3" creationId="{614D2E73-9252-C976-14CC-8762953E1E3C}"/>
          </ac:spMkLst>
        </pc:spChg>
        <pc:spChg chg="add del mod">
          <ac:chgData name="Ruth Morallos" userId="4c334dbb-4564-480a-ab33-748dd875697f" providerId="ADAL" clId="{ED3915FF-2CAC-48CF-964B-3F585EB4D9A0}" dt="2022-06-05T15:38:37.899" v="2142" actId="478"/>
          <ac:spMkLst>
            <pc:docMk/>
            <pc:sldMk cId="4001391420" sldId="306"/>
            <ac:spMk id="5" creationId="{D6E3C6D0-B2CA-8712-4311-2190227FBE7D}"/>
          </ac:spMkLst>
        </pc:spChg>
        <pc:spChg chg="mod">
          <ac:chgData name="Ruth Morallos" userId="4c334dbb-4564-480a-ab33-748dd875697f" providerId="ADAL" clId="{ED3915FF-2CAC-48CF-964B-3F585EB4D9A0}" dt="2022-06-05T15:40:40.026" v="2191" actId="1076"/>
          <ac:spMkLst>
            <pc:docMk/>
            <pc:sldMk cId="4001391420" sldId="306"/>
            <ac:spMk id="6" creationId="{921B9A86-F328-B7E2-267D-AAC7F7322729}"/>
          </ac:spMkLst>
        </pc:spChg>
        <pc:spChg chg="add del mod">
          <ac:chgData name="Ruth Morallos" userId="4c334dbb-4564-480a-ab33-748dd875697f" providerId="ADAL" clId="{ED3915FF-2CAC-48CF-964B-3F585EB4D9A0}" dt="2022-06-05T15:38:44.522" v="2144" actId="478"/>
          <ac:spMkLst>
            <pc:docMk/>
            <pc:sldMk cId="4001391420" sldId="306"/>
            <ac:spMk id="8" creationId="{2E9B4B37-181F-5D3F-32B8-B7F5EC86ACF3}"/>
          </ac:spMkLst>
        </pc:spChg>
        <pc:graphicFrameChg chg="add del mod modGraphic">
          <ac:chgData name="Ruth Morallos" userId="4c334dbb-4564-480a-ab33-748dd875697f" providerId="ADAL" clId="{ED3915FF-2CAC-48CF-964B-3F585EB4D9A0}" dt="2022-06-05T15:42:34.003" v="2214" actId="478"/>
          <ac:graphicFrameMkLst>
            <pc:docMk/>
            <pc:sldMk cId="4001391420" sldId="306"/>
            <ac:graphicFrameMk id="10" creationId="{87646975-7C20-7720-675B-D22D362F0A30}"/>
          </ac:graphicFrameMkLst>
        </pc:graphicFrameChg>
        <pc:graphicFrameChg chg="add del">
          <ac:chgData name="Ruth Morallos" userId="4c334dbb-4564-480a-ab33-748dd875697f" providerId="ADAL" clId="{ED3915FF-2CAC-48CF-964B-3F585EB4D9A0}" dt="2022-06-05T15:42:20.035" v="2213"/>
          <ac:graphicFrameMkLst>
            <pc:docMk/>
            <pc:sldMk cId="4001391420" sldId="306"/>
            <ac:graphicFrameMk id="11" creationId="{080EF6CD-B015-C178-78CB-B38095041C8D}"/>
          </ac:graphicFrameMkLst>
        </pc:graphicFrameChg>
        <pc:graphicFrameChg chg="add mod modGraphic">
          <ac:chgData name="Ruth Morallos" userId="4c334dbb-4564-480a-ab33-748dd875697f" providerId="ADAL" clId="{ED3915FF-2CAC-48CF-964B-3F585EB4D9A0}" dt="2022-06-06T03:23:26.900" v="3188"/>
          <ac:graphicFrameMkLst>
            <pc:docMk/>
            <pc:sldMk cId="4001391420" sldId="306"/>
            <ac:graphicFrameMk id="12" creationId="{EDB32B2D-F176-BBBF-30DC-AE07EA198599}"/>
          </ac:graphicFrameMkLst>
        </pc:graphicFrameChg>
        <pc:cxnChg chg="add del mod">
          <ac:chgData name="Ruth Morallos" userId="4c334dbb-4564-480a-ab33-748dd875697f" providerId="ADAL" clId="{ED3915FF-2CAC-48CF-964B-3F585EB4D9A0}" dt="2022-06-05T15:39:29.307" v="2183"/>
          <ac:cxnSpMkLst>
            <pc:docMk/>
            <pc:sldMk cId="4001391420" sldId="306"/>
            <ac:cxnSpMk id="9" creationId="{0B4C4933-420E-7A9B-B406-4315DBA79019}"/>
          </ac:cxnSpMkLst>
        </pc:cxnChg>
      </pc:sldChg>
    </pc:docChg>
  </pc:docChgLst>
  <pc:docChgLst>
    <pc:chgData name="Ruth Morallos" userId="4c334dbb-4564-480a-ab33-748dd875697f" providerId="ADAL" clId="{B3010263-E9F5-41C4-BFD7-3F9781190D93}"/>
    <pc:docChg chg="undo custSel addSld delSld modSld sldOrd addSection delSection modSection">
      <pc:chgData name="Ruth Morallos" userId="4c334dbb-4564-480a-ab33-748dd875697f" providerId="ADAL" clId="{B3010263-E9F5-41C4-BFD7-3F9781190D93}" dt="2022-09-29T01:58:00.236" v="916" actId="2890"/>
      <pc:docMkLst>
        <pc:docMk/>
      </pc:docMkLst>
      <pc:sldChg chg="ord">
        <pc:chgData name="Ruth Morallos" userId="4c334dbb-4564-480a-ab33-748dd875697f" providerId="ADAL" clId="{B3010263-E9F5-41C4-BFD7-3F9781190D93}" dt="2022-09-28T15:20:28.751" v="1"/>
        <pc:sldMkLst>
          <pc:docMk/>
          <pc:sldMk cId="0" sldId="273"/>
        </pc:sldMkLst>
      </pc:sldChg>
      <pc:sldChg chg="modSp mod">
        <pc:chgData name="Ruth Morallos" userId="4c334dbb-4564-480a-ab33-748dd875697f" providerId="ADAL" clId="{B3010263-E9F5-41C4-BFD7-3F9781190D93}" dt="2022-09-29T01:49:51.008" v="835" actId="20577"/>
        <pc:sldMkLst>
          <pc:docMk/>
          <pc:sldMk cId="0" sldId="276"/>
        </pc:sldMkLst>
        <pc:spChg chg="mod">
          <ac:chgData name="Ruth Morallos" userId="4c334dbb-4564-480a-ab33-748dd875697f" providerId="ADAL" clId="{B3010263-E9F5-41C4-BFD7-3F9781190D93}" dt="2022-09-29T01:49:51.008" v="835" actId="20577"/>
          <ac:spMkLst>
            <pc:docMk/>
            <pc:sldMk cId="0" sldId="276"/>
            <ac:spMk id="18" creationId="{F555827F-88ED-0A70-4C41-B140B701F4F6}"/>
          </ac:spMkLst>
        </pc:spChg>
      </pc:sldChg>
      <pc:sldChg chg="del">
        <pc:chgData name="Ruth Morallos" userId="4c334dbb-4564-480a-ab33-748dd875697f" providerId="ADAL" clId="{B3010263-E9F5-41C4-BFD7-3F9781190D93}" dt="2022-09-28T15:20:44.747" v="3" actId="47"/>
        <pc:sldMkLst>
          <pc:docMk/>
          <pc:sldMk cId="0" sldId="277"/>
        </pc:sldMkLst>
      </pc:sldChg>
      <pc:sldChg chg="addSp delSp modSp mod">
        <pc:chgData name="Ruth Morallos" userId="4c334dbb-4564-480a-ab33-748dd875697f" providerId="ADAL" clId="{B3010263-E9F5-41C4-BFD7-3F9781190D93}" dt="2022-09-28T15:29:13.703" v="688" actId="478"/>
        <pc:sldMkLst>
          <pc:docMk/>
          <pc:sldMk cId="0" sldId="278"/>
        </pc:sldMkLst>
        <pc:spChg chg="mod">
          <ac:chgData name="Ruth Morallos" userId="4c334dbb-4564-480a-ab33-748dd875697f" providerId="ADAL" clId="{B3010263-E9F5-41C4-BFD7-3F9781190D93}" dt="2022-09-28T15:23:24.490" v="164" actId="1076"/>
          <ac:spMkLst>
            <pc:docMk/>
            <pc:sldMk cId="0" sldId="278"/>
            <ac:spMk id="2" creationId="{2BFC290D-2A5E-772D-CC2C-82132AD3755E}"/>
          </ac:spMkLst>
        </pc:spChg>
        <pc:spChg chg="add mod ord">
          <ac:chgData name="Ruth Morallos" userId="4c334dbb-4564-480a-ab33-748dd875697f" providerId="ADAL" clId="{B3010263-E9F5-41C4-BFD7-3F9781190D93}" dt="2022-09-28T15:26:08.464" v="220" actId="1076"/>
          <ac:spMkLst>
            <pc:docMk/>
            <pc:sldMk cId="0" sldId="278"/>
            <ac:spMk id="6" creationId="{C20BE7B2-4C17-7D49-CBF0-3BB6BB87422D}"/>
          </ac:spMkLst>
        </pc:spChg>
        <pc:spChg chg="add mod ord">
          <ac:chgData name="Ruth Morallos" userId="4c334dbb-4564-480a-ab33-748dd875697f" providerId="ADAL" clId="{B3010263-E9F5-41C4-BFD7-3F9781190D93}" dt="2022-09-28T15:26:29.699" v="227" actId="166"/>
          <ac:spMkLst>
            <pc:docMk/>
            <pc:sldMk cId="0" sldId="278"/>
            <ac:spMk id="7" creationId="{19CA10A3-7491-D276-5B15-1D7110DAB19B}"/>
          </ac:spMkLst>
        </pc:spChg>
        <pc:spChg chg="add mod ord">
          <ac:chgData name="Ruth Morallos" userId="4c334dbb-4564-480a-ab33-748dd875697f" providerId="ADAL" clId="{B3010263-E9F5-41C4-BFD7-3F9781190D93}" dt="2022-09-28T15:26:36.604" v="229" actId="166"/>
          <ac:spMkLst>
            <pc:docMk/>
            <pc:sldMk cId="0" sldId="278"/>
            <ac:spMk id="8" creationId="{A28C51ED-7850-A1EE-F78F-EA85A4A03A40}"/>
          </ac:spMkLst>
        </pc:spChg>
        <pc:spChg chg="add mod ord">
          <ac:chgData name="Ruth Morallos" userId="4c334dbb-4564-480a-ab33-748dd875697f" providerId="ADAL" clId="{B3010263-E9F5-41C4-BFD7-3F9781190D93}" dt="2022-09-28T15:26:33.057" v="228" actId="166"/>
          <ac:spMkLst>
            <pc:docMk/>
            <pc:sldMk cId="0" sldId="278"/>
            <ac:spMk id="9" creationId="{7CC1BD26-1600-C5F0-5AAE-877D3BAC0BC3}"/>
          </ac:spMkLst>
        </pc:spChg>
        <pc:spChg chg="add mod ord">
          <ac:chgData name="Ruth Morallos" userId="4c334dbb-4564-480a-ab33-748dd875697f" providerId="ADAL" clId="{B3010263-E9F5-41C4-BFD7-3F9781190D93}" dt="2022-09-28T15:25:55.826" v="219" actId="1076"/>
          <ac:spMkLst>
            <pc:docMk/>
            <pc:sldMk cId="0" sldId="278"/>
            <ac:spMk id="10" creationId="{2766CAB1-24F5-EBD1-7E27-F685FFFF0773}"/>
          </ac:spMkLst>
        </pc:spChg>
        <pc:spChg chg="add mod ord">
          <ac:chgData name="Ruth Morallos" userId="4c334dbb-4564-480a-ab33-748dd875697f" providerId="ADAL" clId="{B3010263-E9F5-41C4-BFD7-3F9781190D93}" dt="2022-09-28T15:26:43.098" v="230" actId="1076"/>
          <ac:spMkLst>
            <pc:docMk/>
            <pc:sldMk cId="0" sldId="278"/>
            <ac:spMk id="11" creationId="{45733804-13F8-6867-32B7-ABD5EF68155B}"/>
          </ac:spMkLst>
        </pc:spChg>
        <pc:spChg chg="add mod ord">
          <ac:chgData name="Ruth Morallos" userId="4c334dbb-4564-480a-ab33-748dd875697f" providerId="ADAL" clId="{B3010263-E9F5-41C4-BFD7-3F9781190D93}" dt="2022-09-28T15:26:56.184" v="234" actId="171"/>
          <ac:spMkLst>
            <pc:docMk/>
            <pc:sldMk cId="0" sldId="278"/>
            <ac:spMk id="12" creationId="{AA0B760D-F4F9-8D2F-7187-FBCA1A105AFA}"/>
          </ac:spMkLst>
        </pc:spChg>
        <pc:spChg chg="add mod ord">
          <ac:chgData name="Ruth Morallos" userId="4c334dbb-4564-480a-ab33-748dd875697f" providerId="ADAL" clId="{B3010263-E9F5-41C4-BFD7-3F9781190D93}" dt="2022-09-28T15:27:12.679" v="240" actId="171"/>
          <ac:spMkLst>
            <pc:docMk/>
            <pc:sldMk cId="0" sldId="278"/>
            <ac:spMk id="13" creationId="{BE7B7DF6-12E9-19F4-30E0-D88D753142EE}"/>
          </ac:spMkLst>
        </pc:spChg>
        <pc:spChg chg="add mod">
          <ac:chgData name="Ruth Morallos" userId="4c334dbb-4564-480a-ab33-748dd875697f" providerId="ADAL" clId="{B3010263-E9F5-41C4-BFD7-3F9781190D93}" dt="2022-09-28T15:28:25.067" v="512" actId="20577"/>
          <ac:spMkLst>
            <pc:docMk/>
            <pc:sldMk cId="0" sldId="278"/>
            <ac:spMk id="19" creationId="{48F3E692-F40D-015D-0D10-D1EC25D1AC00}"/>
          </ac:spMkLst>
        </pc:spChg>
        <pc:spChg chg="add mod ord">
          <ac:chgData name="Ruth Morallos" userId="4c334dbb-4564-480a-ab33-748dd875697f" providerId="ADAL" clId="{B3010263-E9F5-41C4-BFD7-3F9781190D93}" dt="2022-09-28T15:28:40.716" v="515" actId="171"/>
          <ac:spMkLst>
            <pc:docMk/>
            <pc:sldMk cId="0" sldId="278"/>
            <ac:spMk id="20" creationId="{D093E49A-62E7-5A1D-9956-673FF4E9ED27}"/>
          </ac:spMkLst>
        </pc:spChg>
        <pc:spChg chg="mod">
          <ac:chgData name="Ruth Morallos" userId="4c334dbb-4564-480a-ab33-748dd875697f" providerId="ADAL" clId="{B3010263-E9F5-41C4-BFD7-3F9781190D93}" dt="2022-09-28T15:23:04.369" v="161" actId="1076"/>
          <ac:spMkLst>
            <pc:docMk/>
            <pc:sldMk cId="0" sldId="278"/>
            <ac:spMk id="26" creationId="{E9124D76-79D0-5DFC-73BC-A220BE0F7724}"/>
          </ac:spMkLst>
        </pc:spChg>
        <pc:spChg chg="mod">
          <ac:chgData name="Ruth Morallos" userId="4c334dbb-4564-480a-ab33-748dd875697f" providerId="ADAL" clId="{B3010263-E9F5-41C4-BFD7-3F9781190D93}" dt="2022-09-28T15:23:00.139" v="160" actId="1076"/>
          <ac:spMkLst>
            <pc:docMk/>
            <pc:sldMk cId="0" sldId="278"/>
            <ac:spMk id="27" creationId="{BB50668F-C6C5-2770-6529-34D92CF9EE27}"/>
          </ac:spMkLst>
        </pc:spChg>
        <pc:spChg chg="mod">
          <ac:chgData name="Ruth Morallos" userId="4c334dbb-4564-480a-ab33-748dd875697f" providerId="ADAL" clId="{B3010263-E9F5-41C4-BFD7-3F9781190D93}" dt="2022-09-28T15:21:30.634" v="7" actId="14100"/>
          <ac:spMkLst>
            <pc:docMk/>
            <pc:sldMk cId="0" sldId="278"/>
            <ac:spMk id="43" creationId="{C2A3AE7F-9E81-D9E1-4750-27288EF5A3AF}"/>
          </ac:spMkLst>
        </pc:spChg>
        <pc:spChg chg="mod">
          <ac:chgData name="Ruth Morallos" userId="4c334dbb-4564-480a-ab33-748dd875697f" providerId="ADAL" clId="{B3010263-E9F5-41C4-BFD7-3F9781190D93}" dt="2022-09-28T15:21:50.431" v="14" actId="1076"/>
          <ac:spMkLst>
            <pc:docMk/>
            <pc:sldMk cId="0" sldId="278"/>
            <ac:spMk id="44" creationId="{EA6F01E8-22E3-AD71-3658-FF27B1A5F57F}"/>
          </ac:spMkLst>
        </pc:spChg>
        <pc:cxnChg chg="add mod">
          <ac:chgData name="Ruth Morallos" userId="4c334dbb-4564-480a-ab33-748dd875697f" providerId="ADAL" clId="{B3010263-E9F5-41C4-BFD7-3F9781190D93}" dt="2022-09-28T15:27:34.539" v="304" actId="14100"/>
          <ac:cxnSpMkLst>
            <pc:docMk/>
            <pc:sldMk cId="0" sldId="278"/>
            <ac:cxnSpMk id="14" creationId="{95433345-A4BD-5933-1D3C-CA7DE688C8DB}"/>
          </ac:cxnSpMkLst>
        </pc:cxnChg>
        <pc:cxnChg chg="add mod">
          <ac:chgData name="Ruth Morallos" userId="4c334dbb-4564-480a-ab33-748dd875697f" providerId="ADAL" clId="{B3010263-E9F5-41C4-BFD7-3F9781190D93}" dt="2022-09-28T15:27:49.077" v="393" actId="1035"/>
          <ac:cxnSpMkLst>
            <pc:docMk/>
            <pc:sldMk cId="0" sldId="278"/>
            <ac:cxnSpMk id="17" creationId="{20085710-74F5-6436-B623-281F2C05C9B2}"/>
          </ac:cxnSpMkLst>
        </pc:cxnChg>
        <pc:cxnChg chg="add mod">
          <ac:chgData name="Ruth Morallos" userId="4c334dbb-4564-480a-ab33-748dd875697f" providerId="ADAL" clId="{B3010263-E9F5-41C4-BFD7-3F9781190D93}" dt="2022-09-28T15:28:02.569" v="500" actId="1035"/>
          <ac:cxnSpMkLst>
            <pc:docMk/>
            <pc:sldMk cId="0" sldId="278"/>
            <ac:cxnSpMk id="18" creationId="{F2E1E31C-E823-B84C-0815-4375C7D531E8}"/>
          </ac:cxnSpMkLst>
        </pc:cxnChg>
        <pc:cxnChg chg="add mod">
          <ac:chgData name="Ruth Morallos" userId="4c334dbb-4564-480a-ab33-748dd875697f" providerId="ADAL" clId="{B3010263-E9F5-41C4-BFD7-3F9781190D93}" dt="2022-09-28T15:28:57.345" v="608" actId="1038"/>
          <ac:cxnSpMkLst>
            <pc:docMk/>
            <pc:sldMk cId="0" sldId="278"/>
            <ac:cxnSpMk id="21" creationId="{05B5E4A6-41A2-7F6F-BD23-63DDB512F5BD}"/>
          </ac:cxnSpMkLst>
        </pc:cxnChg>
        <pc:cxnChg chg="add mod">
          <ac:chgData name="Ruth Morallos" userId="4c334dbb-4564-480a-ab33-748dd875697f" providerId="ADAL" clId="{B3010263-E9F5-41C4-BFD7-3F9781190D93}" dt="2022-09-28T15:29:10.030" v="686" actId="1035"/>
          <ac:cxnSpMkLst>
            <pc:docMk/>
            <pc:sldMk cId="0" sldId="278"/>
            <ac:cxnSpMk id="22" creationId="{578B800C-0341-EC16-6C45-F8A27EEB0E35}"/>
          </ac:cxnSpMkLst>
        </pc:cxnChg>
        <pc:cxnChg chg="add del mod">
          <ac:chgData name="Ruth Morallos" userId="4c334dbb-4564-480a-ab33-748dd875697f" providerId="ADAL" clId="{B3010263-E9F5-41C4-BFD7-3F9781190D93}" dt="2022-09-28T15:29:13.703" v="688" actId="478"/>
          <ac:cxnSpMkLst>
            <pc:docMk/>
            <pc:sldMk cId="0" sldId="278"/>
            <ac:cxnSpMk id="23" creationId="{1C07E831-03BC-D974-9690-E8C564BFF1BD}"/>
          </ac:cxnSpMkLst>
        </pc:cxnChg>
        <pc:cxnChg chg="mod">
          <ac:chgData name="Ruth Morallos" userId="4c334dbb-4564-480a-ab33-748dd875697f" providerId="ADAL" clId="{B3010263-E9F5-41C4-BFD7-3F9781190D93}" dt="2022-09-28T15:23:11.610" v="162" actId="14100"/>
          <ac:cxnSpMkLst>
            <pc:docMk/>
            <pc:sldMk cId="0" sldId="278"/>
            <ac:cxnSpMk id="31" creationId="{64AE4C81-F4A5-DB28-5411-E87FFF0A861C}"/>
          </ac:cxnSpMkLst>
        </pc:cxnChg>
        <pc:cxnChg chg="mod">
          <ac:chgData name="Ruth Morallos" userId="4c334dbb-4564-480a-ab33-748dd875697f" providerId="ADAL" clId="{B3010263-E9F5-41C4-BFD7-3F9781190D93}" dt="2022-09-28T15:22:32.096" v="94" actId="1038"/>
          <ac:cxnSpMkLst>
            <pc:docMk/>
            <pc:sldMk cId="0" sldId="278"/>
            <ac:cxnSpMk id="34" creationId="{6B81E4E9-532C-D5F5-3694-7D620BD8C2BB}"/>
          </ac:cxnSpMkLst>
        </pc:cxnChg>
        <pc:cxnChg chg="mod">
          <ac:chgData name="Ruth Morallos" userId="4c334dbb-4564-480a-ab33-748dd875697f" providerId="ADAL" clId="{B3010263-E9F5-41C4-BFD7-3F9781190D93}" dt="2022-09-28T15:21:58.359" v="62" actId="1038"/>
          <ac:cxnSpMkLst>
            <pc:docMk/>
            <pc:sldMk cId="0" sldId="278"/>
            <ac:cxnSpMk id="38" creationId="{4E063958-C775-B146-96D4-31B7ED63C13D}"/>
          </ac:cxnSpMkLst>
        </pc:cxnChg>
      </pc:sldChg>
      <pc:sldChg chg="del">
        <pc:chgData name="Ruth Morallos" userId="4c334dbb-4564-480a-ab33-748dd875697f" providerId="ADAL" clId="{B3010263-E9F5-41C4-BFD7-3F9781190D93}" dt="2022-09-28T15:20:36.910" v="2" actId="47"/>
        <pc:sldMkLst>
          <pc:docMk/>
          <pc:sldMk cId="1763856693" sldId="294"/>
        </pc:sldMkLst>
      </pc:sldChg>
      <pc:sldChg chg="del">
        <pc:chgData name="Ruth Morallos" userId="4c334dbb-4564-480a-ab33-748dd875697f" providerId="ADAL" clId="{B3010263-E9F5-41C4-BFD7-3F9781190D93}" dt="2022-09-28T15:20:47.929" v="4" actId="47"/>
        <pc:sldMkLst>
          <pc:docMk/>
          <pc:sldMk cId="976627421" sldId="305"/>
        </pc:sldMkLst>
      </pc:sldChg>
      <pc:sldChg chg="modSp mod ord">
        <pc:chgData name="Ruth Morallos" userId="4c334dbb-4564-480a-ab33-748dd875697f" providerId="ADAL" clId="{B3010263-E9F5-41C4-BFD7-3F9781190D93}" dt="2022-09-29T01:52:07.311" v="902"/>
        <pc:sldMkLst>
          <pc:docMk/>
          <pc:sldMk cId="2135892154" sldId="309"/>
        </pc:sldMkLst>
        <pc:spChg chg="mod">
          <ac:chgData name="Ruth Morallos" userId="4c334dbb-4564-480a-ab33-748dd875697f" providerId="ADAL" clId="{B3010263-E9F5-41C4-BFD7-3F9781190D93}" dt="2022-09-29T01:33:33.798" v="794" actId="20577"/>
          <ac:spMkLst>
            <pc:docMk/>
            <pc:sldMk cId="2135892154" sldId="309"/>
            <ac:spMk id="2" creationId="{60AC09FB-8118-B15C-8218-5A27BD6CA2C5}"/>
          </ac:spMkLst>
        </pc:spChg>
      </pc:sldChg>
      <pc:sldChg chg="modSp mod">
        <pc:chgData name="Ruth Morallos" userId="4c334dbb-4564-480a-ab33-748dd875697f" providerId="ADAL" clId="{B3010263-E9F5-41C4-BFD7-3F9781190D93}" dt="2022-09-29T01:27:15.078" v="722" actId="1036"/>
        <pc:sldMkLst>
          <pc:docMk/>
          <pc:sldMk cId="2210368327" sldId="313"/>
        </pc:sldMkLst>
        <pc:picChg chg="mod">
          <ac:chgData name="Ruth Morallos" userId="4c334dbb-4564-480a-ab33-748dd875697f" providerId="ADAL" clId="{B3010263-E9F5-41C4-BFD7-3F9781190D93}" dt="2022-09-29T01:27:15.078" v="722" actId="1036"/>
          <ac:picMkLst>
            <pc:docMk/>
            <pc:sldMk cId="2210368327" sldId="313"/>
            <ac:picMk id="5" creationId="{326DBCCC-E735-E192-42D7-C22890C5DA2E}"/>
          </ac:picMkLst>
        </pc:picChg>
      </pc:sldChg>
      <pc:sldChg chg="ord">
        <pc:chgData name="Ruth Morallos" userId="4c334dbb-4564-480a-ab33-748dd875697f" providerId="ADAL" clId="{B3010263-E9F5-41C4-BFD7-3F9781190D93}" dt="2022-09-29T01:34:34.325" v="821"/>
        <pc:sldMkLst>
          <pc:docMk/>
          <pc:sldMk cId="627949298" sldId="315"/>
        </pc:sldMkLst>
      </pc:sldChg>
      <pc:sldChg chg="ord">
        <pc:chgData name="Ruth Morallos" userId="4c334dbb-4564-480a-ab33-748dd875697f" providerId="ADAL" clId="{B3010263-E9F5-41C4-BFD7-3F9781190D93}" dt="2022-09-29T01:34:22.579" v="819"/>
        <pc:sldMkLst>
          <pc:docMk/>
          <pc:sldMk cId="3744425075" sldId="316"/>
        </pc:sldMkLst>
      </pc:sldChg>
      <pc:sldChg chg="ord">
        <pc:chgData name="Ruth Morallos" userId="4c334dbb-4564-480a-ab33-748dd875697f" providerId="ADAL" clId="{B3010263-E9F5-41C4-BFD7-3F9781190D93}" dt="2022-09-29T01:34:06.859" v="813"/>
        <pc:sldMkLst>
          <pc:docMk/>
          <pc:sldMk cId="2808538004" sldId="317"/>
        </pc:sldMkLst>
      </pc:sldChg>
      <pc:sldChg chg="ord">
        <pc:chgData name="Ruth Morallos" userId="4c334dbb-4564-480a-ab33-748dd875697f" providerId="ADAL" clId="{B3010263-E9F5-41C4-BFD7-3F9781190D93}" dt="2022-09-29T01:34:15.415" v="817"/>
        <pc:sldMkLst>
          <pc:docMk/>
          <pc:sldMk cId="4003975396" sldId="318"/>
        </pc:sldMkLst>
      </pc:sldChg>
      <pc:sldChg chg="addSp delSp modSp add mod">
        <pc:chgData name="Ruth Morallos" userId="4c334dbb-4564-480a-ab33-748dd875697f" providerId="ADAL" clId="{B3010263-E9F5-41C4-BFD7-3F9781190D93}" dt="2022-09-29T01:33:02.298" v="772" actId="14100"/>
        <pc:sldMkLst>
          <pc:docMk/>
          <pc:sldMk cId="3287892487" sldId="319"/>
        </pc:sldMkLst>
        <pc:spChg chg="mod">
          <ac:chgData name="Ruth Morallos" userId="4c334dbb-4564-480a-ab33-748dd875697f" providerId="ADAL" clId="{B3010263-E9F5-41C4-BFD7-3F9781190D93}" dt="2022-09-29T01:32:47.628" v="768" actId="1076"/>
          <ac:spMkLst>
            <pc:docMk/>
            <pc:sldMk cId="3287892487" sldId="319"/>
            <ac:spMk id="2" creationId="{C45F300C-6D44-DE84-B37A-24BCF2AE81CE}"/>
          </ac:spMkLst>
        </pc:spChg>
        <pc:picChg chg="add mod">
          <ac:chgData name="Ruth Morallos" userId="4c334dbb-4564-480a-ab33-748dd875697f" providerId="ADAL" clId="{B3010263-E9F5-41C4-BFD7-3F9781190D93}" dt="2022-09-29T01:32:54.299" v="770" actId="1076"/>
          <ac:picMkLst>
            <pc:docMk/>
            <pc:sldMk cId="3287892487" sldId="319"/>
            <ac:picMk id="4" creationId="{5E74C1DF-537E-6E64-988B-3B01CEE80252}"/>
          </ac:picMkLst>
        </pc:picChg>
        <pc:picChg chg="del">
          <ac:chgData name="Ruth Morallos" userId="4c334dbb-4564-480a-ab33-748dd875697f" providerId="ADAL" clId="{B3010263-E9F5-41C4-BFD7-3F9781190D93}" dt="2022-09-29T01:28:04.968" v="753" actId="478"/>
          <ac:picMkLst>
            <pc:docMk/>
            <pc:sldMk cId="3287892487" sldId="319"/>
            <ac:picMk id="5" creationId="{D6408273-FEA4-966C-A131-F128918DE39C}"/>
          </ac:picMkLst>
        </pc:picChg>
        <pc:picChg chg="add mod">
          <ac:chgData name="Ruth Morallos" userId="4c334dbb-4564-480a-ab33-748dd875697f" providerId="ADAL" clId="{B3010263-E9F5-41C4-BFD7-3F9781190D93}" dt="2022-09-29T01:33:02.298" v="772" actId="14100"/>
          <ac:picMkLst>
            <pc:docMk/>
            <pc:sldMk cId="3287892487" sldId="319"/>
            <ac:picMk id="8" creationId="{D24F76BA-978F-E579-DD83-82D6E2FA9954}"/>
          </ac:picMkLst>
        </pc:picChg>
      </pc:sldChg>
      <pc:sldChg chg="modSp mod">
        <pc:chgData name="Ruth Morallos" userId="4c334dbb-4564-480a-ab33-748dd875697f" providerId="ADAL" clId="{B3010263-E9F5-41C4-BFD7-3F9781190D93}" dt="2022-09-29T01:50:41.031" v="899" actId="20577"/>
        <pc:sldMkLst>
          <pc:docMk/>
          <pc:sldMk cId="4253927403" sldId="320"/>
        </pc:sldMkLst>
        <pc:spChg chg="mod">
          <ac:chgData name="Ruth Morallos" userId="4c334dbb-4564-480a-ab33-748dd875697f" providerId="ADAL" clId="{B3010263-E9F5-41C4-BFD7-3F9781190D93}" dt="2022-09-29T01:50:41.031" v="899" actId="20577"/>
          <ac:spMkLst>
            <pc:docMk/>
            <pc:sldMk cId="4253927403" sldId="320"/>
            <ac:spMk id="18" creationId="{F555827F-88ED-0A70-4C41-B140B701F4F6}"/>
          </ac:spMkLst>
        </pc:spChg>
      </pc:sldChg>
      <pc:sldChg chg="modSp add mod ord">
        <pc:chgData name="Ruth Morallos" userId="4c334dbb-4564-480a-ab33-748dd875697f" providerId="ADAL" clId="{B3010263-E9F5-41C4-BFD7-3F9781190D93}" dt="2022-09-29T01:33:49.194" v="811" actId="20577"/>
        <pc:sldMkLst>
          <pc:docMk/>
          <pc:sldMk cId="3854735482" sldId="321"/>
        </pc:sldMkLst>
        <pc:spChg chg="mod">
          <ac:chgData name="Ruth Morallos" userId="4c334dbb-4564-480a-ab33-748dd875697f" providerId="ADAL" clId="{B3010263-E9F5-41C4-BFD7-3F9781190D93}" dt="2022-09-29T01:33:49.194" v="811" actId="20577"/>
          <ac:spMkLst>
            <pc:docMk/>
            <pc:sldMk cId="3854735482" sldId="321"/>
            <ac:spMk id="2" creationId="{60AC09FB-8118-B15C-8218-5A27BD6CA2C5}"/>
          </ac:spMkLst>
        </pc:spChg>
      </pc:sldChg>
      <pc:sldChg chg="modSp add del mod">
        <pc:chgData name="Ruth Morallos" userId="4c334dbb-4564-480a-ab33-748dd875697f" providerId="ADAL" clId="{B3010263-E9F5-41C4-BFD7-3F9781190D93}" dt="2022-09-29T01:58:00.236" v="916" actId="2890"/>
        <pc:sldMkLst>
          <pc:docMk/>
          <pc:sldMk cId="747664344" sldId="322"/>
        </pc:sldMkLst>
        <pc:picChg chg="mod modCrop">
          <ac:chgData name="Ruth Morallos" userId="4c334dbb-4564-480a-ab33-748dd875697f" providerId="ADAL" clId="{B3010263-E9F5-41C4-BFD7-3F9781190D93}" dt="2022-09-29T01:57:59.110" v="915" actId="732"/>
          <ac:picMkLst>
            <pc:docMk/>
            <pc:sldMk cId="747664344" sldId="322"/>
            <ac:picMk id="5" creationId="{326DBCCC-E735-E192-42D7-C22890C5DA2E}"/>
          </ac:picMkLst>
        </pc:picChg>
      </pc:sldChg>
    </pc:docChg>
  </pc:docChgLst>
  <pc:docChgLst>
    <pc:chgData name="Allan Vincent Nefalar" userId="S::aonefalar2@student.apc.edu.ph::630d4b2a-ac5d-42b5-bdfd-df490ddf05e5" providerId="AD" clId="Web-{11A61631-81E4-3DC8-F723-A941A824E28A}"/>
    <pc:docChg chg="modSld">
      <pc:chgData name="Allan Vincent Nefalar" userId="S::aonefalar2@student.apc.edu.ph::630d4b2a-ac5d-42b5-bdfd-df490ddf05e5" providerId="AD" clId="Web-{11A61631-81E4-3DC8-F723-A941A824E28A}" dt="2022-10-23T12:46:07.672" v="0" actId="1076"/>
      <pc:docMkLst>
        <pc:docMk/>
      </pc:docMkLst>
      <pc:sldChg chg="modSp">
        <pc:chgData name="Allan Vincent Nefalar" userId="S::aonefalar2@student.apc.edu.ph::630d4b2a-ac5d-42b5-bdfd-df490ddf05e5" providerId="AD" clId="Web-{11A61631-81E4-3DC8-F723-A941A824E28A}" dt="2022-10-23T12:46:07.672" v="0" actId="1076"/>
        <pc:sldMkLst>
          <pc:docMk/>
          <pc:sldMk cId="3744425075" sldId="316"/>
        </pc:sldMkLst>
        <pc:picChg chg="mod">
          <ac:chgData name="Allan Vincent Nefalar" userId="S::aonefalar2@student.apc.edu.ph::630d4b2a-ac5d-42b5-bdfd-df490ddf05e5" providerId="AD" clId="Web-{11A61631-81E4-3DC8-F723-A941A824E28A}" dt="2022-10-23T12:46:07.672" v="0" actId="1076"/>
          <ac:picMkLst>
            <pc:docMk/>
            <pc:sldMk cId="3744425075" sldId="316"/>
            <ac:picMk id="1026" creationId="{4234E954-9921-CADE-86C3-B262594EC5BD}"/>
          </ac:picMkLst>
        </pc:picChg>
      </pc:sldChg>
    </pc:docChg>
  </pc:docChgLst>
  <pc:docChgLst>
    <pc:chgData name="Kieyl Ponce" userId="S::kdponce@student.apc.edu.ph::00524dbf-861f-4ea1-b944-7975a6e223a8" providerId="AD" clId="Web-{02148A7F-0DCD-4BFD-B1DF-8507EBB112EE}"/>
    <pc:docChg chg="modSld">
      <pc:chgData name="Kieyl Ponce" userId="S::kdponce@student.apc.edu.ph::00524dbf-861f-4ea1-b944-7975a6e223a8" providerId="AD" clId="Web-{02148A7F-0DCD-4BFD-B1DF-8507EBB112EE}" dt="2022-06-06T01:48:24.605" v="4" actId="1076"/>
      <pc:docMkLst>
        <pc:docMk/>
      </pc:docMkLst>
      <pc:sldChg chg="modSp">
        <pc:chgData name="Kieyl Ponce" userId="S::kdponce@student.apc.edu.ph::00524dbf-861f-4ea1-b944-7975a6e223a8" providerId="AD" clId="Web-{02148A7F-0DCD-4BFD-B1DF-8507EBB112EE}" dt="2022-06-06T01:48:24.605" v="4" actId="1076"/>
        <pc:sldMkLst>
          <pc:docMk/>
          <pc:sldMk cId="1763856693" sldId="294"/>
        </pc:sldMkLst>
        <pc:spChg chg="mod">
          <ac:chgData name="Kieyl Ponce" userId="S::kdponce@student.apc.edu.ph::00524dbf-861f-4ea1-b944-7975a6e223a8" providerId="AD" clId="Web-{02148A7F-0DCD-4BFD-B1DF-8507EBB112EE}" dt="2022-06-06T01:48:22.480" v="3" actId="1076"/>
          <ac:spMkLst>
            <pc:docMk/>
            <pc:sldMk cId="1763856693" sldId="294"/>
            <ac:spMk id="2" creationId="{E0AFE40D-A529-5A37-FFAF-03247C56BF2B}"/>
          </ac:spMkLst>
        </pc:spChg>
        <pc:picChg chg="mod">
          <ac:chgData name="Kieyl Ponce" userId="S::kdponce@student.apc.edu.ph::00524dbf-861f-4ea1-b944-7975a6e223a8" providerId="AD" clId="Web-{02148A7F-0DCD-4BFD-B1DF-8507EBB112EE}" dt="2022-06-06T01:48:24.605" v="4" actId="1076"/>
          <ac:picMkLst>
            <pc:docMk/>
            <pc:sldMk cId="1763856693" sldId="294"/>
            <ac:picMk id="8" creationId="{A6A7C931-22F5-DD4B-C2A2-5BE6A832BDC0}"/>
          </ac:picMkLst>
        </pc:picChg>
      </pc:sldChg>
    </pc:docChg>
  </pc:docChgLst>
  <pc:docChgLst>
    <pc:chgData name="Vincent Nacor" userId="S::vanacor@student.apc.edu.ph::ff9a6c14-2e84-4713-b930-f9438152b254" providerId="AD" clId="Web-{E9613442-EB69-42E3-8A1B-1018EE19F43C}"/>
    <pc:docChg chg="modSld">
      <pc:chgData name="Vincent Nacor" userId="S::vanacor@student.apc.edu.ph::ff9a6c14-2e84-4713-b930-f9438152b254" providerId="AD" clId="Web-{E9613442-EB69-42E3-8A1B-1018EE19F43C}" dt="2023-01-13T04:39:26.216" v="29" actId="1076"/>
      <pc:docMkLst>
        <pc:docMk/>
      </pc:docMkLst>
      <pc:sldChg chg="delSp modSp">
        <pc:chgData name="Vincent Nacor" userId="S::vanacor@student.apc.edu.ph::ff9a6c14-2e84-4713-b930-f9438152b254" providerId="AD" clId="Web-{E9613442-EB69-42E3-8A1B-1018EE19F43C}" dt="2023-01-13T04:39:26.216" v="29" actId="1076"/>
        <pc:sldMkLst>
          <pc:docMk/>
          <pc:sldMk cId="1927746757" sldId="310"/>
        </pc:sldMkLst>
        <pc:graphicFrameChg chg="del mod modGraphic">
          <ac:chgData name="Vincent Nacor" userId="S::vanacor@student.apc.edu.ph::ff9a6c14-2e84-4713-b930-f9438152b254" providerId="AD" clId="Web-{E9613442-EB69-42E3-8A1B-1018EE19F43C}" dt="2023-01-13T04:39:23.028" v="28"/>
          <ac:graphicFrameMkLst>
            <pc:docMk/>
            <pc:sldMk cId="1927746757" sldId="310"/>
            <ac:graphicFrameMk id="3" creationId="{DCE02990-6C7A-193B-D7C2-51E837745B90}"/>
          </ac:graphicFrameMkLst>
        </pc:graphicFrameChg>
        <pc:picChg chg="mod">
          <ac:chgData name="Vincent Nacor" userId="S::vanacor@student.apc.edu.ph::ff9a6c14-2e84-4713-b930-f9438152b254" providerId="AD" clId="Web-{E9613442-EB69-42E3-8A1B-1018EE19F43C}" dt="2023-01-13T04:39:26.216" v="29" actId="1076"/>
          <ac:picMkLst>
            <pc:docMk/>
            <pc:sldMk cId="1927746757" sldId="310"/>
            <ac:picMk id="7" creationId="{38E62760-7EFF-E540-4836-F8237085C0E3}"/>
          </ac:picMkLst>
        </pc:picChg>
      </pc:sldChg>
      <pc:sldChg chg="delSp modSp">
        <pc:chgData name="Vincent Nacor" userId="S::vanacor@student.apc.edu.ph::ff9a6c14-2e84-4713-b930-f9438152b254" providerId="AD" clId="Web-{E9613442-EB69-42E3-8A1B-1018EE19F43C}" dt="2023-01-13T04:33:06.677" v="25" actId="1076"/>
        <pc:sldMkLst>
          <pc:docMk/>
          <pc:sldMk cId="3744425075" sldId="316"/>
        </pc:sldMkLst>
        <pc:graphicFrameChg chg="mod modGraphic">
          <ac:chgData name="Vincent Nacor" userId="S::vanacor@student.apc.edu.ph::ff9a6c14-2e84-4713-b930-f9438152b254" providerId="AD" clId="Web-{E9613442-EB69-42E3-8A1B-1018EE19F43C}" dt="2023-01-13T04:33:04.708" v="24"/>
          <ac:graphicFrameMkLst>
            <pc:docMk/>
            <pc:sldMk cId="3744425075" sldId="316"/>
            <ac:graphicFrameMk id="5" creationId="{4DBEF542-502B-D4FF-D9C0-1D6CAB490855}"/>
          </ac:graphicFrameMkLst>
        </pc:graphicFrameChg>
        <pc:picChg chg="mod">
          <ac:chgData name="Vincent Nacor" userId="S::vanacor@student.apc.edu.ph::ff9a6c14-2e84-4713-b930-f9438152b254" providerId="AD" clId="Web-{E9613442-EB69-42E3-8A1B-1018EE19F43C}" dt="2023-01-13T04:33:06.677" v="25" actId="1076"/>
          <ac:picMkLst>
            <pc:docMk/>
            <pc:sldMk cId="3744425075" sldId="316"/>
            <ac:picMk id="7171" creationId="{4C52483E-995A-6CDF-3202-938657DC4B89}"/>
          </ac:picMkLst>
        </pc:picChg>
        <pc:picChg chg="del">
          <ac:chgData name="Vincent Nacor" userId="S::vanacor@student.apc.edu.ph::ff9a6c14-2e84-4713-b930-f9438152b254" providerId="AD" clId="Web-{E9613442-EB69-42E3-8A1B-1018EE19F43C}" dt="2023-01-13T04:32:33.692" v="0"/>
          <ac:picMkLst>
            <pc:docMk/>
            <pc:sldMk cId="3744425075" sldId="316"/>
            <ac:picMk id="7172" creationId="{95FF340A-127A-D105-E8D6-EB9968155CE1}"/>
          </ac:picMkLst>
        </pc:picChg>
      </pc:sldChg>
    </pc:docChg>
  </pc:docChgLst>
  <pc:docChgLst>
    <pc:chgData name="Allan Vincent Nefalar" userId="630d4b2a-ac5d-42b5-bdfd-df490ddf05e5" providerId="ADAL" clId="{AB07C9A0-8F34-41E3-A80A-18E0B7134EB6}"/>
    <pc:docChg chg="undo custSel addSld delSld modSld sldOrd">
      <pc:chgData name="Allan Vincent Nefalar" userId="630d4b2a-ac5d-42b5-bdfd-df490ddf05e5" providerId="ADAL" clId="{AB07C9A0-8F34-41E3-A80A-18E0B7134EB6}" dt="2022-11-11T01:46:35.781" v="551" actId="732"/>
      <pc:docMkLst>
        <pc:docMk/>
      </pc:docMkLst>
      <pc:sldChg chg="del mod modShow">
        <pc:chgData name="Allan Vincent Nefalar" userId="630d4b2a-ac5d-42b5-bdfd-df490ddf05e5" providerId="ADAL" clId="{AB07C9A0-8F34-41E3-A80A-18E0B7134EB6}" dt="2022-11-11T01:16:04.241" v="119" actId="47"/>
        <pc:sldMkLst>
          <pc:docMk/>
          <pc:sldMk cId="1358813092" sldId="299"/>
        </pc:sldMkLst>
      </pc:sldChg>
      <pc:sldChg chg="delSp del mod modShow">
        <pc:chgData name="Allan Vincent Nefalar" userId="630d4b2a-ac5d-42b5-bdfd-df490ddf05e5" providerId="ADAL" clId="{AB07C9A0-8F34-41E3-A80A-18E0B7134EB6}" dt="2022-11-11T01:05:01.957" v="65" actId="47"/>
        <pc:sldMkLst>
          <pc:docMk/>
          <pc:sldMk cId="173519666" sldId="300"/>
        </pc:sldMkLst>
        <pc:picChg chg="del">
          <ac:chgData name="Allan Vincent Nefalar" userId="630d4b2a-ac5d-42b5-bdfd-df490ddf05e5" providerId="ADAL" clId="{AB07C9A0-8F34-41E3-A80A-18E0B7134EB6}" dt="2022-11-11T01:03:44.163" v="50" actId="478"/>
          <ac:picMkLst>
            <pc:docMk/>
            <pc:sldMk cId="173519666" sldId="300"/>
            <ac:picMk id="6" creationId="{4238D0C6-59DB-4284-B4CE-7D5FE1FA45D1}"/>
          </ac:picMkLst>
        </pc:picChg>
        <pc:picChg chg="del">
          <ac:chgData name="Allan Vincent Nefalar" userId="630d4b2a-ac5d-42b5-bdfd-df490ddf05e5" providerId="ADAL" clId="{AB07C9A0-8F34-41E3-A80A-18E0B7134EB6}" dt="2022-11-11T01:03:44.859" v="51" actId="478"/>
          <ac:picMkLst>
            <pc:docMk/>
            <pc:sldMk cId="173519666" sldId="300"/>
            <ac:picMk id="8" creationId="{4E119961-0431-C393-5E22-A78EE31C7735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33:41.591" v="450" actId="1076"/>
        <pc:sldMkLst>
          <pc:docMk/>
          <pc:sldMk cId="2052723978" sldId="301"/>
        </pc:sldMkLst>
        <pc:spChg chg="add mod">
          <ac:chgData name="Allan Vincent Nefalar" userId="630d4b2a-ac5d-42b5-bdfd-df490ddf05e5" providerId="ADAL" clId="{AB07C9A0-8F34-41E3-A80A-18E0B7134EB6}" dt="2022-11-11T01:33:41.591" v="450" actId="1076"/>
          <ac:spMkLst>
            <pc:docMk/>
            <pc:sldMk cId="2052723978" sldId="301"/>
            <ac:spMk id="18" creationId="{E014FA0C-9FED-658D-D938-C845D45C47A8}"/>
          </ac:spMkLst>
        </pc:spChg>
        <pc:picChg chg="add del mod">
          <ac:chgData name="Allan Vincent Nefalar" userId="630d4b2a-ac5d-42b5-bdfd-df490ddf05e5" providerId="ADAL" clId="{AB07C9A0-8F34-41E3-A80A-18E0B7134EB6}" dt="2022-11-11T01:08:41.658" v="91" actId="478"/>
          <ac:picMkLst>
            <pc:docMk/>
            <pc:sldMk cId="2052723978" sldId="301"/>
            <ac:picMk id="4" creationId="{8A984D44-EA6F-2179-1EB8-7D8420AA0E94}"/>
          </ac:picMkLst>
        </pc:picChg>
        <pc:picChg chg="del">
          <ac:chgData name="Allan Vincent Nefalar" userId="630d4b2a-ac5d-42b5-bdfd-df490ddf05e5" providerId="ADAL" clId="{AB07C9A0-8F34-41E3-A80A-18E0B7134EB6}" dt="2022-11-11T01:03:46.568" v="52" actId="478"/>
          <ac:picMkLst>
            <pc:docMk/>
            <pc:sldMk cId="2052723978" sldId="301"/>
            <ac:picMk id="6" creationId="{4E8E3D30-EFF7-A2CA-7F63-35731A85B46C}"/>
          </ac:picMkLst>
        </pc:picChg>
        <pc:picChg chg="add del mod">
          <ac:chgData name="Allan Vincent Nefalar" userId="630d4b2a-ac5d-42b5-bdfd-df490ddf05e5" providerId="ADAL" clId="{AB07C9A0-8F34-41E3-A80A-18E0B7134EB6}" dt="2022-11-11T01:08:42.215" v="92" actId="478"/>
          <ac:picMkLst>
            <pc:docMk/>
            <pc:sldMk cId="2052723978" sldId="301"/>
            <ac:picMk id="7" creationId="{2E58777A-3A95-2DBE-C166-01C64AB83994}"/>
          </ac:picMkLst>
        </pc:picChg>
        <pc:picChg chg="add del mod">
          <ac:chgData name="Allan Vincent Nefalar" userId="630d4b2a-ac5d-42b5-bdfd-df490ddf05e5" providerId="ADAL" clId="{AB07C9A0-8F34-41E3-A80A-18E0B7134EB6}" dt="2022-11-11T01:13:02" v="110" actId="478"/>
          <ac:picMkLst>
            <pc:docMk/>
            <pc:sldMk cId="2052723978" sldId="301"/>
            <ac:picMk id="9" creationId="{EA579CDF-6A2F-AE3F-CEFA-755240AD6040}"/>
          </ac:picMkLst>
        </pc:picChg>
        <pc:picChg chg="add mod">
          <ac:chgData name="Allan Vincent Nefalar" userId="630d4b2a-ac5d-42b5-bdfd-df490ddf05e5" providerId="ADAL" clId="{AB07C9A0-8F34-41E3-A80A-18E0B7134EB6}" dt="2022-11-11T01:33:38.099" v="449" actId="1076"/>
          <ac:picMkLst>
            <pc:docMk/>
            <pc:sldMk cId="2052723978" sldId="301"/>
            <ac:picMk id="11" creationId="{85DF4C5E-DA11-BA4E-6006-477395AD66A8}"/>
          </ac:picMkLst>
        </pc:picChg>
        <pc:picChg chg="add mod">
          <ac:chgData name="Allan Vincent Nefalar" userId="630d4b2a-ac5d-42b5-bdfd-df490ddf05e5" providerId="ADAL" clId="{AB07C9A0-8F34-41E3-A80A-18E0B7134EB6}" dt="2022-11-11T01:33:38.099" v="449" actId="1076"/>
          <ac:picMkLst>
            <pc:docMk/>
            <pc:sldMk cId="2052723978" sldId="301"/>
            <ac:picMk id="13" creationId="{A9A2A3B6-2194-C760-5118-DB85E3F53698}"/>
          </ac:picMkLst>
        </pc:picChg>
        <pc:picChg chg="add mod">
          <ac:chgData name="Allan Vincent Nefalar" userId="630d4b2a-ac5d-42b5-bdfd-df490ddf05e5" providerId="ADAL" clId="{AB07C9A0-8F34-41E3-A80A-18E0B7134EB6}" dt="2022-11-11T01:33:38.099" v="449" actId="1076"/>
          <ac:picMkLst>
            <pc:docMk/>
            <pc:sldMk cId="2052723978" sldId="301"/>
            <ac:picMk id="15" creationId="{FD39C201-B9F1-7B6D-5C78-8F74A73E8F35}"/>
          </ac:picMkLst>
        </pc:picChg>
        <pc:picChg chg="add mod">
          <ac:chgData name="Allan Vincent Nefalar" userId="630d4b2a-ac5d-42b5-bdfd-df490ddf05e5" providerId="ADAL" clId="{AB07C9A0-8F34-41E3-A80A-18E0B7134EB6}" dt="2022-11-11T01:33:38.099" v="449" actId="1076"/>
          <ac:picMkLst>
            <pc:docMk/>
            <pc:sldMk cId="2052723978" sldId="301"/>
            <ac:picMk id="17" creationId="{479BB8F8-4A90-08B8-027D-3309831997AB}"/>
          </ac:picMkLst>
        </pc:picChg>
      </pc:sldChg>
      <pc:sldChg chg="modSp mod ord modShow">
        <pc:chgData name="Allan Vincent Nefalar" userId="630d4b2a-ac5d-42b5-bdfd-df490ddf05e5" providerId="ADAL" clId="{AB07C9A0-8F34-41E3-A80A-18E0B7134EB6}" dt="2022-11-11T01:36:22.209" v="523"/>
        <pc:sldMkLst>
          <pc:docMk/>
          <pc:sldMk cId="3773729422" sldId="307"/>
        </pc:sldMkLst>
        <pc:spChg chg="mod">
          <ac:chgData name="Allan Vincent Nefalar" userId="630d4b2a-ac5d-42b5-bdfd-df490ddf05e5" providerId="ADAL" clId="{AB07C9A0-8F34-41E3-A80A-18E0B7134EB6}" dt="2022-11-11T01:35:18.960" v="473" actId="20577"/>
          <ac:spMkLst>
            <pc:docMk/>
            <pc:sldMk cId="3773729422" sldId="307"/>
            <ac:spMk id="5" creationId="{3EAE3027-861E-3780-237B-1468B16F7192}"/>
          </ac:spMkLst>
        </pc:spChg>
        <pc:spChg chg="mod">
          <ac:chgData name="Allan Vincent Nefalar" userId="630d4b2a-ac5d-42b5-bdfd-df490ddf05e5" providerId="ADAL" clId="{AB07C9A0-8F34-41E3-A80A-18E0B7134EB6}" dt="2022-11-11T01:35:59.173" v="521" actId="1076"/>
          <ac:spMkLst>
            <pc:docMk/>
            <pc:sldMk cId="3773729422" sldId="307"/>
            <ac:spMk id="68" creationId="{B423FB48-BC64-D096-0055-7D58EB9FCB5A}"/>
          </ac:spMkLst>
        </pc:spChg>
      </pc:sldChg>
      <pc:sldChg chg="addSp delSp modSp mod">
        <pc:chgData name="Allan Vincent Nefalar" userId="630d4b2a-ac5d-42b5-bdfd-df490ddf05e5" providerId="ADAL" clId="{AB07C9A0-8F34-41E3-A80A-18E0B7134EB6}" dt="2022-11-11T01:33:00.274" v="384"/>
        <pc:sldMkLst>
          <pc:docMk/>
          <pc:sldMk cId="1927746757" sldId="310"/>
        </pc:sldMkLst>
        <pc:spChg chg="add del mod">
          <ac:chgData name="Allan Vincent Nefalar" userId="630d4b2a-ac5d-42b5-bdfd-df490ddf05e5" providerId="ADAL" clId="{AB07C9A0-8F34-41E3-A80A-18E0B7134EB6}" dt="2022-11-11T01:33:00.274" v="384"/>
          <ac:spMkLst>
            <pc:docMk/>
            <pc:sldMk cId="1927746757" sldId="310"/>
            <ac:spMk id="7" creationId="{45791B45-FF83-072A-D92D-770451CE02BE}"/>
          </ac:spMkLst>
        </pc:spChg>
        <pc:picChg chg="add mod">
          <ac:chgData name="Allan Vincent Nefalar" userId="630d4b2a-ac5d-42b5-bdfd-df490ddf05e5" providerId="ADAL" clId="{AB07C9A0-8F34-41E3-A80A-18E0B7134EB6}" dt="2022-11-11T01:07:57.597" v="90" actId="1076"/>
          <ac:picMkLst>
            <pc:docMk/>
            <pc:sldMk cId="1927746757" sldId="310"/>
            <ac:picMk id="5" creationId="{1FF0DB78-8605-0C49-D732-52E6A5D99E1D}"/>
          </ac:picMkLst>
        </pc:picChg>
        <pc:picChg chg="del">
          <ac:chgData name="Allan Vincent Nefalar" userId="630d4b2a-ac5d-42b5-bdfd-df490ddf05e5" providerId="ADAL" clId="{AB07C9A0-8F34-41E3-A80A-18E0B7134EB6}" dt="2022-11-11T01:07:51.077" v="87" actId="478"/>
          <ac:picMkLst>
            <pc:docMk/>
            <pc:sldMk cId="1927746757" sldId="310"/>
            <ac:picMk id="8" creationId="{B16B9A67-9894-13F3-FD3A-BEBCF4FB1929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29:01.628" v="235" actId="1076"/>
        <pc:sldMkLst>
          <pc:docMk/>
          <pc:sldMk cId="2210368327" sldId="313"/>
        </pc:sldMkLst>
        <pc:picChg chg="add mod">
          <ac:chgData name="Allan Vincent Nefalar" userId="630d4b2a-ac5d-42b5-bdfd-df490ddf05e5" providerId="ADAL" clId="{AB07C9A0-8F34-41E3-A80A-18E0B7134EB6}" dt="2022-11-11T01:29:01.628" v="235" actId="1076"/>
          <ac:picMkLst>
            <pc:docMk/>
            <pc:sldMk cId="2210368327" sldId="313"/>
            <ac:picMk id="3" creationId="{00D5198A-755A-6791-74BF-6C015CF5D238}"/>
          </ac:picMkLst>
        </pc:picChg>
        <pc:picChg chg="del">
          <ac:chgData name="Allan Vincent Nefalar" userId="630d4b2a-ac5d-42b5-bdfd-df490ddf05e5" providerId="ADAL" clId="{AB07C9A0-8F34-41E3-A80A-18E0B7134EB6}" dt="2022-11-11T01:28:53.928" v="232" actId="478"/>
          <ac:picMkLst>
            <pc:docMk/>
            <pc:sldMk cId="2210368327" sldId="313"/>
            <ac:picMk id="5" creationId="{326DBCCC-E735-E192-42D7-C22890C5DA2E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29:33.088" v="245" actId="1076"/>
        <pc:sldMkLst>
          <pc:docMk/>
          <pc:sldMk cId="2259966313" sldId="314"/>
        </pc:sldMkLst>
        <pc:picChg chg="add mod">
          <ac:chgData name="Allan Vincent Nefalar" userId="630d4b2a-ac5d-42b5-bdfd-df490ddf05e5" providerId="ADAL" clId="{AB07C9A0-8F34-41E3-A80A-18E0B7134EB6}" dt="2022-11-11T01:29:33.088" v="245" actId="1076"/>
          <ac:picMkLst>
            <pc:docMk/>
            <pc:sldMk cId="2259966313" sldId="314"/>
            <ac:picMk id="3" creationId="{27004C24-8D8B-47C1-4B49-CEC19A90331E}"/>
          </ac:picMkLst>
        </pc:picChg>
        <pc:picChg chg="del">
          <ac:chgData name="Allan Vincent Nefalar" userId="630d4b2a-ac5d-42b5-bdfd-df490ddf05e5" providerId="ADAL" clId="{AB07C9A0-8F34-41E3-A80A-18E0B7134EB6}" dt="2022-11-11T01:29:26.946" v="241" actId="478"/>
          <ac:picMkLst>
            <pc:docMk/>
            <pc:sldMk cId="2259966313" sldId="314"/>
            <ac:picMk id="7" creationId="{BA2C6E39-BF84-9A7A-292C-5E4B646CCB00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29:17.710" v="240" actId="1076"/>
        <pc:sldMkLst>
          <pc:docMk/>
          <pc:sldMk cId="627949298" sldId="315"/>
        </pc:sldMkLst>
        <pc:picChg chg="add mod">
          <ac:chgData name="Allan Vincent Nefalar" userId="630d4b2a-ac5d-42b5-bdfd-df490ddf05e5" providerId="ADAL" clId="{AB07C9A0-8F34-41E3-A80A-18E0B7134EB6}" dt="2022-11-11T01:29:17.710" v="240" actId="1076"/>
          <ac:picMkLst>
            <pc:docMk/>
            <pc:sldMk cId="627949298" sldId="315"/>
            <ac:picMk id="3" creationId="{66F87AA8-A703-98F1-6C1C-FFC29D314161}"/>
          </ac:picMkLst>
        </pc:picChg>
        <pc:picChg chg="del">
          <ac:chgData name="Allan Vincent Nefalar" userId="630d4b2a-ac5d-42b5-bdfd-df490ddf05e5" providerId="ADAL" clId="{AB07C9A0-8F34-41E3-A80A-18E0B7134EB6}" dt="2022-11-11T01:29:12.941" v="236" actId="478"/>
          <ac:picMkLst>
            <pc:docMk/>
            <pc:sldMk cId="627949298" sldId="315"/>
            <ac:picMk id="5" creationId="{D0C690AA-881A-70C4-4FD8-820BD61533D4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27:22.150" v="231" actId="1076"/>
        <pc:sldMkLst>
          <pc:docMk/>
          <pc:sldMk cId="3744425075" sldId="316"/>
        </pc:sldMkLst>
        <pc:picChg chg="add mod">
          <ac:chgData name="Allan Vincent Nefalar" userId="630d4b2a-ac5d-42b5-bdfd-df490ddf05e5" providerId="ADAL" clId="{AB07C9A0-8F34-41E3-A80A-18E0B7134EB6}" dt="2022-11-11T01:27:22.150" v="231" actId="1076"/>
          <ac:picMkLst>
            <pc:docMk/>
            <pc:sldMk cId="3744425075" sldId="316"/>
            <ac:picMk id="3" creationId="{F4FC29C1-25F4-5E20-DE2F-1EB75C47990A}"/>
          </ac:picMkLst>
        </pc:picChg>
        <pc:picChg chg="del">
          <ac:chgData name="Allan Vincent Nefalar" userId="630d4b2a-ac5d-42b5-bdfd-df490ddf05e5" providerId="ADAL" clId="{AB07C9A0-8F34-41E3-A80A-18E0B7134EB6}" dt="2022-11-11T01:27:19.813" v="229" actId="478"/>
          <ac:picMkLst>
            <pc:docMk/>
            <pc:sldMk cId="3744425075" sldId="316"/>
            <ac:picMk id="1026" creationId="{4234E954-9921-CADE-86C3-B262594EC5BD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26:05.628" v="205" actId="1076"/>
        <pc:sldMkLst>
          <pc:docMk/>
          <pc:sldMk cId="4003975396" sldId="318"/>
        </pc:sldMkLst>
        <pc:spChg chg="add mod">
          <ac:chgData name="Allan Vincent Nefalar" userId="630d4b2a-ac5d-42b5-bdfd-df490ddf05e5" providerId="ADAL" clId="{AB07C9A0-8F34-41E3-A80A-18E0B7134EB6}" dt="2022-11-11T01:26:05.628" v="205" actId="1076"/>
          <ac:spMkLst>
            <pc:docMk/>
            <pc:sldMk cId="4003975396" sldId="318"/>
            <ac:spMk id="5" creationId="{026790D8-21E6-B169-E4FC-B8957C5170E8}"/>
          </ac:spMkLst>
        </pc:spChg>
        <pc:picChg chg="add mod">
          <ac:chgData name="Allan Vincent Nefalar" userId="630d4b2a-ac5d-42b5-bdfd-df490ddf05e5" providerId="ADAL" clId="{AB07C9A0-8F34-41E3-A80A-18E0B7134EB6}" dt="2022-11-11T01:25:12.633" v="170" actId="1076"/>
          <ac:picMkLst>
            <pc:docMk/>
            <pc:sldMk cId="4003975396" sldId="318"/>
            <ac:picMk id="3" creationId="{B1CC7B30-5637-AC5E-D1F4-C67B9F120751}"/>
          </ac:picMkLst>
        </pc:picChg>
        <pc:picChg chg="add mod">
          <ac:chgData name="Allan Vincent Nefalar" userId="630d4b2a-ac5d-42b5-bdfd-df490ddf05e5" providerId="ADAL" clId="{AB07C9A0-8F34-41E3-A80A-18E0B7134EB6}" dt="2022-11-11T01:25:31.975" v="172"/>
          <ac:picMkLst>
            <pc:docMk/>
            <pc:sldMk cId="4003975396" sldId="318"/>
            <ac:picMk id="4" creationId="{19C56247-306E-2C40-278D-2B27B0A173A4}"/>
          </ac:picMkLst>
        </pc:picChg>
        <pc:picChg chg="del">
          <ac:chgData name="Allan Vincent Nefalar" userId="630d4b2a-ac5d-42b5-bdfd-df490ddf05e5" providerId="ADAL" clId="{AB07C9A0-8F34-41E3-A80A-18E0B7134EB6}" dt="2022-11-11T01:25:06.386" v="167" actId="478"/>
          <ac:picMkLst>
            <pc:docMk/>
            <pc:sldMk cId="4003975396" sldId="318"/>
            <ac:picMk id="3074" creationId="{5907896E-6155-3743-09D8-2B928CBB2EC7}"/>
          </ac:picMkLst>
        </pc:picChg>
      </pc:sldChg>
      <pc:sldChg chg="addSp delSp modSp mod">
        <pc:chgData name="Allan Vincent Nefalar" userId="630d4b2a-ac5d-42b5-bdfd-df490ddf05e5" providerId="ADAL" clId="{AB07C9A0-8F34-41E3-A80A-18E0B7134EB6}" dt="2022-11-11T01:18:50.533" v="133" actId="1076"/>
        <pc:sldMkLst>
          <pc:docMk/>
          <pc:sldMk cId="3287892487" sldId="319"/>
        </pc:sldMkLst>
        <pc:spChg chg="mod">
          <ac:chgData name="Allan Vincent Nefalar" userId="630d4b2a-ac5d-42b5-bdfd-df490ddf05e5" providerId="ADAL" clId="{AB07C9A0-8F34-41E3-A80A-18E0B7134EB6}" dt="2022-11-11T01:18:21.223" v="126" actId="1076"/>
          <ac:spMkLst>
            <pc:docMk/>
            <pc:sldMk cId="3287892487" sldId="319"/>
            <ac:spMk id="2" creationId="{C45F300C-6D44-DE84-B37A-24BCF2AE81CE}"/>
          </ac:spMkLst>
        </pc:spChg>
        <pc:picChg chg="del">
          <ac:chgData name="Allan Vincent Nefalar" userId="630d4b2a-ac5d-42b5-bdfd-df490ddf05e5" providerId="ADAL" clId="{AB07C9A0-8F34-41E3-A80A-18E0B7134EB6}" dt="2022-11-11T01:17:43.110" v="120" actId="478"/>
          <ac:picMkLst>
            <pc:docMk/>
            <pc:sldMk cId="3287892487" sldId="319"/>
            <ac:picMk id="4" creationId="{5E74C1DF-537E-6E64-988B-3B01CEE80252}"/>
          </ac:picMkLst>
        </pc:picChg>
        <pc:picChg chg="add mod">
          <ac:chgData name="Allan Vincent Nefalar" userId="630d4b2a-ac5d-42b5-bdfd-df490ddf05e5" providerId="ADAL" clId="{AB07C9A0-8F34-41E3-A80A-18E0B7134EB6}" dt="2022-11-11T01:18:50.533" v="133" actId="1076"/>
          <ac:picMkLst>
            <pc:docMk/>
            <pc:sldMk cId="3287892487" sldId="319"/>
            <ac:picMk id="5" creationId="{15D08A94-4096-8959-D3C7-9C1915345D5E}"/>
          </ac:picMkLst>
        </pc:picChg>
        <pc:picChg chg="del">
          <ac:chgData name="Allan Vincent Nefalar" userId="630d4b2a-ac5d-42b5-bdfd-df490ddf05e5" providerId="ADAL" clId="{AB07C9A0-8F34-41E3-A80A-18E0B7134EB6}" dt="2022-11-11T01:17:43.386" v="121" actId="478"/>
          <ac:picMkLst>
            <pc:docMk/>
            <pc:sldMk cId="3287892487" sldId="319"/>
            <ac:picMk id="8" creationId="{D24F76BA-978F-E579-DD83-82D6E2FA9954}"/>
          </ac:picMkLst>
        </pc:picChg>
        <pc:picChg chg="add mod">
          <ac:chgData name="Allan Vincent Nefalar" userId="630d4b2a-ac5d-42b5-bdfd-df490ddf05e5" providerId="ADAL" clId="{AB07C9A0-8F34-41E3-A80A-18E0B7134EB6}" dt="2022-11-11T01:18:48.746" v="132" actId="1076"/>
          <ac:picMkLst>
            <pc:docMk/>
            <pc:sldMk cId="3287892487" sldId="319"/>
            <ac:picMk id="9" creationId="{CB483648-2B67-6463-CE72-B5F37AD3417D}"/>
          </ac:picMkLst>
        </pc:picChg>
      </pc:sldChg>
      <pc:sldChg chg="modSp mod">
        <pc:chgData name="Allan Vincent Nefalar" userId="630d4b2a-ac5d-42b5-bdfd-df490ddf05e5" providerId="ADAL" clId="{AB07C9A0-8F34-41E3-A80A-18E0B7134EB6}" dt="2022-11-11T01:22:40.436" v="166" actId="20577"/>
        <pc:sldMkLst>
          <pc:docMk/>
          <pc:sldMk cId="3854735482" sldId="321"/>
        </pc:sldMkLst>
        <pc:spChg chg="mod">
          <ac:chgData name="Allan Vincent Nefalar" userId="630d4b2a-ac5d-42b5-bdfd-df490ddf05e5" providerId="ADAL" clId="{AB07C9A0-8F34-41E3-A80A-18E0B7134EB6}" dt="2022-11-11T01:22:40.436" v="166" actId="20577"/>
          <ac:spMkLst>
            <pc:docMk/>
            <pc:sldMk cId="3854735482" sldId="321"/>
            <ac:spMk id="2" creationId="{60AC09FB-8118-B15C-8218-5A27BD6CA2C5}"/>
          </ac:spMkLst>
        </pc:spChg>
      </pc:sldChg>
      <pc:sldChg chg="addSp delSp modSp new mod">
        <pc:chgData name="Allan Vincent Nefalar" userId="630d4b2a-ac5d-42b5-bdfd-df490ddf05e5" providerId="ADAL" clId="{AB07C9A0-8F34-41E3-A80A-18E0B7134EB6}" dt="2022-11-11T01:46:35.781" v="551" actId="732"/>
        <pc:sldMkLst>
          <pc:docMk/>
          <pc:sldMk cId="2673267368" sldId="322"/>
        </pc:sldMkLst>
        <pc:spChg chg="del mod">
          <ac:chgData name="Allan Vincent Nefalar" userId="630d4b2a-ac5d-42b5-bdfd-df490ddf05e5" providerId="ADAL" clId="{AB07C9A0-8F34-41E3-A80A-18E0B7134EB6}" dt="2022-11-11T01:36:29.259" v="524" actId="478"/>
          <ac:spMkLst>
            <pc:docMk/>
            <pc:sldMk cId="2673267368" sldId="322"/>
            <ac:spMk id="2" creationId="{291F30D1-A315-2462-6F52-D91B5DC729FC}"/>
          </ac:spMkLst>
        </pc:spChg>
        <pc:spChg chg="del">
          <ac:chgData name="Allan Vincent Nefalar" userId="630d4b2a-ac5d-42b5-bdfd-df490ddf05e5" providerId="ADAL" clId="{AB07C9A0-8F34-41E3-A80A-18E0B7134EB6}" dt="2022-11-11T00:55:25.829" v="19" actId="478"/>
          <ac:spMkLst>
            <pc:docMk/>
            <pc:sldMk cId="2673267368" sldId="322"/>
            <ac:spMk id="3" creationId="{51992249-B880-7675-88F9-E6E630622621}"/>
          </ac:spMkLst>
        </pc:spChg>
        <pc:spChg chg="del">
          <ac:chgData name="Allan Vincent Nefalar" userId="630d4b2a-ac5d-42b5-bdfd-df490ddf05e5" providerId="ADAL" clId="{AB07C9A0-8F34-41E3-A80A-18E0B7134EB6}" dt="2022-11-11T00:55:28.001" v="21" actId="478"/>
          <ac:spMkLst>
            <pc:docMk/>
            <pc:sldMk cId="2673267368" sldId="322"/>
            <ac:spMk id="4" creationId="{36FF3FE2-C6ED-79BA-A499-86FB5A22A9F1}"/>
          </ac:spMkLst>
        </pc:spChg>
        <pc:spChg chg="del">
          <ac:chgData name="Allan Vincent Nefalar" userId="630d4b2a-ac5d-42b5-bdfd-df490ddf05e5" providerId="ADAL" clId="{AB07C9A0-8F34-41E3-A80A-18E0B7134EB6}" dt="2022-11-11T00:55:28.874" v="22" actId="478"/>
          <ac:spMkLst>
            <pc:docMk/>
            <pc:sldMk cId="2673267368" sldId="322"/>
            <ac:spMk id="5" creationId="{AE8658C5-D832-21AD-20D7-13469E23E35C}"/>
          </ac:spMkLst>
        </pc:spChg>
        <pc:spChg chg="add del mod">
          <ac:chgData name="Allan Vincent Nefalar" userId="630d4b2a-ac5d-42b5-bdfd-df490ddf05e5" providerId="ADAL" clId="{AB07C9A0-8F34-41E3-A80A-18E0B7134EB6}" dt="2022-11-11T01:37:16.800" v="547" actId="478"/>
          <ac:spMkLst>
            <pc:docMk/>
            <pc:sldMk cId="2673267368" sldId="322"/>
            <ac:spMk id="10" creationId="{011A5115-A558-ECC8-FBF6-3231153D8B50}"/>
          </ac:spMkLst>
        </pc:spChg>
        <pc:picChg chg="add mod modCrop">
          <ac:chgData name="Allan Vincent Nefalar" userId="630d4b2a-ac5d-42b5-bdfd-df490ddf05e5" providerId="ADAL" clId="{AB07C9A0-8F34-41E3-A80A-18E0B7134EB6}" dt="2022-11-11T01:46:35.781" v="551" actId="732"/>
          <ac:picMkLst>
            <pc:docMk/>
            <pc:sldMk cId="2673267368" sldId="322"/>
            <ac:picMk id="8" creationId="{DAD760D8-8EA7-B2C5-3919-AFF1B6332809}"/>
          </ac:picMkLst>
        </pc:picChg>
      </pc:sldChg>
      <pc:sldChg chg="addSp delSp modSp new mod">
        <pc:chgData name="Allan Vincent Nefalar" userId="630d4b2a-ac5d-42b5-bdfd-df490ddf05e5" providerId="ADAL" clId="{AB07C9A0-8F34-41E3-A80A-18E0B7134EB6}" dt="2022-11-11T01:37:23.703" v="550" actId="1076"/>
        <pc:sldMkLst>
          <pc:docMk/>
          <pc:sldMk cId="1445120007" sldId="323"/>
        </pc:sldMkLst>
        <pc:spChg chg="del mod">
          <ac:chgData name="Allan Vincent Nefalar" userId="630d4b2a-ac5d-42b5-bdfd-df490ddf05e5" providerId="ADAL" clId="{AB07C9A0-8F34-41E3-A80A-18E0B7134EB6}" dt="2022-11-11T01:36:34.862" v="525" actId="478"/>
          <ac:spMkLst>
            <pc:docMk/>
            <pc:sldMk cId="1445120007" sldId="323"/>
            <ac:spMk id="2" creationId="{B8B8A371-352B-28F6-4144-F43788F76043}"/>
          </ac:spMkLst>
        </pc:spChg>
        <pc:spChg chg="del">
          <ac:chgData name="Allan Vincent Nefalar" userId="630d4b2a-ac5d-42b5-bdfd-df490ddf05e5" providerId="ADAL" clId="{AB07C9A0-8F34-41E3-A80A-18E0B7134EB6}" dt="2022-11-11T00:55:39.669" v="26" actId="478"/>
          <ac:spMkLst>
            <pc:docMk/>
            <pc:sldMk cId="1445120007" sldId="323"/>
            <ac:spMk id="3" creationId="{CE263154-88B6-1E7F-A889-EDA7B0AD12CF}"/>
          </ac:spMkLst>
        </pc:spChg>
        <pc:spChg chg="del">
          <ac:chgData name="Allan Vincent Nefalar" userId="630d4b2a-ac5d-42b5-bdfd-df490ddf05e5" providerId="ADAL" clId="{AB07C9A0-8F34-41E3-A80A-18E0B7134EB6}" dt="2022-11-11T00:55:42.745" v="28" actId="478"/>
          <ac:spMkLst>
            <pc:docMk/>
            <pc:sldMk cId="1445120007" sldId="323"/>
            <ac:spMk id="4" creationId="{70F2DAFF-5290-3F9F-2FDC-2F0DDD38D8BE}"/>
          </ac:spMkLst>
        </pc:spChg>
        <pc:spChg chg="del">
          <ac:chgData name="Allan Vincent Nefalar" userId="630d4b2a-ac5d-42b5-bdfd-df490ddf05e5" providerId="ADAL" clId="{AB07C9A0-8F34-41E3-A80A-18E0B7134EB6}" dt="2022-11-11T00:55:41.029" v="27" actId="478"/>
          <ac:spMkLst>
            <pc:docMk/>
            <pc:sldMk cId="1445120007" sldId="323"/>
            <ac:spMk id="5" creationId="{43ADD8FF-942B-53E8-EA0A-A948E3CF2381}"/>
          </ac:spMkLst>
        </pc:spChg>
        <pc:spChg chg="add del mod">
          <ac:chgData name="Allan Vincent Nefalar" userId="630d4b2a-ac5d-42b5-bdfd-df490ddf05e5" providerId="ADAL" clId="{AB07C9A0-8F34-41E3-A80A-18E0B7134EB6}" dt="2022-11-11T01:36:36.459" v="526" actId="478"/>
          <ac:spMkLst>
            <pc:docMk/>
            <pc:sldMk cId="1445120007" sldId="323"/>
            <ac:spMk id="10" creationId="{A159F53E-F073-1E19-809D-C30FB8E75E5D}"/>
          </ac:spMkLst>
        </pc:spChg>
        <pc:picChg chg="add mod">
          <ac:chgData name="Allan Vincent Nefalar" userId="630d4b2a-ac5d-42b5-bdfd-df490ddf05e5" providerId="ADAL" clId="{AB07C9A0-8F34-41E3-A80A-18E0B7134EB6}" dt="2022-11-11T01:37:23.703" v="550" actId="1076"/>
          <ac:picMkLst>
            <pc:docMk/>
            <pc:sldMk cId="1445120007" sldId="323"/>
            <ac:picMk id="8" creationId="{9F769FA8-070F-58F5-3DDF-DA77571DE6B6}"/>
          </ac:picMkLst>
        </pc:picChg>
      </pc:sldChg>
      <pc:sldChg chg="addSp delSp modSp add del mod">
        <pc:chgData name="Allan Vincent Nefalar" userId="630d4b2a-ac5d-42b5-bdfd-df490ddf05e5" providerId="ADAL" clId="{AB07C9A0-8F34-41E3-A80A-18E0B7134EB6}" dt="2022-11-11T01:06:32.347" v="86" actId="47"/>
        <pc:sldMkLst>
          <pc:docMk/>
          <pc:sldMk cId="491689050" sldId="324"/>
        </pc:sldMkLst>
        <pc:picChg chg="del">
          <ac:chgData name="Allan Vincent Nefalar" userId="630d4b2a-ac5d-42b5-bdfd-df490ddf05e5" providerId="ADAL" clId="{AB07C9A0-8F34-41E3-A80A-18E0B7134EB6}" dt="2022-11-11T01:05:11.717" v="67" actId="478"/>
          <ac:picMkLst>
            <pc:docMk/>
            <pc:sldMk cId="491689050" sldId="324"/>
            <ac:picMk id="4" creationId="{8A984D44-EA6F-2179-1EB8-7D8420AA0E94}"/>
          </ac:picMkLst>
        </pc:picChg>
        <pc:picChg chg="add del mod">
          <ac:chgData name="Allan Vincent Nefalar" userId="630d4b2a-ac5d-42b5-bdfd-df490ddf05e5" providerId="ADAL" clId="{AB07C9A0-8F34-41E3-A80A-18E0B7134EB6}" dt="2022-11-11T01:06:30.778" v="84" actId="478"/>
          <ac:picMkLst>
            <pc:docMk/>
            <pc:sldMk cId="491689050" sldId="324"/>
            <ac:picMk id="5" creationId="{2A8D9BD3-C23C-2F7B-B9FF-0751A70FC872}"/>
          </ac:picMkLst>
        </pc:picChg>
        <pc:picChg chg="del">
          <ac:chgData name="Allan Vincent Nefalar" userId="630d4b2a-ac5d-42b5-bdfd-df490ddf05e5" providerId="ADAL" clId="{AB07C9A0-8F34-41E3-A80A-18E0B7134EB6}" dt="2022-11-11T01:05:12.191" v="68" actId="478"/>
          <ac:picMkLst>
            <pc:docMk/>
            <pc:sldMk cId="491689050" sldId="324"/>
            <ac:picMk id="7" creationId="{2E58777A-3A95-2DBE-C166-01C64AB83994}"/>
          </ac:picMkLst>
        </pc:picChg>
        <pc:picChg chg="add del mod">
          <ac:chgData name="Allan Vincent Nefalar" userId="630d4b2a-ac5d-42b5-bdfd-df490ddf05e5" providerId="ADAL" clId="{AB07C9A0-8F34-41E3-A80A-18E0B7134EB6}" dt="2022-11-11T01:06:31.346" v="85" actId="478"/>
          <ac:picMkLst>
            <pc:docMk/>
            <pc:sldMk cId="491689050" sldId="324"/>
            <ac:picMk id="8" creationId="{1C07A74A-FFCC-D7E8-32FB-919D586437ED}"/>
          </ac:picMkLst>
        </pc:picChg>
      </pc:sldChg>
      <pc:sldChg chg="new del">
        <pc:chgData name="Allan Vincent Nefalar" userId="630d4b2a-ac5d-42b5-bdfd-df490ddf05e5" providerId="ADAL" clId="{AB07C9A0-8F34-41E3-A80A-18E0B7134EB6}" dt="2022-11-11T01:26:20.172" v="208" actId="47"/>
        <pc:sldMkLst>
          <pc:docMk/>
          <pc:sldMk cId="1772273037" sldId="324"/>
        </pc:sldMkLst>
      </pc:sldChg>
      <pc:sldChg chg="addSp delSp modSp add mod">
        <pc:chgData name="Allan Vincent Nefalar" userId="630d4b2a-ac5d-42b5-bdfd-df490ddf05e5" providerId="ADAL" clId="{AB07C9A0-8F34-41E3-A80A-18E0B7134EB6}" dt="2022-11-11T01:26:27.510" v="212" actId="20577"/>
        <pc:sldMkLst>
          <pc:docMk/>
          <pc:sldMk cId="956317085" sldId="325"/>
        </pc:sldMkLst>
        <pc:spChg chg="mod">
          <ac:chgData name="Allan Vincent Nefalar" userId="630d4b2a-ac5d-42b5-bdfd-df490ddf05e5" providerId="ADAL" clId="{AB07C9A0-8F34-41E3-A80A-18E0B7134EB6}" dt="2022-11-11T01:26:27.510" v="212" actId="20577"/>
          <ac:spMkLst>
            <pc:docMk/>
            <pc:sldMk cId="956317085" sldId="325"/>
            <ac:spMk id="5" creationId="{026790D8-21E6-B169-E4FC-B8957C5170E8}"/>
          </ac:spMkLst>
        </pc:spChg>
        <pc:picChg chg="del">
          <ac:chgData name="Allan Vincent Nefalar" userId="630d4b2a-ac5d-42b5-bdfd-df490ddf05e5" providerId="ADAL" clId="{AB07C9A0-8F34-41E3-A80A-18E0B7134EB6}" dt="2022-11-11T01:26:22.118" v="209" actId="478"/>
          <ac:picMkLst>
            <pc:docMk/>
            <pc:sldMk cId="956317085" sldId="325"/>
            <ac:picMk id="3" creationId="{B1CC7B30-5637-AC5E-D1F4-C67B9F120751}"/>
          </ac:picMkLst>
        </pc:picChg>
        <pc:picChg chg="add mod">
          <ac:chgData name="Allan Vincent Nefalar" userId="630d4b2a-ac5d-42b5-bdfd-df490ddf05e5" providerId="ADAL" clId="{AB07C9A0-8F34-41E3-A80A-18E0B7134EB6}" dt="2022-11-11T01:26:23.030" v="210"/>
          <ac:picMkLst>
            <pc:docMk/>
            <pc:sldMk cId="956317085" sldId="325"/>
            <ac:picMk id="4" creationId="{FBE97A24-97AD-BEF4-C4BC-87013EE3F79F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27:04.394" v="228" actId="1076"/>
        <pc:sldMkLst>
          <pc:docMk/>
          <pc:sldMk cId="3999298920" sldId="326"/>
        </pc:sldMkLst>
        <pc:spChg chg="mod">
          <ac:chgData name="Allan Vincent Nefalar" userId="630d4b2a-ac5d-42b5-bdfd-df490ddf05e5" providerId="ADAL" clId="{AB07C9A0-8F34-41E3-A80A-18E0B7134EB6}" dt="2022-11-11T01:26:59.922" v="227" actId="20577"/>
          <ac:spMkLst>
            <pc:docMk/>
            <pc:sldMk cId="3999298920" sldId="326"/>
            <ac:spMk id="5" creationId="{026790D8-21E6-B169-E4FC-B8957C5170E8}"/>
          </ac:spMkLst>
        </pc:spChg>
        <pc:picChg chg="add mod">
          <ac:chgData name="Allan Vincent Nefalar" userId="630d4b2a-ac5d-42b5-bdfd-df490ddf05e5" providerId="ADAL" clId="{AB07C9A0-8F34-41E3-A80A-18E0B7134EB6}" dt="2022-11-11T01:27:04.394" v="228" actId="1076"/>
          <ac:picMkLst>
            <pc:docMk/>
            <pc:sldMk cId="3999298920" sldId="326"/>
            <ac:picMk id="3" creationId="{545294A5-94D2-BA7D-DD6B-CEFF760947A5}"/>
          </ac:picMkLst>
        </pc:picChg>
        <pc:picChg chg="del">
          <ac:chgData name="Allan Vincent Nefalar" userId="630d4b2a-ac5d-42b5-bdfd-df490ddf05e5" providerId="ADAL" clId="{AB07C9A0-8F34-41E3-A80A-18E0B7134EB6}" dt="2022-11-11T01:26:48.714" v="214" actId="478"/>
          <ac:picMkLst>
            <pc:docMk/>
            <pc:sldMk cId="3999298920" sldId="326"/>
            <ac:picMk id="4" creationId="{FBE97A24-97AD-BEF4-C4BC-87013EE3F79F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30:00.628" v="269" actId="1076"/>
        <pc:sldMkLst>
          <pc:docMk/>
          <pc:sldMk cId="1876890160" sldId="327"/>
        </pc:sldMkLst>
        <pc:spChg chg="mod">
          <ac:chgData name="Allan Vincent Nefalar" userId="630d4b2a-ac5d-42b5-bdfd-df490ddf05e5" providerId="ADAL" clId="{AB07C9A0-8F34-41E3-A80A-18E0B7134EB6}" dt="2022-11-11T01:29:47.801" v="264" actId="20577"/>
          <ac:spMkLst>
            <pc:docMk/>
            <pc:sldMk cId="1876890160" sldId="327"/>
            <ac:spMk id="2" creationId="{C45F300C-6D44-DE84-B37A-24BCF2AE81CE}"/>
          </ac:spMkLst>
        </pc:spChg>
        <pc:picChg chg="del">
          <ac:chgData name="Allan Vincent Nefalar" userId="630d4b2a-ac5d-42b5-bdfd-df490ddf05e5" providerId="ADAL" clId="{AB07C9A0-8F34-41E3-A80A-18E0B7134EB6}" dt="2022-11-11T01:29:49.428" v="265" actId="478"/>
          <ac:picMkLst>
            <pc:docMk/>
            <pc:sldMk cId="1876890160" sldId="327"/>
            <ac:picMk id="3" creationId="{27004C24-8D8B-47C1-4B49-CEC19A90331E}"/>
          </ac:picMkLst>
        </pc:picChg>
        <pc:picChg chg="add mod">
          <ac:chgData name="Allan Vincent Nefalar" userId="630d4b2a-ac5d-42b5-bdfd-df490ddf05e5" providerId="ADAL" clId="{AB07C9A0-8F34-41E3-A80A-18E0B7134EB6}" dt="2022-11-11T01:30:00.628" v="269" actId="1076"/>
          <ac:picMkLst>
            <pc:docMk/>
            <pc:sldMk cId="1876890160" sldId="327"/>
            <ac:picMk id="4" creationId="{88457B7E-5C42-ED54-A77C-8D4F85A85F10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30:23.827" v="305" actId="20577"/>
        <pc:sldMkLst>
          <pc:docMk/>
          <pc:sldMk cId="2349788436" sldId="328"/>
        </pc:sldMkLst>
        <pc:spChg chg="mod">
          <ac:chgData name="Allan Vincent Nefalar" userId="630d4b2a-ac5d-42b5-bdfd-df490ddf05e5" providerId="ADAL" clId="{AB07C9A0-8F34-41E3-A80A-18E0B7134EB6}" dt="2022-11-11T01:30:23.827" v="305" actId="20577"/>
          <ac:spMkLst>
            <pc:docMk/>
            <pc:sldMk cId="2349788436" sldId="328"/>
            <ac:spMk id="2" creationId="{C45F300C-6D44-DE84-B37A-24BCF2AE81CE}"/>
          </ac:spMkLst>
        </pc:spChg>
        <pc:picChg chg="add mod">
          <ac:chgData name="Allan Vincent Nefalar" userId="630d4b2a-ac5d-42b5-bdfd-df490ddf05e5" providerId="ADAL" clId="{AB07C9A0-8F34-41E3-A80A-18E0B7134EB6}" dt="2022-11-11T01:30:11.883" v="272"/>
          <ac:picMkLst>
            <pc:docMk/>
            <pc:sldMk cId="2349788436" sldId="328"/>
            <ac:picMk id="3" creationId="{AE5D0EAD-45F5-771B-077E-002CCCEAEEBD}"/>
          </ac:picMkLst>
        </pc:picChg>
        <pc:picChg chg="del">
          <ac:chgData name="Allan Vincent Nefalar" userId="630d4b2a-ac5d-42b5-bdfd-df490ddf05e5" providerId="ADAL" clId="{AB07C9A0-8F34-41E3-A80A-18E0B7134EB6}" dt="2022-11-11T01:30:11.048" v="271" actId="478"/>
          <ac:picMkLst>
            <pc:docMk/>
            <pc:sldMk cId="2349788436" sldId="328"/>
            <ac:picMk id="4" creationId="{88457B7E-5C42-ED54-A77C-8D4F85A85F10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30:48.977" v="333" actId="1076"/>
        <pc:sldMkLst>
          <pc:docMk/>
          <pc:sldMk cId="629964782" sldId="329"/>
        </pc:sldMkLst>
        <pc:spChg chg="mod">
          <ac:chgData name="Allan Vincent Nefalar" userId="630d4b2a-ac5d-42b5-bdfd-df490ddf05e5" providerId="ADAL" clId="{AB07C9A0-8F34-41E3-A80A-18E0B7134EB6}" dt="2022-11-11T01:30:41.010" v="329" actId="20577"/>
          <ac:spMkLst>
            <pc:docMk/>
            <pc:sldMk cId="629964782" sldId="329"/>
            <ac:spMk id="2" creationId="{C45F300C-6D44-DE84-B37A-24BCF2AE81CE}"/>
          </ac:spMkLst>
        </pc:spChg>
        <pc:picChg chg="del">
          <ac:chgData name="Allan Vincent Nefalar" userId="630d4b2a-ac5d-42b5-bdfd-df490ddf05e5" providerId="ADAL" clId="{AB07C9A0-8F34-41E3-A80A-18E0B7134EB6}" dt="2022-11-11T01:30:42.851" v="330" actId="478"/>
          <ac:picMkLst>
            <pc:docMk/>
            <pc:sldMk cId="629964782" sldId="329"/>
            <ac:picMk id="3" creationId="{AE5D0EAD-45F5-771B-077E-002CCCEAEEBD}"/>
          </ac:picMkLst>
        </pc:picChg>
        <pc:picChg chg="add mod">
          <ac:chgData name="Allan Vincent Nefalar" userId="630d4b2a-ac5d-42b5-bdfd-df490ddf05e5" providerId="ADAL" clId="{AB07C9A0-8F34-41E3-A80A-18E0B7134EB6}" dt="2022-11-11T01:30:48.977" v="333" actId="1076"/>
          <ac:picMkLst>
            <pc:docMk/>
            <pc:sldMk cId="629964782" sldId="329"/>
            <ac:picMk id="4" creationId="{EFA65419-1D37-9B21-EEFA-5D171FC805B8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31:21.322" v="358" actId="1076"/>
        <pc:sldMkLst>
          <pc:docMk/>
          <pc:sldMk cId="3088822138" sldId="330"/>
        </pc:sldMkLst>
        <pc:spChg chg="mod">
          <ac:chgData name="Allan Vincent Nefalar" userId="630d4b2a-ac5d-42b5-bdfd-df490ddf05e5" providerId="ADAL" clId="{AB07C9A0-8F34-41E3-A80A-18E0B7134EB6}" dt="2022-11-11T01:31:14.593" v="355" actId="20577"/>
          <ac:spMkLst>
            <pc:docMk/>
            <pc:sldMk cId="3088822138" sldId="330"/>
            <ac:spMk id="2" creationId="{C45F300C-6D44-DE84-B37A-24BCF2AE81CE}"/>
          </ac:spMkLst>
        </pc:spChg>
        <pc:picChg chg="add mod">
          <ac:chgData name="Allan Vincent Nefalar" userId="630d4b2a-ac5d-42b5-bdfd-df490ddf05e5" providerId="ADAL" clId="{AB07C9A0-8F34-41E3-A80A-18E0B7134EB6}" dt="2022-11-11T01:31:21.322" v="358" actId="1076"/>
          <ac:picMkLst>
            <pc:docMk/>
            <pc:sldMk cId="3088822138" sldId="330"/>
            <ac:picMk id="3" creationId="{4AD179F3-AE80-FCFF-768A-2DEBE2393A1C}"/>
          </ac:picMkLst>
        </pc:picChg>
        <pc:picChg chg="del">
          <ac:chgData name="Allan Vincent Nefalar" userId="630d4b2a-ac5d-42b5-bdfd-df490ddf05e5" providerId="ADAL" clId="{AB07C9A0-8F34-41E3-A80A-18E0B7134EB6}" dt="2022-11-11T01:31:05.724" v="335" actId="478"/>
          <ac:picMkLst>
            <pc:docMk/>
            <pc:sldMk cId="3088822138" sldId="330"/>
            <ac:picMk id="4" creationId="{EFA65419-1D37-9B21-EEFA-5D171FC805B8}"/>
          </ac:picMkLst>
        </pc:picChg>
      </pc:sldChg>
      <pc:sldChg chg="addSp delSp modSp add mod">
        <pc:chgData name="Allan Vincent Nefalar" userId="630d4b2a-ac5d-42b5-bdfd-df490ddf05e5" providerId="ADAL" clId="{AB07C9A0-8F34-41E3-A80A-18E0B7134EB6}" dt="2022-11-11T01:31:39.517" v="382" actId="20577"/>
        <pc:sldMkLst>
          <pc:docMk/>
          <pc:sldMk cId="2241873414" sldId="331"/>
        </pc:sldMkLst>
        <pc:spChg chg="mod">
          <ac:chgData name="Allan Vincent Nefalar" userId="630d4b2a-ac5d-42b5-bdfd-df490ddf05e5" providerId="ADAL" clId="{AB07C9A0-8F34-41E3-A80A-18E0B7134EB6}" dt="2022-11-11T01:31:39.517" v="382" actId="20577"/>
          <ac:spMkLst>
            <pc:docMk/>
            <pc:sldMk cId="2241873414" sldId="331"/>
            <ac:spMk id="2" creationId="{C45F300C-6D44-DE84-B37A-24BCF2AE81CE}"/>
          </ac:spMkLst>
        </pc:spChg>
        <pc:picChg chg="del mod">
          <ac:chgData name="Allan Vincent Nefalar" userId="630d4b2a-ac5d-42b5-bdfd-df490ddf05e5" providerId="ADAL" clId="{AB07C9A0-8F34-41E3-A80A-18E0B7134EB6}" dt="2022-11-11T01:31:30.019" v="361" actId="478"/>
          <ac:picMkLst>
            <pc:docMk/>
            <pc:sldMk cId="2241873414" sldId="331"/>
            <ac:picMk id="3" creationId="{4AD179F3-AE80-FCFF-768A-2DEBE2393A1C}"/>
          </ac:picMkLst>
        </pc:picChg>
        <pc:picChg chg="add mod">
          <ac:chgData name="Allan Vincent Nefalar" userId="630d4b2a-ac5d-42b5-bdfd-df490ddf05e5" providerId="ADAL" clId="{AB07C9A0-8F34-41E3-A80A-18E0B7134EB6}" dt="2022-11-11T01:31:34.387" v="364" actId="1076"/>
          <ac:picMkLst>
            <pc:docMk/>
            <pc:sldMk cId="2241873414" sldId="331"/>
            <ac:picMk id="4" creationId="{CA742D89-C892-09CC-2398-5FFF3F3689FF}"/>
          </ac:picMkLst>
        </pc:picChg>
      </pc:sldChg>
      <pc:sldChg chg="add">
        <pc:chgData name="Allan Vincent Nefalar" userId="630d4b2a-ac5d-42b5-bdfd-df490ddf05e5" providerId="ADAL" clId="{AB07C9A0-8F34-41E3-A80A-18E0B7134EB6}" dt="2022-11-11T01:35:05.744" v="451" actId="2890"/>
        <pc:sldMkLst>
          <pc:docMk/>
          <pc:sldMk cId="407287405" sldId="332"/>
        </pc:sldMkLst>
      </pc:sldChg>
      <pc:sldChg chg="addSp delSp modSp add mod ord">
        <pc:chgData name="Allan Vincent Nefalar" userId="630d4b2a-ac5d-42b5-bdfd-df490ddf05e5" providerId="ADAL" clId="{AB07C9A0-8F34-41E3-A80A-18E0B7134EB6}" dt="2022-11-11T01:36:53.089" v="546" actId="20577"/>
        <pc:sldMkLst>
          <pc:docMk/>
          <pc:sldMk cId="3526723081" sldId="333"/>
        </pc:sldMkLst>
        <pc:spChg chg="mod">
          <ac:chgData name="Allan Vincent Nefalar" userId="630d4b2a-ac5d-42b5-bdfd-df490ddf05e5" providerId="ADAL" clId="{AB07C9A0-8F34-41E3-A80A-18E0B7134EB6}" dt="2022-11-11T01:36:53.089" v="546" actId="20577"/>
          <ac:spMkLst>
            <pc:docMk/>
            <pc:sldMk cId="3526723081" sldId="333"/>
            <ac:spMk id="2" creationId="{60AC09FB-8118-B15C-8218-5A27BD6CA2C5}"/>
          </ac:spMkLst>
        </pc:spChg>
        <pc:spChg chg="add del mod">
          <ac:chgData name="Allan Vincent Nefalar" userId="630d4b2a-ac5d-42b5-bdfd-df490ddf05e5" providerId="ADAL" clId="{AB07C9A0-8F34-41E3-A80A-18E0B7134EB6}" dt="2022-11-11T01:36:49.842" v="531"/>
          <ac:spMkLst>
            <pc:docMk/>
            <pc:sldMk cId="3526723081" sldId="333"/>
            <ac:spMk id="4" creationId="{58FB8DDA-5E60-E5A5-0DCE-CA6E6BFCEB38}"/>
          </ac:spMkLst>
        </pc:spChg>
      </pc:sldChg>
    </pc:docChg>
  </pc:docChgLst>
  <pc:docChgLst>
    <pc:chgData name="Ruth Morallos" userId="S::rrmorallos@student.apc.edu.ph::4c334dbb-4564-480a-ab33-748dd875697f" providerId="AD" clId="Web-{DBE34510-76AE-35CC-39E0-CBB5F8A33F2E}"/>
    <pc:docChg chg="delSld modSld sldOrd modSection">
      <pc:chgData name="Ruth Morallos" userId="S::rrmorallos@student.apc.edu.ph::4c334dbb-4564-480a-ab33-748dd875697f" providerId="AD" clId="Web-{DBE34510-76AE-35CC-39E0-CBB5F8A33F2E}" dt="2022-09-29T01:25:21.350" v="69"/>
      <pc:docMkLst>
        <pc:docMk/>
      </pc:docMkLst>
      <pc:sldChg chg="modSp">
        <pc:chgData name="Ruth Morallos" userId="S::rrmorallos@student.apc.edu.ph::4c334dbb-4564-480a-ab33-748dd875697f" providerId="AD" clId="Web-{DBE34510-76AE-35CC-39E0-CBB5F8A33F2E}" dt="2022-09-29T01:20:05.495" v="61" actId="20577"/>
        <pc:sldMkLst>
          <pc:docMk/>
          <pc:sldMk cId="0" sldId="257"/>
        </pc:sldMkLst>
        <pc:spChg chg="mod">
          <ac:chgData name="Ruth Morallos" userId="S::rrmorallos@student.apc.edu.ph::4c334dbb-4564-480a-ab33-748dd875697f" providerId="AD" clId="Web-{DBE34510-76AE-35CC-39E0-CBB5F8A33F2E}" dt="2022-09-29T01:18:42.352" v="4" actId="20577"/>
          <ac:spMkLst>
            <pc:docMk/>
            <pc:sldMk cId="0" sldId="257"/>
            <ac:spMk id="92" creationId="{02DB66E3-1E78-6F50-E5DF-3E077A5D7533}"/>
          </ac:spMkLst>
        </pc:spChg>
        <pc:spChg chg="mod">
          <ac:chgData name="Ruth Morallos" userId="S::rrmorallos@student.apc.edu.ph::4c334dbb-4564-480a-ab33-748dd875697f" providerId="AD" clId="Web-{DBE34510-76AE-35CC-39E0-CBB5F8A33F2E}" dt="2022-09-29T01:19:34.510" v="46" actId="20577"/>
          <ac:spMkLst>
            <pc:docMk/>
            <pc:sldMk cId="0" sldId="257"/>
            <ac:spMk id="97" creationId="{6A54E83B-F597-0A4E-DFF0-22EB5F7C15CD}"/>
          </ac:spMkLst>
        </pc:spChg>
        <pc:spChg chg="mod">
          <ac:chgData name="Ruth Morallos" userId="S::rrmorallos@student.apc.edu.ph::4c334dbb-4564-480a-ab33-748dd875697f" providerId="AD" clId="Web-{DBE34510-76AE-35CC-39E0-CBB5F8A33F2E}" dt="2022-09-29T01:20:05.495" v="61" actId="20577"/>
          <ac:spMkLst>
            <pc:docMk/>
            <pc:sldMk cId="0" sldId="257"/>
            <ac:spMk id="136" creationId="{2F84AFEE-5D77-FBB7-B792-38EC77ACE83F}"/>
          </ac:spMkLst>
        </pc:spChg>
      </pc:sldChg>
      <pc:sldChg chg="del">
        <pc:chgData name="Ruth Morallos" userId="S::rrmorallos@student.apc.edu.ph::4c334dbb-4564-480a-ab33-748dd875697f" providerId="AD" clId="Web-{DBE34510-76AE-35CC-39E0-CBB5F8A33F2E}" dt="2022-09-29T01:25:14.990" v="68"/>
        <pc:sldMkLst>
          <pc:docMk/>
          <pc:sldMk cId="0" sldId="265"/>
        </pc:sldMkLst>
      </pc:sldChg>
      <pc:sldChg chg="ord">
        <pc:chgData name="Ruth Morallos" userId="S::rrmorallos@student.apc.edu.ph::4c334dbb-4564-480a-ab33-748dd875697f" providerId="AD" clId="Web-{DBE34510-76AE-35CC-39E0-CBB5F8A33F2E}" dt="2022-09-29T01:25:21.350" v="69"/>
        <pc:sldMkLst>
          <pc:docMk/>
          <pc:sldMk cId="0" sldId="269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5:12.271" v="67"/>
        <pc:sldMkLst>
          <pc:docMk/>
          <pc:sldMk cId="786426016" sldId="287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2:41.032" v="63"/>
        <pc:sldMkLst>
          <pc:docMk/>
          <pc:sldMk cId="2136891977" sldId="297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2:52.767" v="65"/>
        <pc:sldMkLst>
          <pc:docMk/>
          <pc:sldMk cId="1263143507" sldId="298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2:49.845" v="64"/>
        <pc:sldMkLst>
          <pc:docMk/>
          <pc:sldMk cId="2433689827" sldId="302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2:53.048" v="66"/>
        <pc:sldMkLst>
          <pc:docMk/>
          <pc:sldMk cId="4148675164" sldId="303"/>
        </pc:sldMkLst>
      </pc:sldChg>
      <pc:sldChg chg="del">
        <pc:chgData name="Ruth Morallos" userId="S::rrmorallos@student.apc.edu.ph::4c334dbb-4564-480a-ab33-748dd875697f" providerId="AD" clId="Web-{DBE34510-76AE-35CC-39E0-CBB5F8A33F2E}" dt="2022-09-29T01:22:37.969" v="62"/>
        <pc:sldMkLst>
          <pc:docMk/>
          <pc:sldMk cId="2724379356" sldId="304"/>
        </pc:sldMkLst>
      </pc:sldChg>
    </pc:docChg>
  </pc:docChgLst>
  <pc:docChgLst>
    <pc:chgData name="Allan Vincent Nefalar" userId="S::aonefalar2@student.apc.edu.ph::630d4b2a-ac5d-42b5-bdfd-df490ddf05e5" providerId="AD" clId="Web-{BA7A2E71-B18F-2937-9504-60925512E23C}"/>
    <pc:docChg chg="modSld">
      <pc:chgData name="Allan Vincent Nefalar" userId="S::aonefalar2@student.apc.edu.ph::630d4b2a-ac5d-42b5-bdfd-df490ddf05e5" providerId="AD" clId="Web-{BA7A2E71-B18F-2937-9504-60925512E23C}" dt="2022-06-06T05:21:07.770" v="45"/>
      <pc:docMkLst>
        <pc:docMk/>
      </pc:docMkLst>
      <pc:sldChg chg="modNotes">
        <pc:chgData name="Allan Vincent Nefalar" userId="S::aonefalar2@student.apc.edu.ph::630d4b2a-ac5d-42b5-bdfd-df490ddf05e5" providerId="AD" clId="Web-{BA7A2E71-B18F-2937-9504-60925512E23C}" dt="2022-06-06T04:21:01.635" v="38"/>
        <pc:sldMkLst>
          <pc:docMk/>
          <pc:sldMk cId="0" sldId="265"/>
        </pc:sldMkLst>
      </pc:sldChg>
      <pc:sldChg chg="modNotes">
        <pc:chgData name="Allan Vincent Nefalar" userId="S::aonefalar2@student.apc.edu.ph::630d4b2a-ac5d-42b5-bdfd-df490ddf05e5" providerId="AD" clId="Web-{BA7A2E71-B18F-2937-9504-60925512E23C}" dt="2022-06-06T05:21:07.770" v="45"/>
        <pc:sldMkLst>
          <pc:docMk/>
          <pc:sldMk cId="0" sldId="269"/>
        </pc:sldMkLst>
      </pc:sldChg>
    </pc:docChg>
  </pc:docChgLst>
  <pc:docChgLst>
    <pc:chgData name="Vincent Nacor" userId="S::vanacor@student.apc.edu.ph::ff9a6c14-2e84-4713-b930-f9438152b254" providerId="AD" clId="Web-{4493A90C-F8B8-4B9D-A450-9F7AEAED39D5}"/>
    <pc:docChg chg="addSld modSld modSection">
      <pc:chgData name="Vincent Nacor" userId="S::vanacor@student.apc.edu.ph::ff9a6c14-2e84-4713-b930-f9438152b254" providerId="AD" clId="Web-{4493A90C-F8B8-4B9D-A450-9F7AEAED39D5}" dt="2023-02-24T05:09:00.152" v="46" actId="1076"/>
      <pc:docMkLst>
        <pc:docMk/>
      </pc:docMkLst>
      <pc:sldChg chg="modSp">
        <pc:chgData name="Vincent Nacor" userId="S::vanacor@student.apc.edu.ph::ff9a6c14-2e84-4713-b930-f9438152b254" providerId="AD" clId="Web-{4493A90C-F8B8-4B9D-A450-9F7AEAED39D5}" dt="2023-02-24T04:58:47.069" v="16" actId="20577"/>
        <pc:sldMkLst>
          <pc:docMk/>
          <pc:sldMk cId="0" sldId="257"/>
        </pc:sldMkLst>
        <pc:spChg chg="mod">
          <ac:chgData name="Vincent Nacor" userId="S::vanacor@student.apc.edu.ph::ff9a6c14-2e84-4713-b930-f9438152b254" providerId="AD" clId="Web-{4493A90C-F8B8-4B9D-A450-9F7AEAED39D5}" dt="2023-02-24T04:58:47.069" v="16" actId="20577"/>
          <ac:spMkLst>
            <pc:docMk/>
            <pc:sldMk cId="0" sldId="257"/>
            <ac:spMk id="92" creationId="{02DB66E3-1E78-6F50-E5DF-3E077A5D7533}"/>
          </ac:spMkLst>
        </pc:spChg>
        <pc:spChg chg="mod">
          <ac:chgData name="Vincent Nacor" userId="S::vanacor@student.apc.edu.ph::ff9a6c14-2e84-4713-b930-f9438152b254" providerId="AD" clId="Web-{4493A90C-F8B8-4B9D-A450-9F7AEAED39D5}" dt="2023-02-24T04:58:03.912" v="15" actId="20577"/>
          <ac:spMkLst>
            <pc:docMk/>
            <pc:sldMk cId="0" sldId="257"/>
            <ac:spMk id="157" creationId="{CDE1ADAE-DD49-7045-D3A7-D52E074C02A8}"/>
          </ac:spMkLst>
        </pc:spChg>
      </pc:sldChg>
      <pc:sldChg chg="modSp">
        <pc:chgData name="Vincent Nacor" userId="S::vanacor@student.apc.edu.ph::ff9a6c14-2e84-4713-b930-f9438152b254" providerId="AD" clId="Web-{4493A90C-F8B8-4B9D-A450-9F7AEAED39D5}" dt="2023-02-24T04:55:40.798" v="5" actId="20577"/>
        <pc:sldMkLst>
          <pc:docMk/>
          <pc:sldMk cId="3149952759" sldId="308"/>
        </pc:sldMkLst>
        <pc:spChg chg="mod">
          <ac:chgData name="Vincent Nacor" userId="S::vanacor@student.apc.edu.ph::ff9a6c14-2e84-4713-b930-f9438152b254" providerId="AD" clId="Web-{4493A90C-F8B8-4B9D-A450-9F7AEAED39D5}" dt="2023-02-24T04:55:40.798" v="5" actId="20577"/>
          <ac:spMkLst>
            <pc:docMk/>
            <pc:sldMk cId="3149952759" sldId="308"/>
            <ac:spMk id="18" creationId="{F555827F-88ED-0A70-4C41-B140B701F4F6}"/>
          </ac:spMkLst>
        </pc:spChg>
      </pc:sldChg>
      <pc:sldChg chg="mod modShow">
        <pc:chgData name="Vincent Nacor" userId="S::vanacor@student.apc.edu.ph::ff9a6c14-2e84-4713-b930-f9438152b254" providerId="AD" clId="Web-{4493A90C-F8B8-4B9D-A450-9F7AEAED39D5}" dt="2023-02-24T05:04:44.034" v="24"/>
        <pc:sldMkLst>
          <pc:docMk/>
          <pc:sldMk cId="1927746757" sldId="310"/>
        </pc:sldMkLst>
      </pc:sldChg>
      <pc:sldChg chg="modSp">
        <pc:chgData name="Vincent Nacor" userId="S::vanacor@student.apc.edu.ph::ff9a6c14-2e84-4713-b930-f9438152b254" providerId="AD" clId="Web-{4493A90C-F8B8-4B9D-A450-9F7AEAED39D5}" dt="2023-02-24T05:02:30.155" v="23"/>
        <pc:sldMkLst>
          <pc:docMk/>
          <pc:sldMk cId="4253927403" sldId="320"/>
        </pc:sldMkLst>
        <pc:spChg chg="mod">
          <ac:chgData name="Vincent Nacor" userId="S::vanacor@student.apc.edu.ph::ff9a6c14-2e84-4713-b930-f9438152b254" providerId="AD" clId="Web-{4493A90C-F8B8-4B9D-A450-9F7AEAED39D5}" dt="2023-02-24T05:02:30.155" v="23"/>
          <ac:spMkLst>
            <pc:docMk/>
            <pc:sldMk cId="4253927403" sldId="320"/>
            <ac:spMk id="18" creationId="{F555827F-88ED-0A70-4C41-B140B701F4F6}"/>
          </ac:spMkLst>
        </pc:spChg>
      </pc:sldChg>
      <pc:sldChg chg="addSp modSp new">
        <pc:chgData name="Vincent Nacor" userId="S::vanacor@student.apc.edu.ph::ff9a6c14-2e84-4713-b930-f9438152b254" providerId="AD" clId="Web-{4493A90C-F8B8-4B9D-A450-9F7AEAED39D5}" dt="2023-02-24T05:06:31.225" v="37" actId="1076"/>
        <pc:sldMkLst>
          <pc:docMk/>
          <pc:sldMk cId="2487706763" sldId="354"/>
        </pc:sldMkLst>
        <pc:picChg chg="add mod">
          <ac:chgData name="Vincent Nacor" userId="S::vanacor@student.apc.edu.ph::ff9a6c14-2e84-4713-b930-f9438152b254" providerId="AD" clId="Web-{4493A90C-F8B8-4B9D-A450-9F7AEAED39D5}" dt="2023-02-24T05:05:52.349" v="29" actId="1076"/>
          <ac:picMkLst>
            <pc:docMk/>
            <pc:sldMk cId="2487706763" sldId="354"/>
            <ac:picMk id="4" creationId="{2F67D2DF-5DA5-612B-0FB8-BF678184D5C0}"/>
          </ac:picMkLst>
        </pc:picChg>
        <pc:picChg chg="add mod">
          <ac:chgData name="Vincent Nacor" userId="S::vanacor@student.apc.edu.ph::ff9a6c14-2e84-4713-b930-f9438152b254" providerId="AD" clId="Web-{4493A90C-F8B8-4B9D-A450-9F7AEAED39D5}" dt="2023-02-24T05:06:31.225" v="37" actId="1076"/>
          <ac:picMkLst>
            <pc:docMk/>
            <pc:sldMk cId="2487706763" sldId="354"/>
            <ac:picMk id="5" creationId="{59A6E37B-7340-F30B-5D8A-25B699588893}"/>
          </ac:picMkLst>
        </pc:picChg>
      </pc:sldChg>
      <pc:sldChg chg="addSp delSp modSp">
        <pc:chgData name="Vincent Nacor" userId="S::vanacor@student.apc.edu.ph::ff9a6c14-2e84-4713-b930-f9438152b254" providerId="AD" clId="Web-{4493A90C-F8B8-4B9D-A450-9F7AEAED39D5}" dt="2023-02-24T05:09:00.152" v="46" actId="1076"/>
        <pc:sldMkLst>
          <pc:docMk/>
          <pc:sldMk cId="1020498906" sldId="355"/>
        </pc:sldMkLst>
        <pc:picChg chg="del">
          <ac:chgData name="Vincent Nacor" userId="S::vanacor@student.apc.edu.ph::ff9a6c14-2e84-4713-b930-f9438152b254" providerId="AD" clId="Web-{4493A90C-F8B8-4B9D-A450-9F7AEAED39D5}" dt="2023-02-24T05:08:11.025" v="38"/>
          <ac:picMkLst>
            <pc:docMk/>
            <pc:sldMk cId="1020498906" sldId="355"/>
            <ac:picMk id="4" creationId="{2F67D2DF-5DA5-612B-0FB8-BF678184D5C0}"/>
          </ac:picMkLst>
        </pc:picChg>
        <pc:picChg chg="del">
          <ac:chgData name="Vincent Nacor" userId="S::vanacor@student.apc.edu.ph::ff9a6c14-2e84-4713-b930-f9438152b254" providerId="AD" clId="Web-{4493A90C-F8B8-4B9D-A450-9F7AEAED39D5}" dt="2023-02-24T05:08:20.307" v="41"/>
          <ac:picMkLst>
            <pc:docMk/>
            <pc:sldMk cId="1020498906" sldId="355"/>
            <ac:picMk id="5" creationId="{59A6E37B-7340-F30B-5D8A-25B699588893}"/>
          </ac:picMkLst>
        </pc:picChg>
        <pc:picChg chg="add mod">
          <ac:chgData name="Vincent Nacor" userId="S::vanacor@student.apc.edu.ph::ff9a6c14-2e84-4713-b930-f9438152b254" providerId="AD" clId="Web-{4493A90C-F8B8-4B9D-A450-9F7AEAED39D5}" dt="2023-02-24T05:08:53.433" v="43" actId="14100"/>
          <ac:picMkLst>
            <pc:docMk/>
            <pc:sldMk cId="1020498906" sldId="355"/>
            <ac:picMk id="6" creationId="{F6D69EB7-E253-87FE-5B22-E00EF5702074}"/>
          </ac:picMkLst>
        </pc:picChg>
        <pc:picChg chg="add mod">
          <ac:chgData name="Vincent Nacor" userId="S::vanacor@student.apc.edu.ph::ff9a6c14-2e84-4713-b930-f9438152b254" providerId="AD" clId="Web-{4493A90C-F8B8-4B9D-A450-9F7AEAED39D5}" dt="2023-02-24T05:09:00.152" v="46" actId="1076"/>
          <ac:picMkLst>
            <pc:docMk/>
            <pc:sldMk cId="1020498906" sldId="355"/>
            <ac:picMk id="7" creationId="{716E83DB-E6CC-BEC8-DC98-499282A8B5BA}"/>
          </ac:picMkLst>
        </pc:picChg>
      </pc:sldChg>
    </pc:docChg>
  </pc:docChgLst>
  <pc:docChgLst>
    <pc:chgData name="Ruth Morallos" userId="4c334dbb-4564-480a-ab33-748dd875697f" providerId="ADAL" clId="{4B3D580B-AD17-4DF9-9E96-A4725D54A3D3}"/>
    <pc:docChg chg="undo custSel addSld delSld modSld sldOrd modSection">
      <pc:chgData name="Ruth Morallos" userId="4c334dbb-4564-480a-ab33-748dd875697f" providerId="ADAL" clId="{4B3D580B-AD17-4DF9-9E96-A4725D54A3D3}" dt="2023-03-20T07:00:08.596" v="230" actId="1076"/>
      <pc:docMkLst>
        <pc:docMk/>
      </pc:docMkLst>
      <pc:sldChg chg="modSp mod">
        <pc:chgData name="Ruth Morallos" userId="4c334dbb-4564-480a-ab33-748dd875697f" providerId="ADAL" clId="{4B3D580B-AD17-4DF9-9E96-A4725D54A3D3}" dt="2023-03-07T07:07:16.595" v="168" actId="20577"/>
        <pc:sldMkLst>
          <pc:docMk/>
          <pc:sldMk cId="0" sldId="274"/>
        </pc:sldMkLst>
        <pc:spChg chg="mod">
          <ac:chgData name="Ruth Morallos" userId="4c334dbb-4564-480a-ab33-748dd875697f" providerId="ADAL" clId="{4B3D580B-AD17-4DF9-9E96-A4725D54A3D3}" dt="2023-03-07T07:06:14.750" v="144" actId="20577"/>
          <ac:spMkLst>
            <pc:docMk/>
            <pc:sldMk cId="0" sldId="274"/>
            <ac:spMk id="48" creationId="{7B43AFDC-E3BE-40DE-18E3-1938B382A412}"/>
          </ac:spMkLst>
        </pc:spChg>
        <pc:spChg chg="mod">
          <ac:chgData name="Ruth Morallos" userId="4c334dbb-4564-480a-ab33-748dd875697f" providerId="ADAL" clId="{4B3D580B-AD17-4DF9-9E96-A4725D54A3D3}" dt="2023-03-07T07:06:22.443" v="156" actId="20577"/>
          <ac:spMkLst>
            <pc:docMk/>
            <pc:sldMk cId="0" sldId="274"/>
            <ac:spMk id="51" creationId="{18C9CBBA-C1AF-F4B5-6482-F3DB70063CA9}"/>
          </ac:spMkLst>
        </pc:spChg>
        <pc:spChg chg="mod">
          <ac:chgData name="Ruth Morallos" userId="4c334dbb-4564-480a-ab33-748dd875697f" providerId="ADAL" clId="{4B3D580B-AD17-4DF9-9E96-A4725D54A3D3}" dt="2023-03-07T07:07:16.595" v="168" actId="20577"/>
          <ac:spMkLst>
            <pc:docMk/>
            <pc:sldMk cId="0" sldId="274"/>
            <ac:spMk id="52" creationId="{C139320C-DBAB-F0AD-B2D8-7F73F5045E37}"/>
          </ac:spMkLst>
        </pc:spChg>
        <pc:spChg chg="mod">
          <ac:chgData name="Ruth Morallos" userId="4c334dbb-4564-480a-ab33-748dd875697f" providerId="ADAL" clId="{4B3D580B-AD17-4DF9-9E96-A4725D54A3D3}" dt="2023-03-07T07:07:12.026" v="163" actId="20577"/>
          <ac:spMkLst>
            <pc:docMk/>
            <pc:sldMk cId="0" sldId="274"/>
            <ac:spMk id="53" creationId="{C6FC716A-F642-832B-3BD7-B7CE7CFECF6A}"/>
          </ac:spMkLst>
        </pc:spChg>
      </pc:sldChg>
      <pc:sldChg chg="ord">
        <pc:chgData name="Ruth Morallos" userId="4c334dbb-4564-480a-ab33-748dd875697f" providerId="ADAL" clId="{4B3D580B-AD17-4DF9-9E96-A4725D54A3D3}" dt="2023-03-07T06:49:44.278" v="16"/>
        <pc:sldMkLst>
          <pc:docMk/>
          <pc:sldMk cId="3526723081" sldId="333"/>
        </pc:sldMkLst>
      </pc:sldChg>
      <pc:sldChg chg="modSp mod ord">
        <pc:chgData name="Ruth Morallos" userId="4c334dbb-4564-480a-ab33-748dd875697f" providerId="ADAL" clId="{4B3D580B-AD17-4DF9-9E96-A4725D54A3D3}" dt="2023-03-20T05:47:36.375" v="176" actId="20577"/>
        <pc:sldMkLst>
          <pc:docMk/>
          <pc:sldMk cId="2487706763" sldId="354"/>
        </pc:sldMkLst>
        <pc:spChg chg="mod">
          <ac:chgData name="Ruth Morallos" userId="4c334dbb-4564-480a-ab33-748dd875697f" providerId="ADAL" clId="{4B3D580B-AD17-4DF9-9E96-A4725D54A3D3}" dt="2023-03-20T05:47:36.375" v="176" actId="20577"/>
          <ac:spMkLst>
            <pc:docMk/>
            <pc:sldMk cId="2487706763" sldId="354"/>
            <ac:spMk id="2" creationId="{EB8048F6-CF4E-8116-2D14-A0468159E4EC}"/>
          </ac:spMkLst>
        </pc:spChg>
      </pc:sldChg>
      <pc:sldChg chg="addSp modSp mod ord">
        <pc:chgData name="Ruth Morallos" userId="4c334dbb-4564-480a-ab33-748dd875697f" providerId="ADAL" clId="{4B3D580B-AD17-4DF9-9E96-A4725D54A3D3}" dt="2023-03-20T05:48:17.016" v="179" actId="1076"/>
        <pc:sldMkLst>
          <pc:docMk/>
          <pc:sldMk cId="1020498906" sldId="355"/>
        </pc:sldMkLst>
        <pc:picChg chg="add mod">
          <ac:chgData name="Ruth Morallos" userId="4c334dbb-4564-480a-ab33-748dd875697f" providerId="ADAL" clId="{4B3D580B-AD17-4DF9-9E96-A4725D54A3D3}" dt="2023-03-20T05:48:17.016" v="179" actId="1076"/>
          <ac:picMkLst>
            <pc:docMk/>
            <pc:sldMk cId="1020498906" sldId="355"/>
            <ac:picMk id="4" creationId="{640C8BAB-DE72-C025-12E4-5C30BAC7307A}"/>
          </ac:picMkLst>
        </pc:picChg>
      </pc:sldChg>
      <pc:sldChg chg="ord">
        <pc:chgData name="Ruth Morallos" userId="4c334dbb-4564-480a-ab33-748dd875697f" providerId="ADAL" clId="{4B3D580B-AD17-4DF9-9E96-A4725D54A3D3}" dt="2023-03-07T06:49:44.278" v="16"/>
        <pc:sldMkLst>
          <pc:docMk/>
          <pc:sldMk cId="3906081607" sldId="356"/>
        </pc:sldMkLst>
      </pc:sldChg>
      <pc:sldChg chg="modSp add del mod ord">
        <pc:chgData name="Ruth Morallos" userId="4c334dbb-4564-480a-ab33-748dd875697f" providerId="ADAL" clId="{4B3D580B-AD17-4DF9-9E96-A4725D54A3D3}" dt="2023-03-07T03:32:57.985" v="14" actId="20577"/>
        <pc:sldMkLst>
          <pc:docMk/>
          <pc:sldMk cId="47845211" sldId="357"/>
        </pc:sldMkLst>
        <pc:spChg chg="mod">
          <ac:chgData name="Ruth Morallos" userId="4c334dbb-4564-480a-ab33-748dd875697f" providerId="ADAL" clId="{4B3D580B-AD17-4DF9-9E96-A4725D54A3D3}" dt="2023-03-07T03:32:57.985" v="14" actId="20577"/>
          <ac:spMkLst>
            <pc:docMk/>
            <pc:sldMk cId="47845211" sldId="357"/>
            <ac:spMk id="2" creationId="{19631D49-7253-5314-1676-071D2804D996}"/>
          </ac:spMkLst>
        </pc:spChg>
      </pc:sldChg>
      <pc:sldChg chg="addSp modSp mod">
        <pc:chgData name="Ruth Morallos" userId="4c334dbb-4564-480a-ab33-748dd875697f" providerId="ADAL" clId="{4B3D580B-AD17-4DF9-9E96-A4725D54A3D3}" dt="2023-03-20T05:48:34.473" v="183" actId="14100"/>
        <pc:sldMkLst>
          <pc:docMk/>
          <pc:sldMk cId="1457527856" sldId="358"/>
        </pc:sldMkLst>
        <pc:picChg chg="add mod">
          <ac:chgData name="Ruth Morallos" userId="4c334dbb-4564-480a-ab33-748dd875697f" providerId="ADAL" clId="{4B3D580B-AD17-4DF9-9E96-A4725D54A3D3}" dt="2023-03-20T05:48:34.473" v="183" actId="14100"/>
          <ac:picMkLst>
            <pc:docMk/>
            <pc:sldMk cId="1457527856" sldId="358"/>
            <ac:picMk id="4" creationId="{8FC28913-276D-665E-40B7-92B500B68882}"/>
          </ac:picMkLst>
        </pc:picChg>
      </pc:sldChg>
      <pc:sldChg chg="addSp modSp mod">
        <pc:chgData name="Ruth Morallos" userId="4c334dbb-4564-480a-ab33-748dd875697f" providerId="ADAL" clId="{4B3D580B-AD17-4DF9-9E96-A4725D54A3D3}" dt="2023-03-20T05:48:55.800" v="187" actId="1076"/>
        <pc:sldMkLst>
          <pc:docMk/>
          <pc:sldMk cId="1151391563" sldId="360"/>
        </pc:sldMkLst>
        <pc:picChg chg="add mod">
          <ac:chgData name="Ruth Morallos" userId="4c334dbb-4564-480a-ab33-748dd875697f" providerId="ADAL" clId="{4B3D580B-AD17-4DF9-9E96-A4725D54A3D3}" dt="2023-03-20T05:48:55.800" v="187" actId="1076"/>
          <ac:picMkLst>
            <pc:docMk/>
            <pc:sldMk cId="1151391563" sldId="360"/>
            <ac:picMk id="4" creationId="{265D1F40-5B66-1306-2351-A70E140FFF55}"/>
          </ac:picMkLst>
        </pc:picChg>
      </pc:sldChg>
      <pc:sldChg chg="addSp modSp mod">
        <pc:chgData name="Ruth Morallos" userId="4c334dbb-4564-480a-ab33-748dd875697f" providerId="ADAL" clId="{4B3D580B-AD17-4DF9-9E96-A4725D54A3D3}" dt="2023-03-20T05:51:13.186" v="193" actId="14100"/>
        <pc:sldMkLst>
          <pc:docMk/>
          <pc:sldMk cId="1681907616" sldId="361"/>
        </pc:sldMkLst>
        <pc:picChg chg="add mod">
          <ac:chgData name="Ruth Morallos" userId="4c334dbb-4564-480a-ab33-748dd875697f" providerId="ADAL" clId="{4B3D580B-AD17-4DF9-9E96-A4725D54A3D3}" dt="2023-03-20T05:51:13.186" v="193" actId="14100"/>
          <ac:picMkLst>
            <pc:docMk/>
            <pc:sldMk cId="1681907616" sldId="361"/>
            <ac:picMk id="4" creationId="{29E8AEA2-9478-6731-81B6-ED49C61A98F6}"/>
          </ac:picMkLst>
        </pc:picChg>
      </pc:sldChg>
      <pc:sldChg chg="addSp delSp modSp mod">
        <pc:chgData name="Ruth Morallos" userId="4c334dbb-4564-480a-ab33-748dd875697f" providerId="ADAL" clId="{4B3D580B-AD17-4DF9-9E96-A4725D54A3D3}" dt="2023-03-20T05:52:26.648" v="204" actId="1076"/>
        <pc:sldMkLst>
          <pc:docMk/>
          <pc:sldMk cId="274126982" sldId="363"/>
        </pc:sldMkLst>
        <pc:picChg chg="add mod">
          <ac:chgData name="Ruth Morallos" userId="4c334dbb-4564-480a-ab33-748dd875697f" providerId="ADAL" clId="{4B3D580B-AD17-4DF9-9E96-A4725D54A3D3}" dt="2023-03-20T05:51:18.469" v="195"/>
          <ac:picMkLst>
            <pc:docMk/>
            <pc:sldMk cId="274126982" sldId="363"/>
            <ac:picMk id="4" creationId="{AE4CCDB3-BD57-85DE-ED14-FC97C41051B4}"/>
          </ac:picMkLst>
        </pc:picChg>
        <pc:picChg chg="add del">
          <ac:chgData name="Ruth Morallos" userId="4c334dbb-4564-480a-ab33-748dd875697f" providerId="ADAL" clId="{4B3D580B-AD17-4DF9-9E96-A4725D54A3D3}" dt="2023-03-20T05:51:31.588" v="197" actId="478"/>
          <ac:picMkLst>
            <pc:docMk/>
            <pc:sldMk cId="274126982" sldId="363"/>
            <ac:picMk id="5" creationId="{03F219B9-EC14-1A6A-6C55-767D7A6C7218}"/>
          </ac:picMkLst>
        </pc:picChg>
        <pc:picChg chg="add mod">
          <ac:chgData name="Ruth Morallos" userId="4c334dbb-4564-480a-ab33-748dd875697f" providerId="ADAL" clId="{4B3D580B-AD17-4DF9-9E96-A4725D54A3D3}" dt="2023-03-20T05:51:37.337" v="199"/>
          <ac:picMkLst>
            <pc:docMk/>
            <pc:sldMk cId="274126982" sldId="363"/>
            <ac:picMk id="6" creationId="{7D5DDD05-AEFD-48B9-B38B-D2311196EC3B}"/>
          </ac:picMkLst>
        </pc:picChg>
        <pc:picChg chg="add mod">
          <ac:chgData name="Ruth Morallos" userId="4c334dbb-4564-480a-ab33-748dd875697f" providerId="ADAL" clId="{4B3D580B-AD17-4DF9-9E96-A4725D54A3D3}" dt="2023-03-20T05:52:26.648" v="204" actId="1076"/>
          <ac:picMkLst>
            <pc:docMk/>
            <pc:sldMk cId="274126982" sldId="363"/>
            <ac:picMk id="8" creationId="{88F976BF-179C-2A93-9418-B73516959F02}"/>
          </ac:picMkLst>
        </pc:picChg>
      </pc:sldChg>
      <pc:sldChg chg="addSp modSp mod">
        <pc:chgData name="Ruth Morallos" userId="4c334dbb-4564-480a-ab33-748dd875697f" providerId="ADAL" clId="{4B3D580B-AD17-4DF9-9E96-A4725D54A3D3}" dt="2023-03-20T05:53:58.921" v="213" actId="1076"/>
        <pc:sldMkLst>
          <pc:docMk/>
          <pc:sldMk cId="4121022579" sldId="364"/>
        </pc:sldMkLst>
        <pc:picChg chg="add mod modCrop">
          <ac:chgData name="Ruth Morallos" userId="4c334dbb-4564-480a-ab33-748dd875697f" providerId="ADAL" clId="{4B3D580B-AD17-4DF9-9E96-A4725D54A3D3}" dt="2023-03-20T05:53:58.921" v="213" actId="1076"/>
          <ac:picMkLst>
            <pc:docMk/>
            <pc:sldMk cId="4121022579" sldId="364"/>
            <ac:picMk id="5" creationId="{08958068-7E55-F4CD-0906-93B5085BEA99}"/>
          </ac:picMkLst>
        </pc:picChg>
      </pc:sldChg>
      <pc:sldChg chg="addSp modSp mod">
        <pc:chgData name="Ruth Morallos" userId="4c334dbb-4564-480a-ab33-748dd875697f" providerId="ADAL" clId="{4B3D580B-AD17-4DF9-9E96-A4725D54A3D3}" dt="2023-03-20T06:57:06.399" v="216" actId="1076"/>
        <pc:sldMkLst>
          <pc:docMk/>
          <pc:sldMk cId="3736893734" sldId="370"/>
        </pc:sldMkLst>
        <pc:picChg chg="add mod">
          <ac:chgData name="Ruth Morallos" userId="4c334dbb-4564-480a-ab33-748dd875697f" providerId="ADAL" clId="{4B3D580B-AD17-4DF9-9E96-A4725D54A3D3}" dt="2023-03-20T06:57:06.399" v="216" actId="1076"/>
          <ac:picMkLst>
            <pc:docMk/>
            <pc:sldMk cId="3736893734" sldId="370"/>
            <ac:picMk id="5" creationId="{CAE71A54-D8E1-BD87-7CC0-584C0CCD50AA}"/>
          </ac:picMkLst>
        </pc:picChg>
      </pc:sldChg>
      <pc:sldChg chg="addSp modSp mod">
        <pc:chgData name="Ruth Morallos" userId="4c334dbb-4564-480a-ab33-748dd875697f" providerId="ADAL" clId="{4B3D580B-AD17-4DF9-9E96-A4725D54A3D3}" dt="2023-03-20T06:58:06.045" v="223" actId="1076"/>
        <pc:sldMkLst>
          <pc:docMk/>
          <pc:sldMk cId="4193208503" sldId="373"/>
        </pc:sldMkLst>
        <pc:picChg chg="add mod modCrop">
          <ac:chgData name="Ruth Morallos" userId="4c334dbb-4564-480a-ab33-748dd875697f" providerId="ADAL" clId="{4B3D580B-AD17-4DF9-9E96-A4725D54A3D3}" dt="2023-03-20T06:58:06.045" v="223" actId="1076"/>
          <ac:picMkLst>
            <pc:docMk/>
            <pc:sldMk cId="4193208503" sldId="373"/>
            <ac:picMk id="5" creationId="{F5FEEC3D-ED44-A3D9-41E3-556C5487353E}"/>
          </ac:picMkLst>
        </pc:picChg>
      </pc:sldChg>
      <pc:sldChg chg="addSp mod">
        <pc:chgData name="Ruth Morallos" userId="4c334dbb-4564-480a-ab33-748dd875697f" providerId="ADAL" clId="{4B3D580B-AD17-4DF9-9E96-A4725D54A3D3}" dt="2023-03-20T06:58:42.971" v="224" actId="22"/>
        <pc:sldMkLst>
          <pc:docMk/>
          <pc:sldMk cId="2186238758" sldId="376"/>
        </pc:sldMkLst>
        <pc:picChg chg="add">
          <ac:chgData name="Ruth Morallos" userId="4c334dbb-4564-480a-ab33-748dd875697f" providerId="ADAL" clId="{4B3D580B-AD17-4DF9-9E96-A4725D54A3D3}" dt="2023-03-20T06:58:42.971" v="224" actId="22"/>
          <ac:picMkLst>
            <pc:docMk/>
            <pc:sldMk cId="2186238758" sldId="376"/>
            <ac:picMk id="5" creationId="{D2EA0905-DCDF-5FD9-0342-029F3DD9906F}"/>
          </ac:picMkLst>
        </pc:picChg>
      </pc:sldChg>
      <pc:sldChg chg="addSp modSp mod">
        <pc:chgData name="Ruth Morallos" userId="4c334dbb-4564-480a-ab33-748dd875697f" providerId="ADAL" clId="{4B3D580B-AD17-4DF9-9E96-A4725D54A3D3}" dt="2023-03-20T06:59:37.369" v="226" actId="1076"/>
        <pc:sldMkLst>
          <pc:docMk/>
          <pc:sldMk cId="2915863305" sldId="379"/>
        </pc:sldMkLst>
        <pc:picChg chg="add mod">
          <ac:chgData name="Ruth Morallos" userId="4c334dbb-4564-480a-ab33-748dd875697f" providerId="ADAL" clId="{4B3D580B-AD17-4DF9-9E96-A4725D54A3D3}" dt="2023-03-20T06:59:37.369" v="226" actId="1076"/>
          <ac:picMkLst>
            <pc:docMk/>
            <pc:sldMk cId="2915863305" sldId="379"/>
            <ac:picMk id="5" creationId="{0AD6D69C-3A32-B3F4-5260-93CCF507E335}"/>
          </ac:picMkLst>
        </pc:picChg>
      </pc:sldChg>
      <pc:sldChg chg="addSp modSp mod">
        <pc:chgData name="Ruth Morallos" userId="4c334dbb-4564-480a-ab33-748dd875697f" providerId="ADAL" clId="{4B3D580B-AD17-4DF9-9E96-A4725D54A3D3}" dt="2023-03-20T07:00:08.596" v="230" actId="1076"/>
        <pc:sldMkLst>
          <pc:docMk/>
          <pc:sldMk cId="1921115004" sldId="382"/>
        </pc:sldMkLst>
        <pc:picChg chg="add mod">
          <ac:chgData name="Ruth Morallos" userId="4c334dbb-4564-480a-ab33-748dd875697f" providerId="ADAL" clId="{4B3D580B-AD17-4DF9-9E96-A4725D54A3D3}" dt="2023-03-20T07:00:08.596" v="230" actId="1076"/>
          <ac:picMkLst>
            <pc:docMk/>
            <pc:sldMk cId="1921115004" sldId="382"/>
            <ac:picMk id="5" creationId="{DD478AA0-5E1C-CC5D-BDAD-F04FA32A449E}"/>
          </ac:picMkLst>
        </pc:picChg>
      </pc:sldChg>
    </pc:docChg>
  </pc:docChgLst>
  <pc:docChgLst>
    <pc:chgData name="Kieyl Ponce" userId="00524dbf-861f-4ea1-b944-7975a6e223a8" providerId="ADAL" clId="{2BC2229A-2D28-4E5D-B4FF-0057165F54A1}"/>
    <pc:docChg chg="undo custSel addSld delSld modSld sldOrd addSection delSection modSection">
      <pc:chgData name="Kieyl Ponce" userId="00524dbf-861f-4ea1-b944-7975a6e223a8" providerId="ADAL" clId="{2BC2229A-2D28-4E5D-B4FF-0057165F54A1}" dt="2022-11-17T02:09:11.081" v="1145" actId="20577"/>
      <pc:docMkLst>
        <pc:docMk/>
      </pc:docMkLst>
      <pc:sldChg chg="ord">
        <pc:chgData name="Kieyl Ponce" userId="00524dbf-861f-4ea1-b944-7975a6e223a8" providerId="ADAL" clId="{2BC2229A-2D28-4E5D-B4FF-0057165F54A1}" dt="2022-11-17T02:02:34.318" v="1081"/>
        <pc:sldMkLst>
          <pc:docMk/>
          <pc:sldMk cId="0" sldId="273"/>
        </pc:sldMkLst>
      </pc:sldChg>
      <pc:sldChg chg="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052723978" sldId="301"/>
        </pc:sldMkLst>
      </pc:sldChg>
      <pc:sldChg chg="modSp mod">
        <pc:chgData name="Kieyl Ponce" userId="00524dbf-861f-4ea1-b944-7975a6e223a8" providerId="ADAL" clId="{2BC2229A-2D28-4E5D-B4FF-0057165F54A1}" dt="2022-11-11T01:45:46.731" v="605" actId="14100"/>
        <pc:sldMkLst>
          <pc:docMk/>
          <pc:sldMk cId="3773729422" sldId="307"/>
        </pc:sldMkLst>
        <pc:spChg chg="mod">
          <ac:chgData name="Kieyl Ponce" userId="00524dbf-861f-4ea1-b944-7975a6e223a8" providerId="ADAL" clId="{2BC2229A-2D28-4E5D-B4FF-0057165F54A1}" dt="2022-11-11T01:44:14.364" v="513" actId="1076"/>
          <ac:spMkLst>
            <pc:docMk/>
            <pc:sldMk cId="3773729422" sldId="307"/>
            <ac:spMk id="5" creationId="{3EAE3027-861E-3780-237B-1468B16F7192}"/>
          </ac:spMkLst>
        </pc:spChg>
        <pc:spChg chg="mod">
          <ac:chgData name="Kieyl Ponce" userId="00524dbf-861f-4ea1-b944-7975a6e223a8" providerId="ADAL" clId="{2BC2229A-2D28-4E5D-B4FF-0057165F54A1}" dt="2022-11-11T01:45:46.731" v="605" actId="14100"/>
          <ac:spMkLst>
            <pc:docMk/>
            <pc:sldMk cId="3773729422" sldId="307"/>
            <ac:spMk id="68" creationId="{B423FB48-BC64-D096-0055-7D58EB9FCB5A}"/>
          </ac:spMkLst>
        </pc:spChg>
        <pc:spChg chg="ord">
          <ac:chgData name="Kieyl Ponce" userId="00524dbf-861f-4ea1-b944-7975a6e223a8" providerId="ADAL" clId="{2BC2229A-2D28-4E5D-B4FF-0057165F54A1}" dt="2022-11-11T01:44:08.238" v="512" actId="167"/>
          <ac:spMkLst>
            <pc:docMk/>
            <pc:sldMk cId="3773729422" sldId="307"/>
            <ac:spMk id="92" creationId="{E0B48EBF-1094-9383-353C-1D142622204A}"/>
          </ac:spMkLst>
        </pc:spChg>
      </pc:sldChg>
      <pc:sldChg chg="mod modShow">
        <pc:chgData name="Kieyl Ponce" userId="00524dbf-861f-4ea1-b944-7975a6e223a8" providerId="ADAL" clId="{2BC2229A-2D28-4E5D-B4FF-0057165F54A1}" dt="2022-11-17T02:02:51.773" v="1082" actId="729"/>
        <pc:sldMkLst>
          <pc:docMk/>
          <pc:sldMk cId="2135892154" sldId="309"/>
        </pc:sldMkLst>
      </pc:sldChg>
      <pc:sldChg chg="addSp delSp modSp mod ord">
        <pc:chgData name="Kieyl Ponce" userId="00524dbf-861f-4ea1-b944-7975a6e223a8" providerId="ADAL" clId="{2BC2229A-2D28-4E5D-B4FF-0057165F54A1}" dt="2022-11-17T01:18:57.659" v="702" actId="122"/>
        <pc:sldMkLst>
          <pc:docMk/>
          <pc:sldMk cId="1927746757" sldId="310"/>
        </pc:sldMkLst>
        <pc:spChg chg="del mod">
          <ac:chgData name="Kieyl Ponce" userId="00524dbf-861f-4ea1-b944-7975a6e223a8" providerId="ADAL" clId="{2BC2229A-2D28-4E5D-B4FF-0057165F54A1}" dt="2022-11-17T01:15:09.357" v="674" actId="478"/>
          <ac:spMkLst>
            <pc:docMk/>
            <pc:sldMk cId="1927746757" sldId="310"/>
            <ac:spMk id="4" creationId="{F3A190BF-A61F-8094-5321-3ADB0D1FE8C7}"/>
          </ac:spMkLst>
        </pc:spChg>
        <pc:graphicFrameChg chg="add mod modGraphic">
          <ac:chgData name="Kieyl Ponce" userId="00524dbf-861f-4ea1-b944-7975a6e223a8" providerId="ADAL" clId="{2BC2229A-2D28-4E5D-B4FF-0057165F54A1}" dt="2022-11-17T01:18:57.659" v="702" actId="122"/>
          <ac:graphicFrameMkLst>
            <pc:docMk/>
            <pc:sldMk cId="1927746757" sldId="310"/>
            <ac:graphicFrameMk id="3" creationId="{DCE02990-6C7A-193B-D7C2-51E837745B90}"/>
          </ac:graphicFrameMkLst>
        </pc:graphicFrameChg>
        <pc:picChg chg="del">
          <ac:chgData name="Kieyl Ponce" userId="00524dbf-861f-4ea1-b944-7975a6e223a8" providerId="ADAL" clId="{2BC2229A-2D28-4E5D-B4FF-0057165F54A1}" dt="2022-11-17T01:14:58.214" v="671" actId="478"/>
          <ac:picMkLst>
            <pc:docMk/>
            <pc:sldMk cId="1927746757" sldId="310"/>
            <ac:picMk id="5" creationId="{1FF0DB78-8605-0C49-D732-52E6A5D99E1D}"/>
          </ac:picMkLst>
        </pc:picChg>
        <pc:picChg chg="add mod modCrop">
          <ac:chgData name="Kieyl Ponce" userId="00524dbf-861f-4ea1-b944-7975a6e223a8" providerId="ADAL" clId="{2BC2229A-2D28-4E5D-B4FF-0057165F54A1}" dt="2022-11-17T01:15:50.048" v="684" actId="1076"/>
          <ac:picMkLst>
            <pc:docMk/>
            <pc:sldMk cId="1927746757" sldId="310"/>
            <ac:picMk id="7" creationId="{38E62760-7EFF-E540-4836-F8237085C0E3}"/>
          </ac:picMkLst>
        </pc:picChg>
      </pc:sldChg>
      <pc:sldChg chg="addSp delSp modSp mod ord">
        <pc:chgData name="Kieyl Ponce" userId="00524dbf-861f-4ea1-b944-7975a6e223a8" providerId="ADAL" clId="{2BC2229A-2D28-4E5D-B4FF-0057165F54A1}" dt="2022-11-17T01:33:55.023" v="771"/>
        <pc:sldMkLst>
          <pc:docMk/>
          <pc:sldMk cId="412866683" sldId="311"/>
        </pc:sldMkLst>
        <pc:graphicFrameChg chg="add mod modGraphic">
          <ac:chgData name="Kieyl Ponce" userId="00524dbf-861f-4ea1-b944-7975a6e223a8" providerId="ADAL" clId="{2BC2229A-2D28-4E5D-B4FF-0057165F54A1}" dt="2022-11-17T01:29:56.605" v="741" actId="122"/>
          <ac:graphicFrameMkLst>
            <pc:docMk/>
            <pc:sldMk cId="412866683" sldId="311"/>
            <ac:graphicFrameMk id="3" creationId="{1557DEE3-3A6E-C227-02AC-C00C3CC258EE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33:55.023" v="771"/>
          <ac:graphicFrameMkLst>
            <pc:docMk/>
            <pc:sldMk cId="412866683" sldId="311"/>
            <ac:graphicFrameMk id="4" creationId="{F3950B65-89CC-49DC-BA2F-D8AE1F3D5D07}"/>
          </ac:graphicFrameMkLst>
        </pc:graphicFrameChg>
        <pc:picChg chg="add del mod">
          <ac:chgData name="Kieyl Ponce" userId="00524dbf-861f-4ea1-b944-7975a6e223a8" providerId="ADAL" clId="{2BC2229A-2D28-4E5D-B4FF-0057165F54A1}" dt="2022-11-17T01:31:33.931" v="756" actId="1076"/>
          <ac:picMkLst>
            <pc:docMk/>
            <pc:sldMk cId="412866683" sldId="311"/>
            <ac:picMk id="5" creationId="{D6408273-FEA4-966C-A131-F128918DE39C}"/>
          </ac:picMkLst>
        </pc:picChg>
      </pc:sldChg>
      <pc:sldChg chg="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210368327" sldId="313"/>
        </pc:sldMkLst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259966313" sldId="314"/>
        </pc:sldMkLst>
        <pc:picChg chg="mod">
          <ac:chgData name="Kieyl Ponce" userId="00524dbf-861f-4ea1-b944-7975a6e223a8" providerId="ADAL" clId="{2BC2229A-2D28-4E5D-B4FF-0057165F54A1}" dt="2022-11-11T01:48:17.095" v="618" actId="1076"/>
          <ac:picMkLst>
            <pc:docMk/>
            <pc:sldMk cId="2259966313" sldId="314"/>
            <ac:picMk id="3" creationId="{27004C24-8D8B-47C1-4B49-CEC19A90331E}"/>
          </ac:picMkLst>
        </pc:picChg>
      </pc:sldChg>
      <pc:sldChg chg="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627949298" sldId="315"/>
        </pc:sldMkLst>
      </pc:sldChg>
      <pc:sldChg chg="addSp delSp modSp mod ord">
        <pc:chgData name="Kieyl Ponce" userId="00524dbf-861f-4ea1-b944-7975a6e223a8" providerId="ADAL" clId="{2BC2229A-2D28-4E5D-B4FF-0057165F54A1}" dt="2022-11-17T01:43:51.602" v="854" actId="1076"/>
        <pc:sldMkLst>
          <pc:docMk/>
          <pc:sldMk cId="3744425075" sldId="316"/>
        </pc:sldMkLst>
        <pc:spChg chg="mod">
          <ac:chgData name="Kieyl Ponce" userId="00524dbf-861f-4ea1-b944-7975a6e223a8" providerId="ADAL" clId="{2BC2229A-2D28-4E5D-B4FF-0057165F54A1}" dt="2022-11-17T01:43:26.102" v="853" actId="1076"/>
          <ac:spMkLst>
            <pc:docMk/>
            <pc:sldMk cId="3744425075" sldId="316"/>
            <ac:spMk id="2" creationId="{C45F300C-6D44-DE84-B37A-24BCF2AE81CE}"/>
          </ac:spMkLst>
        </pc:spChg>
        <pc:spChg chg="add mod">
          <ac:chgData name="Kieyl Ponce" userId="00524dbf-861f-4ea1-b944-7975a6e223a8" providerId="ADAL" clId="{2BC2229A-2D28-4E5D-B4FF-0057165F54A1}" dt="2022-11-17T01:42:09.633" v="814" actId="571"/>
          <ac:spMkLst>
            <pc:docMk/>
            <pc:sldMk cId="3744425075" sldId="316"/>
            <ac:spMk id="7" creationId="{017C7930-570D-B7CF-0C7D-CD2B3C2906D4}"/>
          </ac:spMkLst>
        </pc:spChg>
        <pc:graphicFrameChg chg="add del mod">
          <ac:chgData name="Kieyl Ponce" userId="00524dbf-861f-4ea1-b944-7975a6e223a8" providerId="ADAL" clId="{2BC2229A-2D28-4E5D-B4FF-0057165F54A1}" dt="2022-11-17T01:42:04.900" v="811" actId="478"/>
          <ac:graphicFrameMkLst>
            <pc:docMk/>
            <pc:sldMk cId="3744425075" sldId="316"/>
            <ac:graphicFrameMk id="4" creationId="{96EED601-9F73-8595-6EFC-2F30D660B66F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43:51.602" v="854" actId="1076"/>
          <ac:graphicFrameMkLst>
            <pc:docMk/>
            <pc:sldMk cId="3744425075" sldId="316"/>
            <ac:graphicFrameMk id="5" creationId="{4DBEF542-502B-D4FF-D9C0-1D6CAB490855}"/>
          </ac:graphicFrameMkLst>
        </pc:graphicFrameChg>
        <pc:graphicFrameChg chg="add mod">
          <ac:chgData name="Kieyl Ponce" userId="00524dbf-861f-4ea1-b944-7975a6e223a8" providerId="ADAL" clId="{2BC2229A-2D28-4E5D-B4FF-0057165F54A1}" dt="2022-11-17T01:42:09.633" v="814" actId="571"/>
          <ac:graphicFrameMkLst>
            <pc:docMk/>
            <pc:sldMk cId="3744425075" sldId="316"/>
            <ac:graphicFrameMk id="8" creationId="{513D05E9-B1AE-39C8-6A3A-B7E1D02CBFC2}"/>
          </ac:graphicFrameMkLst>
        </pc:graphicFrameChg>
        <pc:picChg chg="del">
          <ac:chgData name="Kieyl Ponce" userId="00524dbf-861f-4ea1-b944-7975a6e223a8" providerId="ADAL" clId="{2BC2229A-2D28-4E5D-B4FF-0057165F54A1}" dt="2022-11-17T01:41:47.682" v="808" actId="478"/>
          <ac:picMkLst>
            <pc:docMk/>
            <pc:sldMk cId="3744425075" sldId="316"/>
            <ac:picMk id="3" creationId="{F4FC29C1-25F4-5E20-DE2F-1EB75C47990A}"/>
          </ac:picMkLst>
        </pc:picChg>
        <pc:picChg chg="add mod">
          <ac:chgData name="Kieyl Ponce" userId="00524dbf-861f-4ea1-b944-7975a6e223a8" providerId="ADAL" clId="{2BC2229A-2D28-4E5D-B4FF-0057165F54A1}" dt="2022-11-17T01:42:09.633" v="814" actId="571"/>
          <ac:picMkLst>
            <pc:docMk/>
            <pc:sldMk cId="3744425075" sldId="316"/>
            <ac:picMk id="9" creationId="{323647AF-A398-A32B-D0C8-E574ECAA89D9}"/>
          </ac:picMkLst>
        </pc:picChg>
        <pc:picChg chg="add mod">
          <ac:chgData name="Kieyl Ponce" userId="00524dbf-861f-4ea1-b944-7975a6e223a8" providerId="ADAL" clId="{2BC2229A-2D28-4E5D-B4FF-0057165F54A1}" dt="2022-11-17T01:42:09.633" v="814" actId="571"/>
          <ac:picMkLst>
            <pc:docMk/>
            <pc:sldMk cId="3744425075" sldId="316"/>
            <ac:picMk id="10" creationId="{B189B4FF-9D6E-5ACD-9D4F-04E5A54DBBC5}"/>
          </ac:picMkLst>
        </pc:picChg>
        <pc:picChg chg="add del mod">
          <ac:chgData name="Kieyl Ponce" userId="00524dbf-861f-4ea1-b944-7975a6e223a8" providerId="ADAL" clId="{2BC2229A-2D28-4E5D-B4FF-0057165F54A1}" dt="2022-11-17T01:42:04.900" v="811" actId="478"/>
          <ac:picMkLst>
            <pc:docMk/>
            <pc:sldMk cId="3744425075" sldId="316"/>
            <ac:picMk id="7169" creationId="{843FFD5E-033B-846A-58DF-AE1EDEFCA32C}"/>
          </ac:picMkLst>
        </pc:picChg>
        <pc:picChg chg="add del mod">
          <ac:chgData name="Kieyl Ponce" userId="00524dbf-861f-4ea1-b944-7975a6e223a8" providerId="ADAL" clId="{2BC2229A-2D28-4E5D-B4FF-0057165F54A1}" dt="2022-11-17T01:42:04.900" v="811" actId="478"/>
          <ac:picMkLst>
            <pc:docMk/>
            <pc:sldMk cId="3744425075" sldId="316"/>
            <ac:picMk id="7170" creationId="{C88DFBE9-B310-369C-FBD0-D35683AA09C8}"/>
          </ac:picMkLst>
        </pc:picChg>
        <pc:picChg chg="add mod">
          <ac:chgData name="Kieyl Ponce" userId="00524dbf-861f-4ea1-b944-7975a6e223a8" providerId="ADAL" clId="{2BC2229A-2D28-4E5D-B4FF-0057165F54A1}" dt="2022-11-17T01:43:51.602" v="854" actId="1076"/>
          <ac:picMkLst>
            <pc:docMk/>
            <pc:sldMk cId="3744425075" sldId="316"/>
            <ac:picMk id="7171" creationId="{4C52483E-995A-6CDF-3202-938657DC4B89}"/>
          </ac:picMkLst>
        </pc:picChg>
        <pc:picChg chg="add mod">
          <ac:chgData name="Kieyl Ponce" userId="00524dbf-861f-4ea1-b944-7975a6e223a8" providerId="ADAL" clId="{2BC2229A-2D28-4E5D-B4FF-0057165F54A1}" dt="2022-11-17T01:43:51.602" v="854" actId="1076"/>
          <ac:picMkLst>
            <pc:docMk/>
            <pc:sldMk cId="3744425075" sldId="316"/>
            <ac:picMk id="7172" creationId="{95FF340A-127A-D105-E8D6-EB9968155CE1}"/>
          </ac:picMkLst>
        </pc:picChg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808538004" sldId="317"/>
        </pc:sldMkLst>
        <pc:picChg chg="mod">
          <ac:chgData name="Kieyl Ponce" userId="00524dbf-861f-4ea1-b944-7975a6e223a8" providerId="ADAL" clId="{2BC2229A-2D28-4E5D-B4FF-0057165F54A1}" dt="2022-11-11T01:48:43.946" v="622" actId="1076"/>
          <ac:picMkLst>
            <pc:docMk/>
            <pc:sldMk cId="2808538004" sldId="317"/>
            <ac:picMk id="2050" creationId="{5E187D05-F788-5069-4E3E-9F3E129612B6}"/>
          </ac:picMkLst>
        </pc:picChg>
      </pc:sldChg>
      <pc:sldChg chg="addSp delSp modSp mod ord">
        <pc:chgData name="Kieyl Ponce" userId="00524dbf-861f-4ea1-b944-7975a6e223a8" providerId="ADAL" clId="{2BC2229A-2D28-4E5D-B4FF-0057165F54A1}" dt="2022-11-17T01:23:55.054" v="720" actId="20577"/>
        <pc:sldMkLst>
          <pc:docMk/>
          <pc:sldMk cId="4003975396" sldId="318"/>
        </pc:sldMkLst>
        <pc:spChg chg="mod">
          <ac:chgData name="Kieyl Ponce" userId="00524dbf-861f-4ea1-b944-7975a6e223a8" providerId="ADAL" clId="{2BC2229A-2D28-4E5D-B4FF-0057165F54A1}" dt="2022-11-17T01:22:35.352" v="711" actId="1076"/>
          <ac:spMkLst>
            <pc:docMk/>
            <pc:sldMk cId="4003975396" sldId="318"/>
            <ac:spMk id="5" creationId="{026790D8-21E6-B169-E4FC-B8957C5170E8}"/>
          </ac:spMkLst>
        </pc:spChg>
        <pc:graphicFrameChg chg="add del mod">
          <ac:chgData name="Kieyl Ponce" userId="00524dbf-861f-4ea1-b944-7975a6e223a8" providerId="ADAL" clId="{2BC2229A-2D28-4E5D-B4FF-0057165F54A1}" dt="2022-11-17T01:22:53.832" v="713"/>
          <ac:graphicFrameMkLst>
            <pc:docMk/>
            <pc:sldMk cId="4003975396" sldId="318"/>
            <ac:graphicFrameMk id="4" creationId="{41CFE356-26EA-CBDC-604E-C98EA1C2E2DA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23:55.054" v="720" actId="20577"/>
          <ac:graphicFrameMkLst>
            <pc:docMk/>
            <pc:sldMk cId="4003975396" sldId="318"/>
            <ac:graphicFrameMk id="7" creationId="{EC5844C5-BB6E-52C7-814B-B7A5C4948D6B}"/>
          </ac:graphicFrameMkLst>
        </pc:graphicFrameChg>
        <pc:picChg chg="mod">
          <ac:chgData name="Kieyl Ponce" userId="00524dbf-861f-4ea1-b944-7975a6e223a8" providerId="ADAL" clId="{2BC2229A-2D28-4E5D-B4FF-0057165F54A1}" dt="2022-11-17T01:22:30.493" v="710" actId="1076"/>
          <ac:picMkLst>
            <pc:docMk/>
            <pc:sldMk cId="4003975396" sldId="318"/>
            <ac:picMk id="3" creationId="{B1CC7B30-5637-AC5E-D1F4-C67B9F120751}"/>
          </ac:picMkLst>
        </pc:picChg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3287892487" sldId="319"/>
        </pc:sldMkLst>
        <pc:spChg chg="mod">
          <ac:chgData name="Kieyl Ponce" userId="00524dbf-861f-4ea1-b944-7975a6e223a8" providerId="ADAL" clId="{2BC2229A-2D28-4E5D-B4FF-0057165F54A1}" dt="2022-11-11T01:49:08.813" v="625" actId="1076"/>
          <ac:spMkLst>
            <pc:docMk/>
            <pc:sldMk cId="3287892487" sldId="319"/>
            <ac:spMk id="2" creationId="{C45F300C-6D44-DE84-B37A-24BCF2AE81CE}"/>
          </ac:spMkLst>
        </pc:spChg>
        <pc:picChg chg="mod">
          <ac:chgData name="Kieyl Ponce" userId="00524dbf-861f-4ea1-b944-7975a6e223a8" providerId="ADAL" clId="{2BC2229A-2D28-4E5D-B4FF-0057165F54A1}" dt="2022-11-11T01:49:11.216" v="626" actId="1076"/>
          <ac:picMkLst>
            <pc:docMk/>
            <pc:sldMk cId="3287892487" sldId="319"/>
            <ac:picMk id="5" creationId="{15D08A94-4096-8959-D3C7-9C1915345D5E}"/>
          </ac:picMkLst>
        </pc:picChg>
        <pc:picChg chg="mod">
          <ac:chgData name="Kieyl Ponce" userId="00524dbf-861f-4ea1-b944-7975a6e223a8" providerId="ADAL" clId="{2BC2229A-2D28-4E5D-B4FF-0057165F54A1}" dt="2022-11-11T01:49:13.611" v="627" actId="1076"/>
          <ac:picMkLst>
            <pc:docMk/>
            <pc:sldMk cId="3287892487" sldId="319"/>
            <ac:picMk id="9" creationId="{CB483648-2B67-6463-CE72-B5F37AD3417D}"/>
          </ac:picMkLst>
        </pc:picChg>
      </pc:sldChg>
      <pc:sldChg chg="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3854735482" sldId="321"/>
        </pc:sldMkLst>
      </pc:sldChg>
      <pc:sldChg chg="addSp delSp modSp del mod">
        <pc:chgData name="Kieyl Ponce" userId="00524dbf-861f-4ea1-b944-7975a6e223a8" providerId="ADAL" clId="{2BC2229A-2D28-4E5D-B4FF-0057165F54A1}" dt="2022-11-17T01:15:53.476" v="685" actId="47"/>
        <pc:sldMkLst>
          <pc:docMk/>
          <pc:sldMk cId="2673267368" sldId="322"/>
        </pc:sldMkLst>
        <pc:graphicFrameChg chg="add del mod">
          <ac:chgData name="Kieyl Ponce" userId="00524dbf-861f-4ea1-b944-7975a6e223a8" providerId="ADAL" clId="{2BC2229A-2D28-4E5D-B4FF-0057165F54A1}" dt="2022-11-17T01:12:56.815" v="647"/>
          <ac:graphicFrameMkLst>
            <pc:docMk/>
            <pc:sldMk cId="2673267368" sldId="322"/>
            <ac:graphicFrameMk id="2" creationId="{C45B7253-A835-E12E-C13C-2EEACFE8E3BE}"/>
          </ac:graphicFrameMkLst>
        </pc:graphicFrameChg>
        <pc:graphicFrameChg chg="add del mod">
          <ac:chgData name="Kieyl Ponce" userId="00524dbf-861f-4ea1-b944-7975a6e223a8" providerId="ADAL" clId="{2BC2229A-2D28-4E5D-B4FF-0057165F54A1}" dt="2022-11-17T01:13:08.940" v="655"/>
          <ac:graphicFrameMkLst>
            <pc:docMk/>
            <pc:sldMk cId="2673267368" sldId="322"/>
            <ac:graphicFrameMk id="3" creationId="{A4109799-FB78-DBD3-3F4A-EEF0EFBE4F5C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13:19.194" v="660" actId="20577"/>
          <ac:graphicFrameMkLst>
            <pc:docMk/>
            <pc:sldMk cId="2673267368" sldId="322"/>
            <ac:graphicFrameMk id="4" creationId="{6AC8FE3D-18DC-700E-19ED-BE5B2C15B8B8}"/>
          </ac:graphicFrameMkLst>
        </pc:graphicFrameChg>
        <pc:picChg chg="del mod">
          <ac:chgData name="Kieyl Ponce" userId="00524dbf-861f-4ea1-b944-7975a6e223a8" providerId="ADAL" clId="{2BC2229A-2D28-4E5D-B4FF-0057165F54A1}" dt="2022-11-17T01:10:33.040" v="643" actId="478"/>
          <ac:picMkLst>
            <pc:docMk/>
            <pc:sldMk cId="2673267368" sldId="322"/>
            <ac:picMk id="8" creationId="{DAD760D8-8EA7-B2C5-3919-AFF1B6332809}"/>
          </ac:picMkLst>
        </pc:picChg>
      </pc:sldChg>
      <pc:sldChg chg="modSp del mod">
        <pc:chgData name="Kieyl Ponce" userId="00524dbf-861f-4ea1-b944-7975a6e223a8" providerId="ADAL" clId="{2BC2229A-2D28-4E5D-B4FF-0057165F54A1}" dt="2022-11-17T01:19:04.772" v="703" actId="47"/>
        <pc:sldMkLst>
          <pc:docMk/>
          <pc:sldMk cId="1445120007" sldId="323"/>
        </pc:sldMkLst>
        <pc:picChg chg="mod">
          <ac:chgData name="Kieyl Ponce" userId="00524dbf-861f-4ea1-b944-7975a6e223a8" providerId="ADAL" clId="{2BC2229A-2D28-4E5D-B4FF-0057165F54A1}" dt="2022-11-11T01:50:02.183" v="631" actId="1076"/>
          <ac:picMkLst>
            <pc:docMk/>
            <pc:sldMk cId="1445120007" sldId="323"/>
            <ac:picMk id="8" creationId="{9F769FA8-070F-58F5-3DDF-DA77571DE6B6}"/>
          </ac:picMkLst>
        </pc:picChg>
      </pc:sldChg>
      <pc:sldChg chg="modSp mod ord">
        <pc:chgData name="Kieyl Ponce" userId="00524dbf-861f-4ea1-b944-7975a6e223a8" providerId="ADAL" clId="{2BC2229A-2D28-4E5D-B4FF-0057165F54A1}" dt="2022-11-17T01:24:05.072" v="721" actId="1076"/>
        <pc:sldMkLst>
          <pc:docMk/>
          <pc:sldMk cId="956317085" sldId="325"/>
        </pc:sldMkLst>
        <pc:picChg chg="mod">
          <ac:chgData name="Kieyl Ponce" userId="00524dbf-861f-4ea1-b944-7975a6e223a8" providerId="ADAL" clId="{2BC2229A-2D28-4E5D-B4FF-0057165F54A1}" dt="2022-11-17T01:24:05.072" v="721" actId="1076"/>
          <ac:picMkLst>
            <pc:docMk/>
            <pc:sldMk cId="956317085" sldId="325"/>
            <ac:picMk id="4" creationId="{FBE97A24-97AD-BEF4-C4BC-87013EE3F79F}"/>
          </ac:picMkLst>
        </pc:picChg>
      </pc:sldChg>
      <pc:sldChg chg="del ord">
        <pc:chgData name="Kieyl Ponce" userId="00524dbf-861f-4ea1-b944-7975a6e223a8" providerId="ADAL" clId="{2BC2229A-2D28-4E5D-B4FF-0057165F54A1}" dt="2022-11-17T01:24:48.863" v="722" actId="47"/>
        <pc:sldMkLst>
          <pc:docMk/>
          <pc:sldMk cId="3999298920" sldId="326"/>
        </pc:sldMkLst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1876890160" sldId="327"/>
        </pc:sldMkLst>
        <pc:picChg chg="mod">
          <ac:chgData name="Kieyl Ponce" userId="00524dbf-861f-4ea1-b944-7975a6e223a8" providerId="ADAL" clId="{2BC2229A-2D28-4E5D-B4FF-0057165F54A1}" dt="2022-11-11T02:30:26.545" v="635" actId="14100"/>
          <ac:picMkLst>
            <pc:docMk/>
            <pc:sldMk cId="1876890160" sldId="327"/>
            <ac:picMk id="4" creationId="{88457B7E-5C42-ED54-A77C-8D4F85A85F10}"/>
          </ac:picMkLst>
        </pc:picChg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349788436" sldId="328"/>
        </pc:sldMkLst>
        <pc:picChg chg="mod">
          <ac:chgData name="Kieyl Ponce" userId="00524dbf-861f-4ea1-b944-7975a6e223a8" providerId="ADAL" clId="{2BC2229A-2D28-4E5D-B4FF-0057165F54A1}" dt="2022-11-11T01:48:02.762" v="614" actId="1076"/>
          <ac:picMkLst>
            <pc:docMk/>
            <pc:sldMk cId="2349788436" sldId="328"/>
            <ac:picMk id="3" creationId="{AE5D0EAD-45F5-771B-077E-002CCCEAEEBD}"/>
          </ac:picMkLst>
        </pc:picChg>
      </pc:sldChg>
      <pc:sldChg chg="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629964782" sldId="329"/>
        </pc:sldMkLst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3088822138" sldId="330"/>
        </pc:sldMkLst>
        <pc:picChg chg="mod">
          <ac:chgData name="Kieyl Ponce" userId="00524dbf-861f-4ea1-b944-7975a6e223a8" providerId="ADAL" clId="{2BC2229A-2D28-4E5D-B4FF-0057165F54A1}" dt="2022-11-11T01:47:48.081" v="611" actId="1076"/>
          <ac:picMkLst>
            <pc:docMk/>
            <pc:sldMk cId="3088822138" sldId="330"/>
            <ac:picMk id="3" creationId="{4AD179F3-AE80-FCFF-768A-2DEBE2393A1C}"/>
          </ac:picMkLst>
        </pc:picChg>
      </pc:sldChg>
      <pc:sldChg chg="modSp mod modShow">
        <pc:chgData name="Kieyl Ponce" userId="00524dbf-861f-4ea1-b944-7975a6e223a8" providerId="ADAL" clId="{2BC2229A-2D28-4E5D-B4FF-0057165F54A1}" dt="2022-11-17T02:02:24.432" v="1079" actId="729"/>
        <pc:sldMkLst>
          <pc:docMk/>
          <pc:sldMk cId="2241873414" sldId="331"/>
        </pc:sldMkLst>
        <pc:picChg chg="mod">
          <ac:chgData name="Kieyl Ponce" userId="00524dbf-861f-4ea1-b944-7975a6e223a8" providerId="ADAL" clId="{2BC2229A-2D28-4E5D-B4FF-0057165F54A1}" dt="2022-11-11T01:47:38.356" v="609" actId="1076"/>
          <ac:picMkLst>
            <pc:docMk/>
            <pc:sldMk cId="2241873414" sldId="331"/>
            <ac:picMk id="4" creationId="{CA742D89-C892-09CC-2398-5FFF3F3689FF}"/>
          </ac:picMkLst>
        </pc:picChg>
      </pc:sldChg>
      <pc:sldChg chg="modSp mod">
        <pc:chgData name="Kieyl Ponce" userId="00524dbf-861f-4ea1-b944-7975a6e223a8" providerId="ADAL" clId="{2BC2229A-2D28-4E5D-B4FF-0057165F54A1}" dt="2022-11-17T02:04:09.362" v="1130" actId="14100"/>
        <pc:sldMkLst>
          <pc:docMk/>
          <pc:sldMk cId="3526723081" sldId="333"/>
        </pc:sldMkLst>
        <pc:spChg chg="mod">
          <ac:chgData name="Kieyl Ponce" userId="00524dbf-861f-4ea1-b944-7975a6e223a8" providerId="ADAL" clId="{2BC2229A-2D28-4E5D-B4FF-0057165F54A1}" dt="2022-11-17T02:04:09.362" v="1130" actId="14100"/>
          <ac:spMkLst>
            <pc:docMk/>
            <pc:sldMk cId="3526723081" sldId="333"/>
            <ac:spMk id="2" creationId="{60AC09FB-8118-B15C-8218-5A27BD6CA2C5}"/>
          </ac:spMkLst>
        </pc:spChg>
      </pc:sldChg>
      <pc:sldChg chg="addSp delSp modSp add mod">
        <pc:chgData name="Kieyl Ponce" userId="00524dbf-861f-4ea1-b944-7975a6e223a8" providerId="ADAL" clId="{2BC2229A-2D28-4E5D-B4FF-0057165F54A1}" dt="2022-11-17T01:25:48.904" v="730" actId="404"/>
        <pc:sldMkLst>
          <pc:docMk/>
          <pc:sldMk cId="471220008" sldId="334"/>
        </pc:sldMkLst>
        <pc:graphicFrameChg chg="mod modGraphic">
          <ac:chgData name="Kieyl Ponce" userId="00524dbf-861f-4ea1-b944-7975a6e223a8" providerId="ADAL" clId="{2BC2229A-2D28-4E5D-B4FF-0057165F54A1}" dt="2022-11-17T01:25:48.904" v="730" actId="404"/>
          <ac:graphicFrameMkLst>
            <pc:docMk/>
            <pc:sldMk cId="471220008" sldId="334"/>
            <ac:graphicFrameMk id="3" creationId="{DCE02990-6C7A-193B-D7C2-51E837745B90}"/>
          </ac:graphicFrameMkLst>
        </pc:graphicFrameChg>
        <pc:picChg chg="add mod">
          <ac:chgData name="Kieyl Ponce" userId="00524dbf-861f-4ea1-b944-7975a6e223a8" providerId="ADAL" clId="{2BC2229A-2D28-4E5D-B4FF-0057165F54A1}" dt="2022-11-17T01:18:23.013" v="692" actId="1076"/>
          <ac:picMkLst>
            <pc:docMk/>
            <pc:sldMk cId="471220008" sldId="334"/>
            <ac:picMk id="5" creationId="{C9FDDF63-5ECF-01F7-CD6B-8C307BCFC8D0}"/>
          </ac:picMkLst>
        </pc:picChg>
        <pc:picChg chg="del">
          <ac:chgData name="Kieyl Ponce" userId="00524dbf-861f-4ea1-b944-7975a6e223a8" providerId="ADAL" clId="{2BC2229A-2D28-4E5D-B4FF-0057165F54A1}" dt="2022-11-17T01:16:15.693" v="688" actId="478"/>
          <ac:picMkLst>
            <pc:docMk/>
            <pc:sldMk cId="471220008" sldId="334"/>
            <ac:picMk id="7" creationId="{38E62760-7EFF-E540-4836-F8237085C0E3}"/>
          </ac:picMkLst>
        </pc:picChg>
      </pc:sldChg>
      <pc:sldChg chg="addSp delSp add del mod">
        <pc:chgData name="Kieyl Ponce" userId="00524dbf-861f-4ea1-b944-7975a6e223a8" providerId="ADAL" clId="{2BC2229A-2D28-4E5D-B4FF-0057165F54A1}" dt="2022-11-17T01:05:30.406" v="641" actId="2890"/>
        <pc:sldMkLst>
          <pc:docMk/>
          <pc:sldMk cId="3786549249" sldId="334"/>
        </pc:sldMkLst>
        <pc:picChg chg="add del">
          <ac:chgData name="Kieyl Ponce" userId="00524dbf-861f-4ea1-b944-7975a6e223a8" providerId="ADAL" clId="{2BC2229A-2D28-4E5D-B4FF-0057165F54A1}" dt="2022-11-17T01:05:30.036" v="640" actId="478"/>
          <ac:picMkLst>
            <pc:docMk/>
            <pc:sldMk cId="3786549249" sldId="334"/>
            <ac:picMk id="5" creationId="{D6408273-FEA4-966C-A131-F128918DE39C}"/>
          </ac:picMkLst>
        </pc:picChg>
      </pc:sldChg>
      <pc:sldChg chg="addSp delSp modSp add mod ord">
        <pc:chgData name="Kieyl Ponce" userId="00524dbf-861f-4ea1-b944-7975a6e223a8" providerId="ADAL" clId="{2BC2229A-2D28-4E5D-B4FF-0057165F54A1}" dt="2022-11-17T02:08:37.688" v="1137" actId="1076"/>
        <pc:sldMkLst>
          <pc:docMk/>
          <pc:sldMk cId="1772259422" sldId="335"/>
        </pc:sldMkLst>
        <pc:spChg chg="mod ord">
          <ac:chgData name="Kieyl Ponce" userId="00524dbf-861f-4ea1-b944-7975a6e223a8" providerId="ADAL" clId="{2BC2229A-2D28-4E5D-B4FF-0057165F54A1}" dt="2022-11-17T02:08:37.688" v="1137" actId="1076"/>
          <ac:spMkLst>
            <pc:docMk/>
            <pc:sldMk cId="1772259422" sldId="335"/>
            <ac:spMk id="5" creationId="{026790D8-21E6-B169-E4FC-B8957C5170E8}"/>
          </ac:spMkLst>
        </pc:spChg>
        <pc:graphicFrameChg chg="mod modGraphic">
          <ac:chgData name="Kieyl Ponce" userId="00524dbf-861f-4ea1-b944-7975a6e223a8" providerId="ADAL" clId="{2BC2229A-2D28-4E5D-B4FF-0057165F54A1}" dt="2022-11-17T02:08:23.439" v="1134" actId="14100"/>
          <ac:graphicFrameMkLst>
            <pc:docMk/>
            <pc:sldMk cId="1772259422" sldId="335"/>
            <ac:graphicFrameMk id="7" creationId="{EC5844C5-BB6E-52C7-814B-B7A5C4948D6B}"/>
          </ac:graphicFrameMkLst>
        </pc:graphicFrameChg>
        <pc:picChg chg="add mod">
          <ac:chgData name="Kieyl Ponce" userId="00524dbf-861f-4ea1-b944-7975a6e223a8" providerId="ADAL" clId="{2BC2229A-2D28-4E5D-B4FF-0057165F54A1}" dt="2022-11-17T02:08:17.637" v="1133" actId="1076"/>
          <ac:picMkLst>
            <pc:docMk/>
            <pc:sldMk cId="1772259422" sldId="335"/>
            <ac:picMk id="3" creationId="{17DDE10D-26D4-BE1D-8D47-612F5D77A42F}"/>
          </ac:picMkLst>
        </pc:picChg>
        <pc:picChg chg="del">
          <ac:chgData name="Kieyl Ponce" userId="00524dbf-861f-4ea1-b944-7975a6e223a8" providerId="ADAL" clId="{2BC2229A-2D28-4E5D-B4FF-0057165F54A1}" dt="2022-11-17T01:25:32.312" v="727" actId="478"/>
          <ac:picMkLst>
            <pc:docMk/>
            <pc:sldMk cId="1772259422" sldId="335"/>
            <ac:picMk id="3" creationId="{B1CC7B30-5637-AC5E-D1F4-C67B9F120751}"/>
          </ac:picMkLst>
        </pc:picChg>
      </pc:sldChg>
      <pc:sldChg chg="addSp delSp modSp add mod">
        <pc:chgData name="Kieyl Ponce" userId="00524dbf-861f-4ea1-b944-7975a6e223a8" providerId="ADAL" clId="{2BC2229A-2D28-4E5D-B4FF-0057165F54A1}" dt="2022-11-17T01:33:20.925" v="766" actId="1076"/>
        <pc:sldMkLst>
          <pc:docMk/>
          <pc:sldMk cId="1298823379" sldId="336"/>
        </pc:sldMkLst>
        <pc:spChg chg="add del">
          <ac:chgData name="Kieyl Ponce" userId="00524dbf-861f-4ea1-b944-7975a6e223a8" providerId="ADAL" clId="{2BC2229A-2D28-4E5D-B4FF-0057165F54A1}" dt="2022-11-17T01:30:59.176" v="747" actId="22"/>
          <ac:spMkLst>
            <pc:docMk/>
            <pc:sldMk cId="1298823379" sldId="336"/>
            <ac:spMk id="7" creationId="{BDFA8869-9B2D-F71D-B484-30B866180B8B}"/>
          </ac:spMkLst>
        </pc:spChg>
        <pc:graphicFrameChg chg="mod modGraphic">
          <ac:chgData name="Kieyl Ponce" userId="00524dbf-861f-4ea1-b944-7975a6e223a8" providerId="ADAL" clId="{2BC2229A-2D28-4E5D-B4FF-0057165F54A1}" dt="2022-11-17T01:33:02.804" v="763" actId="1076"/>
          <ac:graphicFrameMkLst>
            <pc:docMk/>
            <pc:sldMk cId="1298823379" sldId="336"/>
            <ac:graphicFrameMk id="3" creationId="{1557DEE3-3A6E-C227-02AC-C00C3CC258EE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33:20.925" v="766" actId="1076"/>
          <ac:graphicFrameMkLst>
            <pc:docMk/>
            <pc:sldMk cId="1298823379" sldId="336"/>
            <ac:graphicFrameMk id="10" creationId="{86991B4D-C698-9469-931D-5136AA566135}"/>
          </ac:graphicFrameMkLst>
        </pc:graphicFrameChg>
        <pc:picChg chg="del">
          <ac:chgData name="Kieyl Ponce" userId="00524dbf-861f-4ea1-b944-7975a6e223a8" providerId="ADAL" clId="{2BC2229A-2D28-4E5D-B4FF-0057165F54A1}" dt="2022-11-17T01:30:20.629" v="745" actId="478"/>
          <ac:picMkLst>
            <pc:docMk/>
            <pc:sldMk cId="1298823379" sldId="336"/>
            <ac:picMk id="5" creationId="{D6408273-FEA4-966C-A131-F128918DE39C}"/>
          </ac:picMkLst>
        </pc:picChg>
        <pc:picChg chg="add mod modCrop">
          <ac:chgData name="Kieyl Ponce" userId="00524dbf-861f-4ea1-b944-7975a6e223a8" providerId="ADAL" clId="{2BC2229A-2D28-4E5D-B4FF-0057165F54A1}" dt="2022-11-17T01:31:47.042" v="758" actId="1076"/>
          <ac:picMkLst>
            <pc:docMk/>
            <pc:sldMk cId="1298823379" sldId="336"/>
            <ac:picMk id="9" creationId="{45BC334C-9459-9393-B530-4517FF5C543B}"/>
          </ac:picMkLst>
        </pc:picChg>
      </pc:sldChg>
      <pc:sldChg chg="addSp delSp modSp add mod ord">
        <pc:chgData name="Kieyl Ponce" userId="00524dbf-861f-4ea1-b944-7975a6e223a8" providerId="ADAL" clId="{2BC2229A-2D28-4E5D-B4FF-0057165F54A1}" dt="2022-11-17T01:37:38.776" v="789" actId="20577"/>
        <pc:sldMkLst>
          <pc:docMk/>
          <pc:sldMk cId="1811702943" sldId="337"/>
        </pc:sldMkLst>
        <pc:spChg chg="del">
          <ac:chgData name="Kieyl Ponce" userId="00524dbf-861f-4ea1-b944-7975a6e223a8" providerId="ADAL" clId="{2BC2229A-2D28-4E5D-B4FF-0057165F54A1}" dt="2022-11-17T01:37:26.085" v="786" actId="478"/>
          <ac:spMkLst>
            <pc:docMk/>
            <pc:sldMk cId="1811702943" sldId="337"/>
            <ac:spMk id="5" creationId="{026790D8-21E6-B169-E4FC-B8957C5170E8}"/>
          </ac:spMkLst>
        </pc:spChg>
        <pc:graphicFrameChg chg="add mod modGraphic">
          <ac:chgData name="Kieyl Ponce" userId="00524dbf-861f-4ea1-b944-7975a6e223a8" providerId="ADAL" clId="{2BC2229A-2D28-4E5D-B4FF-0057165F54A1}" dt="2022-11-17T01:37:38.776" v="789" actId="20577"/>
          <ac:graphicFrameMkLst>
            <pc:docMk/>
            <pc:sldMk cId="1811702943" sldId="337"/>
            <ac:graphicFrameMk id="3" creationId="{1F3CFFA6-FFB5-B0C5-5065-074751CAB46E}"/>
          </ac:graphicFrameMkLst>
        </pc:graphicFrameChg>
        <pc:graphicFrameChg chg="del">
          <ac:chgData name="Kieyl Ponce" userId="00524dbf-861f-4ea1-b944-7975a6e223a8" providerId="ADAL" clId="{2BC2229A-2D28-4E5D-B4FF-0057165F54A1}" dt="2022-11-17T01:35:01.181" v="775" actId="478"/>
          <ac:graphicFrameMkLst>
            <pc:docMk/>
            <pc:sldMk cId="1811702943" sldId="337"/>
            <ac:graphicFrameMk id="7" creationId="{EC5844C5-BB6E-52C7-814B-B7A5C4948D6B}"/>
          </ac:graphicFrameMkLst>
        </pc:graphicFrameChg>
        <pc:picChg chg="add mod">
          <ac:chgData name="Kieyl Ponce" userId="00524dbf-861f-4ea1-b944-7975a6e223a8" providerId="ADAL" clId="{2BC2229A-2D28-4E5D-B4FF-0057165F54A1}" dt="2022-11-17T01:36:55.924" v="783" actId="1076"/>
          <ac:picMkLst>
            <pc:docMk/>
            <pc:sldMk cId="1811702943" sldId="337"/>
            <ac:picMk id="8" creationId="{718EED29-5684-15B4-C11B-2F8C361E2C7D}"/>
          </ac:picMkLst>
        </pc:picChg>
        <pc:picChg chg="add mod">
          <ac:chgData name="Kieyl Ponce" userId="00524dbf-861f-4ea1-b944-7975a6e223a8" providerId="ADAL" clId="{2BC2229A-2D28-4E5D-B4FF-0057165F54A1}" dt="2022-11-17T01:37:21.668" v="785" actId="1076"/>
          <ac:picMkLst>
            <pc:docMk/>
            <pc:sldMk cId="1811702943" sldId="337"/>
            <ac:picMk id="10" creationId="{26FCB8CA-F36D-3B7B-9833-59B791821C65}"/>
          </ac:picMkLst>
        </pc:picChg>
      </pc:sldChg>
      <pc:sldChg chg="addSp delSp modSp add mod">
        <pc:chgData name="Kieyl Ponce" userId="00524dbf-861f-4ea1-b944-7975a6e223a8" providerId="ADAL" clId="{2BC2229A-2D28-4E5D-B4FF-0057165F54A1}" dt="2022-11-17T01:40:21.611" v="805" actId="1076"/>
        <pc:sldMkLst>
          <pc:docMk/>
          <pc:sldMk cId="1387562038" sldId="338"/>
        </pc:sldMkLst>
        <pc:spChg chg="add del">
          <ac:chgData name="Kieyl Ponce" userId="00524dbf-861f-4ea1-b944-7975a6e223a8" providerId="ADAL" clId="{2BC2229A-2D28-4E5D-B4FF-0057165F54A1}" dt="2022-11-17T01:39:51.994" v="802" actId="22"/>
          <ac:spMkLst>
            <pc:docMk/>
            <pc:sldMk cId="1387562038" sldId="338"/>
            <ac:spMk id="9" creationId="{A2C6E3E0-08A5-6FA1-338C-14FC698166EE}"/>
          </ac:spMkLst>
        </pc:spChg>
        <pc:graphicFrameChg chg="mod modGraphic">
          <ac:chgData name="Kieyl Ponce" userId="00524dbf-861f-4ea1-b944-7975a6e223a8" providerId="ADAL" clId="{2BC2229A-2D28-4E5D-B4FF-0057165F54A1}" dt="2022-11-17T01:38:37.869" v="798" actId="1076"/>
          <ac:graphicFrameMkLst>
            <pc:docMk/>
            <pc:sldMk cId="1387562038" sldId="338"/>
            <ac:graphicFrameMk id="3" creationId="{1F3CFFA6-FFB5-B0C5-5065-074751CAB46E}"/>
          </ac:graphicFrameMkLst>
        </pc:graphicFrameChg>
        <pc:picChg chg="add mod">
          <ac:chgData name="Kieyl Ponce" userId="00524dbf-861f-4ea1-b944-7975a6e223a8" providerId="ADAL" clId="{2BC2229A-2D28-4E5D-B4FF-0057165F54A1}" dt="2022-11-17T01:38:42.147" v="800" actId="1076"/>
          <ac:picMkLst>
            <pc:docMk/>
            <pc:sldMk cId="1387562038" sldId="338"/>
            <ac:picMk id="5" creationId="{40EB814C-C998-D139-0B25-4CFBB5F4D63F}"/>
          </ac:picMkLst>
        </pc:picChg>
        <pc:picChg chg="del">
          <ac:chgData name="Kieyl Ponce" userId="00524dbf-861f-4ea1-b944-7975a6e223a8" providerId="ADAL" clId="{2BC2229A-2D28-4E5D-B4FF-0057165F54A1}" dt="2022-11-17T01:38:10.921" v="793" actId="478"/>
          <ac:picMkLst>
            <pc:docMk/>
            <pc:sldMk cId="1387562038" sldId="338"/>
            <ac:picMk id="8" creationId="{718EED29-5684-15B4-C11B-2F8C361E2C7D}"/>
          </ac:picMkLst>
        </pc:picChg>
        <pc:picChg chg="del">
          <ac:chgData name="Kieyl Ponce" userId="00524dbf-861f-4ea1-b944-7975a6e223a8" providerId="ADAL" clId="{2BC2229A-2D28-4E5D-B4FF-0057165F54A1}" dt="2022-11-17T01:38:09.364" v="792" actId="478"/>
          <ac:picMkLst>
            <pc:docMk/>
            <pc:sldMk cId="1387562038" sldId="338"/>
            <ac:picMk id="10" creationId="{26FCB8CA-F36D-3B7B-9833-59B791821C65}"/>
          </ac:picMkLst>
        </pc:picChg>
        <pc:picChg chg="add mod modCrop">
          <ac:chgData name="Kieyl Ponce" userId="00524dbf-861f-4ea1-b944-7975a6e223a8" providerId="ADAL" clId="{2BC2229A-2D28-4E5D-B4FF-0057165F54A1}" dt="2022-11-17T01:40:21.611" v="805" actId="1076"/>
          <ac:picMkLst>
            <pc:docMk/>
            <pc:sldMk cId="1387562038" sldId="338"/>
            <ac:picMk id="12" creationId="{81E6D631-DD63-E51C-0510-AFCAC55CAD8C}"/>
          </ac:picMkLst>
        </pc:picChg>
      </pc:sldChg>
      <pc:sldChg chg="addSp delSp modSp add mod">
        <pc:chgData name="Kieyl Ponce" userId="00524dbf-861f-4ea1-b944-7975a6e223a8" providerId="ADAL" clId="{2BC2229A-2D28-4E5D-B4FF-0057165F54A1}" dt="2022-11-17T01:51:17.415" v="917" actId="20577"/>
        <pc:sldMkLst>
          <pc:docMk/>
          <pc:sldMk cId="2852820697" sldId="339"/>
        </pc:sldMkLst>
        <pc:spChg chg="mod">
          <ac:chgData name="Kieyl Ponce" userId="00524dbf-861f-4ea1-b944-7975a6e223a8" providerId="ADAL" clId="{2BC2229A-2D28-4E5D-B4FF-0057165F54A1}" dt="2022-11-17T01:47:42.687" v="888" actId="20577"/>
          <ac:spMkLst>
            <pc:docMk/>
            <pc:sldMk cId="2852820697" sldId="339"/>
            <ac:spMk id="2" creationId="{C45F300C-6D44-DE84-B37A-24BCF2AE81CE}"/>
          </ac:spMkLst>
        </pc:spChg>
        <pc:graphicFrameChg chg="add mod modGraphic">
          <ac:chgData name="Kieyl Ponce" userId="00524dbf-861f-4ea1-b944-7975a6e223a8" providerId="ADAL" clId="{2BC2229A-2D28-4E5D-B4FF-0057165F54A1}" dt="2022-11-17T01:51:17.415" v="917" actId="20577"/>
          <ac:graphicFrameMkLst>
            <pc:docMk/>
            <pc:sldMk cId="2852820697" sldId="339"/>
            <ac:graphicFrameMk id="3" creationId="{37DDACDC-3EBA-080E-5D14-95C733DD7531}"/>
          </ac:graphicFrameMkLst>
        </pc:graphicFrameChg>
        <pc:graphicFrameChg chg="del">
          <ac:chgData name="Kieyl Ponce" userId="00524dbf-861f-4ea1-b944-7975a6e223a8" providerId="ADAL" clId="{2BC2229A-2D28-4E5D-B4FF-0057165F54A1}" dt="2022-11-17T01:46:36.863" v="856" actId="478"/>
          <ac:graphicFrameMkLst>
            <pc:docMk/>
            <pc:sldMk cId="2852820697" sldId="339"/>
            <ac:graphicFrameMk id="5" creationId="{4DBEF542-502B-D4FF-D9C0-1D6CAB490855}"/>
          </ac:graphicFrameMkLst>
        </pc:graphicFrameChg>
        <pc:picChg chg="del">
          <ac:chgData name="Kieyl Ponce" userId="00524dbf-861f-4ea1-b944-7975a6e223a8" providerId="ADAL" clId="{2BC2229A-2D28-4E5D-B4FF-0057165F54A1}" dt="2022-11-17T01:46:40.455" v="857" actId="478"/>
          <ac:picMkLst>
            <pc:docMk/>
            <pc:sldMk cId="2852820697" sldId="339"/>
            <ac:picMk id="7171" creationId="{4C52483E-995A-6CDF-3202-938657DC4B89}"/>
          </ac:picMkLst>
        </pc:picChg>
        <pc:picChg chg="del">
          <ac:chgData name="Kieyl Ponce" userId="00524dbf-861f-4ea1-b944-7975a6e223a8" providerId="ADAL" clId="{2BC2229A-2D28-4E5D-B4FF-0057165F54A1}" dt="2022-11-17T01:46:40.455" v="857" actId="478"/>
          <ac:picMkLst>
            <pc:docMk/>
            <pc:sldMk cId="2852820697" sldId="339"/>
            <ac:picMk id="7172" creationId="{95FF340A-127A-D105-E8D6-EB9968155CE1}"/>
          </ac:picMkLst>
        </pc:picChg>
      </pc:sldChg>
      <pc:sldChg chg="addSp delSp modSp add mod">
        <pc:chgData name="Kieyl Ponce" userId="00524dbf-861f-4ea1-b944-7975a6e223a8" providerId="ADAL" clId="{2BC2229A-2D28-4E5D-B4FF-0057165F54A1}" dt="2022-11-17T01:55:08.444" v="987" actId="113"/>
        <pc:sldMkLst>
          <pc:docMk/>
          <pc:sldMk cId="2011995053" sldId="340"/>
        </pc:sldMkLst>
        <pc:spChg chg="mod">
          <ac:chgData name="Kieyl Ponce" userId="00524dbf-861f-4ea1-b944-7975a6e223a8" providerId="ADAL" clId="{2BC2229A-2D28-4E5D-B4FF-0057165F54A1}" dt="2022-11-17T01:53:48.450" v="960" actId="20577"/>
          <ac:spMkLst>
            <pc:docMk/>
            <pc:sldMk cId="2011995053" sldId="340"/>
            <ac:spMk id="2" creationId="{C45F300C-6D44-DE84-B37A-24BCF2AE81CE}"/>
          </ac:spMkLst>
        </pc:spChg>
        <pc:graphicFrameChg chg="del">
          <ac:chgData name="Kieyl Ponce" userId="00524dbf-861f-4ea1-b944-7975a6e223a8" providerId="ADAL" clId="{2BC2229A-2D28-4E5D-B4FF-0057165F54A1}" dt="2022-11-17T01:53:53.736" v="961" actId="478"/>
          <ac:graphicFrameMkLst>
            <pc:docMk/>
            <pc:sldMk cId="2011995053" sldId="340"/>
            <ac:graphicFrameMk id="3" creationId="{37DDACDC-3EBA-080E-5D14-95C733DD7531}"/>
          </ac:graphicFrameMkLst>
        </pc:graphicFrameChg>
        <pc:graphicFrameChg chg="add del mod">
          <ac:chgData name="Kieyl Ponce" userId="00524dbf-861f-4ea1-b944-7975a6e223a8" providerId="ADAL" clId="{2BC2229A-2D28-4E5D-B4FF-0057165F54A1}" dt="2022-11-17T01:53:56.190" v="963"/>
          <ac:graphicFrameMkLst>
            <pc:docMk/>
            <pc:sldMk cId="2011995053" sldId="340"/>
            <ac:graphicFrameMk id="4" creationId="{B182DF95-E559-B7E6-DBC4-FBB038BAEEC0}"/>
          </ac:graphicFrameMkLst>
        </pc:graphicFrameChg>
        <pc:graphicFrameChg chg="add mod modGraphic">
          <ac:chgData name="Kieyl Ponce" userId="00524dbf-861f-4ea1-b944-7975a6e223a8" providerId="ADAL" clId="{2BC2229A-2D28-4E5D-B4FF-0057165F54A1}" dt="2022-11-17T01:55:08.444" v="987" actId="113"/>
          <ac:graphicFrameMkLst>
            <pc:docMk/>
            <pc:sldMk cId="2011995053" sldId="340"/>
            <ac:graphicFrameMk id="5" creationId="{0A6FDEB0-060E-5E73-37C6-F2CB3AD1622D}"/>
          </ac:graphicFrameMkLst>
        </pc:graphicFrameChg>
      </pc:sldChg>
      <pc:sldChg chg="addSp delSp modSp add mod">
        <pc:chgData name="Kieyl Ponce" userId="00524dbf-861f-4ea1-b944-7975a6e223a8" providerId="ADAL" clId="{2BC2229A-2D28-4E5D-B4FF-0057165F54A1}" dt="2022-11-17T02:00:02.972" v="1039" actId="20577"/>
        <pc:sldMkLst>
          <pc:docMk/>
          <pc:sldMk cId="3697161919" sldId="341"/>
        </pc:sldMkLst>
        <pc:spChg chg="mod">
          <ac:chgData name="Kieyl Ponce" userId="00524dbf-861f-4ea1-b944-7975a6e223a8" providerId="ADAL" clId="{2BC2229A-2D28-4E5D-B4FF-0057165F54A1}" dt="2022-11-17T02:00:02.972" v="1039" actId="20577"/>
          <ac:spMkLst>
            <pc:docMk/>
            <pc:sldMk cId="3697161919" sldId="341"/>
            <ac:spMk id="2" creationId="{C45F300C-6D44-DE84-B37A-24BCF2AE81CE}"/>
          </ac:spMkLst>
        </pc:spChg>
        <pc:graphicFrameChg chg="add mod modGraphic">
          <ac:chgData name="Kieyl Ponce" userId="00524dbf-861f-4ea1-b944-7975a6e223a8" providerId="ADAL" clId="{2BC2229A-2D28-4E5D-B4FF-0057165F54A1}" dt="2022-11-17T01:59:38.796" v="1013" actId="20577"/>
          <ac:graphicFrameMkLst>
            <pc:docMk/>
            <pc:sldMk cId="3697161919" sldId="341"/>
            <ac:graphicFrameMk id="3" creationId="{17839080-8BD0-4236-6B0C-A729F4803B2F}"/>
          </ac:graphicFrameMkLst>
        </pc:graphicFrameChg>
        <pc:graphicFrameChg chg="del">
          <ac:chgData name="Kieyl Ponce" userId="00524dbf-861f-4ea1-b944-7975a6e223a8" providerId="ADAL" clId="{2BC2229A-2D28-4E5D-B4FF-0057165F54A1}" dt="2022-11-17T01:58:35.961" v="990" actId="478"/>
          <ac:graphicFrameMkLst>
            <pc:docMk/>
            <pc:sldMk cId="3697161919" sldId="341"/>
            <ac:graphicFrameMk id="5" creationId="{0A6FDEB0-060E-5E73-37C6-F2CB3AD1622D}"/>
          </ac:graphicFrameMkLst>
        </pc:graphicFrameChg>
      </pc:sldChg>
      <pc:sldChg chg="addSp delSp modSp add mod ord">
        <pc:chgData name="Kieyl Ponce" userId="00524dbf-861f-4ea1-b944-7975a6e223a8" providerId="ADAL" clId="{2BC2229A-2D28-4E5D-B4FF-0057165F54A1}" dt="2022-11-17T02:01:48.974" v="1076" actId="20577"/>
        <pc:sldMkLst>
          <pc:docMk/>
          <pc:sldMk cId="2432056739" sldId="342"/>
        </pc:sldMkLst>
        <pc:spChg chg="mod">
          <ac:chgData name="Kieyl Ponce" userId="00524dbf-861f-4ea1-b944-7975a6e223a8" providerId="ADAL" clId="{2BC2229A-2D28-4E5D-B4FF-0057165F54A1}" dt="2022-11-17T02:01:02.940" v="1058" actId="20577"/>
          <ac:spMkLst>
            <pc:docMk/>
            <pc:sldMk cId="2432056739" sldId="342"/>
            <ac:spMk id="2" creationId="{C45F300C-6D44-DE84-B37A-24BCF2AE81CE}"/>
          </ac:spMkLst>
        </pc:spChg>
        <pc:graphicFrameChg chg="add mod modGraphic">
          <ac:chgData name="Kieyl Ponce" userId="00524dbf-861f-4ea1-b944-7975a6e223a8" providerId="ADAL" clId="{2BC2229A-2D28-4E5D-B4FF-0057165F54A1}" dt="2022-11-17T02:01:48.974" v="1076" actId="20577"/>
          <ac:graphicFrameMkLst>
            <pc:docMk/>
            <pc:sldMk cId="2432056739" sldId="342"/>
            <ac:graphicFrameMk id="3" creationId="{EDA6D0E2-5EE0-3628-E4CC-3D4F467C43D3}"/>
          </ac:graphicFrameMkLst>
        </pc:graphicFrameChg>
        <pc:graphicFrameChg chg="del">
          <ac:chgData name="Kieyl Ponce" userId="00524dbf-861f-4ea1-b944-7975a6e223a8" providerId="ADAL" clId="{2BC2229A-2D28-4E5D-B4FF-0057165F54A1}" dt="2022-11-17T02:01:07.013" v="1059" actId="478"/>
          <ac:graphicFrameMkLst>
            <pc:docMk/>
            <pc:sldMk cId="2432056739" sldId="342"/>
            <ac:graphicFrameMk id="5" creationId="{4DBEF542-502B-D4FF-D9C0-1D6CAB490855}"/>
          </ac:graphicFrameMkLst>
        </pc:graphicFrameChg>
        <pc:picChg chg="del">
          <ac:chgData name="Kieyl Ponce" userId="00524dbf-861f-4ea1-b944-7975a6e223a8" providerId="ADAL" clId="{2BC2229A-2D28-4E5D-B4FF-0057165F54A1}" dt="2022-11-17T02:01:09.717" v="1060" actId="478"/>
          <ac:picMkLst>
            <pc:docMk/>
            <pc:sldMk cId="2432056739" sldId="342"/>
            <ac:picMk id="7171" creationId="{4C52483E-995A-6CDF-3202-938657DC4B89}"/>
          </ac:picMkLst>
        </pc:picChg>
        <pc:picChg chg="del">
          <ac:chgData name="Kieyl Ponce" userId="00524dbf-861f-4ea1-b944-7975a6e223a8" providerId="ADAL" clId="{2BC2229A-2D28-4E5D-B4FF-0057165F54A1}" dt="2022-11-17T02:01:09.717" v="1060" actId="478"/>
          <ac:picMkLst>
            <pc:docMk/>
            <pc:sldMk cId="2432056739" sldId="342"/>
            <ac:picMk id="7172" creationId="{95FF340A-127A-D105-E8D6-EB9968155CE1}"/>
          </ac:picMkLst>
        </pc:picChg>
      </pc:sldChg>
      <pc:sldChg chg="addSp delSp modSp add mod">
        <pc:chgData name="Kieyl Ponce" userId="00524dbf-861f-4ea1-b944-7975a6e223a8" providerId="ADAL" clId="{2BC2229A-2D28-4E5D-B4FF-0057165F54A1}" dt="2022-11-17T02:09:11.081" v="1145" actId="20577"/>
        <pc:sldMkLst>
          <pc:docMk/>
          <pc:sldMk cId="1844555613" sldId="343"/>
        </pc:sldMkLst>
        <pc:spChg chg="mod">
          <ac:chgData name="Kieyl Ponce" userId="00524dbf-861f-4ea1-b944-7975a6e223a8" providerId="ADAL" clId="{2BC2229A-2D28-4E5D-B4FF-0057165F54A1}" dt="2022-11-17T02:09:11.081" v="1145" actId="20577"/>
          <ac:spMkLst>
            <pc:docMk/>
            <pc:sldMk cId="1844555613" sldId="343"/>
            <ac:spMk id="5" creationId="{026790D8-21E6-B169-E4FC-B8957C5170E8}"/>
          </ac:spMkLst>
        </pc:spChg>
        <pc:picChg chg="del">
          <ac:chgData name="Kieyl Ponce" userId="00524dbf-861f-4ea1-b944-7975a6e223a8" providerId="ADAL" clId="{2BC2229A-2D28-4E5D-B4FF-0057165F54A1}" dt="2022-11-17T02:09:04.051" v="1139" actId="478"/>
          <ac:picMkLst>
            <pc:docMk/>
            <pc:sldMk cId="1844555613" sldId="343"/>
            <ac:picMk id="3" creationId="{17DDE10D-26D4-BE1D-8D47-612F5D77A42F}"/>
          </ac:picMkLst>
        </pc:picChg>
        <pc:picChg chg="add mod">
          <ac:chgData name="Kieyl Ponce" userId="00524dbf-861f-4ea1-b944-7975a6e223a8" providerId="ADAL" clId="{2BC2229A-2D28-4E5D-B4FF-0057165F54A1}" dt="2022-11-17T02:09:07.390" v="1141" actId="1076"/>
          <ac:picMkLst>
            <pc:docMk/>
            <pc:sldMk cId="1844555613" sldId="343"/>
            <ac:picMk id="4" creationId="{F3E2EF84-75A5-5771-2143-D3FBD13326B9}"/>
          </ac:picMkLst>
        </pc:picChg>
      </pc:sldChg>
    </pc:docChg>
  </pc:docChgLst>
  <pc:docChgLst>
    <pc:chgData name="Allan Vincent Nefalar" userId="S::aonefalar2@student.apc.edu.ph::630d4b2a-ac5d-42b5-bdfd-df490ddf05e5" providerId="AD" clId="Web-{86A01AFF-EAFE-4BF6-B7BD-DA0E1D50665A}"/>
    <pc:docChg chg="modSld sldOrd modSection">
      <pc:chgData name="Allan Vincent Nefalar" userId="S::aonefalar2@student.apc.edu.ph::630d4b2a-ac5d-42b5-bdfd-df490ddf05e5" providerId="AD" clId="Web-{86A01AFF-EAFE-4BF6-B7BD-DA0E1D50665A}" dt="2023-01-13T03:43:11.709" v="9"/>
      <pc:docMkLst>
        <pc:docMk/>
      </pc:docMkLst>
      <pc:sldChg chg="mod ord modShow">
        <pc:chgData name="Allan Vincent Nefalar" userId="S::aonefalar2@student.apc.edu.ph::630d4b2a-ac5d-42b5-bdfd-df490ddf05e5" providerId="AD" clId="Web-{86A01AFF-EAFE-4BF6-B7BD-DA0E1D50665A}" dt="2023-01-13T03:43:11.709" v="8"/>
        <pc:sldMkLst>
          <pc:docMk/>
          <pc:sldMk cId="0" sldId="257"/>
        </pc:sldMkLst>
      </pc:sldChg>
      <pc:sldChg chg="mod ord modShow">
        <pc:chgData name="Allan Vincent Nefalar" userId="S::aonefalar2@student.apc.edu.ph::630d4b2a-ac5d-42b5-bdfd-df490ddf05e5" providerId="AD" clId="Web-{86A01AFF-EAFE-4BF6-B7BD-DA0E1D50665A}" dt="2023-01-13T03:43:11.709" v="6"/>
        <pc:sldMkLst>
          <pc:docMk/>
          <pc:sldMk cId="0" sldId="276"/>
        </pc:sldMkLst>
      </pc:sldChg>
      <pc:sldChg chg="mod ord modShow">
        <pc:chgData name="Allan Vincent Nefalar" userId="S::aonefalar2@student.apc.edu.ph::630d4b2a-ac5d-42b5-bdfd-df490ddf05e5" providerId="AD" clId="Web-{86A01AFF-EAFE-4BF6-B7BD-DA0E1D50665A}" dt="2023-01-13T03:43:11.709" v="7"/>
        <pc:sldMkLst>
          <pc:docMk/>
          <pc:sldMk cId="3149952759" sldId="308"/>
        </pc:sldMkLst>
      </pc:sldChg>
      <pc:sldChg chg="mod ord modShow">
        <pc:chgData name="Allan Vincent Nefalar" userId="S::aonefalar2@student.apc.edu.ph::630d4b2a-ac5d-42b5-bdfd-df490ddf05e5" providerId="AD" clId="Web-{86A01AFF-EAFE-4BF6-B7BD-DA0E1D50665A}" dt="2023-01-13T03:43:11.694" v="5"/>
        <pc:sldMkLst>
          <pc:docMk/>
          <pc:sldMk cId="4253927403" sldId="320"/>
        </pc:sldMkLst>
      </pc:sldChg>
      <pc:sldChg chg="mod ord modShow">
        <pc:chgData name="Allan Vincent Nefalar" userId="S::aonefalar2@student.apc.edu.ph::630d4b2a-ac5d-42b5-bdfd-df490ddf05e5" providerId="AD" clId="Web-{86A01AFF-EAFE-4BF6-B7BD-DA0E1D50665A}" dt="2023-01-13T03:43:11.709" v="9"/>
        <pc:sldMkLst>
          <pc:docMk/>
          <pc:sldMk cId="407287405" sldId="332"/>
        </pc:sldMkLst>
      </pc:sldChg>
    </pc:docChg>
  </pc:docChgLst>
  <pc:docChgLst>
    <pc:chgData name="Allan Vincent Nefalar" userId="S::aonefalar2@student.apc.edu.ph::630d4b2a-ac5d-42b5-bdfd-df490ddf05e5" providerId="AD" clId="Web-{EB328282-6DFE-B86C-3002-6B9CAAF06AE4}"/>
    <pc:docChg chg="modSld">
      <pc:chgData name="Allan Vincent Nefalar" userId="S::aonefalar2@student.apc.edu.ph::630d4b2a-ac5d-42b5-bdfd-df490ddf05e5" providerId="AD" clId="Web-{EB328282-6DFE-B86C-3002-6B9CAAF06AE4}" dt="2022-06-05T14:56:08.439" v="2" actId="1076"/>
      <pc:docMkLst>
        <pc:docMk/>
      </pc:docMkLst>
      <pc:sldChg chg="modSp">
        <pc:chgData name="Allan Vincent Nefalar" userId="S::aonefalar2@student.apc.edu.ph::630d4b2a-ac5d-42b5-bdfd-df490ddf05e5" providerId="AD" clId="Web-{EB328282-6DFE-B86C-3002-6B9CAAF06AE4}" dt="2022-06-05T14:56:08.439" v="2" actId="1076"/>
        <pc:sldMkLst>
          <pc:docMk/>
          <pc:sldMk cId="1763856693" sldId="294"/>
        </pc:sldMkLst>
        <pc:picChg chg="mod">
          <ac:chgData name="Allan Vincent Nefalar" userId="S::aonefalar2@student.apc.edu.ph::630d4b2a-ac5d-42b5-bdfd-df490ddf05e5" providerId="AD" clId="Web-{EB328282-6DFE-B86C-3002-6B9CAAF06AE4}" dt="2022-06-05T14:56:08.439" v="2" actId="1076"/>
          <ac:picMkLst>
            <pc:docMk/>
            <pc:sldMk cId="1763856693" sldId="294"/>
            <ac:picMk id="8" creationId="{A6A7C931-22F5-DD4B-C2A2-5BE6A832BDC0}"/>
          </ac:picMkLst>
        </pc:picChg>
      </pc:sldChg>
    </pc:docChg>
  </pc:docChgLst>
  <pc:docChgLst>
    <pc:chgData name="Patrick Cortez" userId="S::pacortez2@student.apc.edu.ph::c91ae468-b31e-4ef8-9a08-4d496fbde8ce" providerId="AD" clId="Web-{DB4453C6-8016-4DBA-A8CF-51CEEBF175C3}"/>
    <pc:docChg chg="addSld delSld modSld modSection">
      <pc:chgData name="Patrick Cortez" userId="S::pacortez2@student.apc.edu.ph::c91ae468-b31e-4ef8-9a08-4d496fbde8ce" providerId="AD" clId="Web-{DB4453C6-8016-4DBA-A8CF-51CEEBF175C3}" dt="2023-02-24T05:26:08.137" v="457"/>
      <pc:docMkLst>
        <pc:docMk/>
      </pc:docMkLst>
      <pc:sldChg chg="modSp">
        <pc:chgData name="Patrick Cortez" userId="S::pacortez2@student.apc.edu.ph::c91ae468-b31e-4ef8-9a08-4d496fbde8ce" providerId="AD" clId="Web-{DB4453C6-8016-4DBA-A8CF-51CEEBF175C3}" dt="2023-02-24T05:15:08.224" v="389" actId="14100"/>
        <pc:sldMkLst>
          <pc:docMk/>
          <pc:sldMk cId="0" sldId="257"/>
        </pc:sldMkLst>
        <pc:spChg chg="mod">
          <ac:chgData name="Patrick Cortez" userId="S::pacortez2@student.apc.edu.ph::c91ae468-b31e-4ef8-9a08-4d496fbde8ce" providerId="AD" clId="Web-{DB4453C6-8016-4DBA-A8CF-51CEEBF175C3}" dt="2023-02-24T05:15:08.224" v="389" actId="14100"/>
          <ac:spMkLst>
            <pc:docMk/>
            <pc:sldMk cId="0" sldId="257"/>
            <ac:spMk id="92" creationId="{02DB66E3-1E78-6F50-E5DF-3E077A5D7533}"/>
          </ac:spMkLst>
        </pc:spChg>
        <pc:spChg chg="mod">
          <ac:chgData name="Patrick Cortez" userId="S::pacortez2@student.apc.edu.ph::c91ae468-b31e-4ef8-9a08-4d496fbde8ce" providerId="AD" clId="Web-{DB4453C6-8016-4DBA-A8CF-51CEEBF175C3}" dt="2023-02-24T05:14:08.347" v="377" actId="20577"/>
          <ac:spMkLst>
            <pc:docMk/>
            <pc:sldMk cId="0" sldId="257"/>
            <ac:spMk id="97" creationId="{6A54E83B-F597-0A4E-DFF0-22EB5F7C15CD}"/>
          </ac:spMkLst>
        </pc:spChg>
        <pc:spChg chg="mod">
          <ac:chgData name="Patrick Cortez" userId="S::pacortez2@student.apc.edu.ph::c91ae468-b31e-4ef8-9a08-4d496fbde8ce" providerId="AD" clId="Web-{DB4453C6-8016-4DBA-A8CF-51CEEBF175C3}" dt="2023-02-24T04:56:53.843" v="70" actId="14100"/>
          <ac:spMkLst>
            <pc:docMk/>
            <pc:sldMk cId="0" sldId="257"/>
            <ac:spMk id="157" creationId="{CDE1ADAE-DD49-7045-D3A7-D52E074C02A8}"/>
          </ac:spMkLst>
        </pc:spChg>
        <pc:spChg chg="mod">
          <ac:chgData name="Patrick Cortez" userId="S::pacortez2@student.apc.edu.ph::c91ae468-b31e-4ef8-9a08-4d496fbde8ce" providerId="AD" clId="Web-{DB4453C6-8016-4DBA-A8CF-51CEEBF175C3}" dt="2023-02-24T05:14:32.051" v="382" actId="20577"/>
          <ac:spMkLst>
            <pc:docMk/>
            <pc:sldMk cId="0" sldId="257"/>
            <ac:spMk id="164" creationId="{983C1240-B605-EC22-6FCA-780D62DA78CE}"/>
          </ac:spMkLst>
        </pc:spChg>
        <pc:spChg chg="mod">
          <ac:chgData name="Patrick Cortez" userId="S::pacortez2@student.apc.edu.ph::c91ae468-b31e-4ef8-9a08-4d496fbde8ce" providerId="AD" clId="Web-{DB4453C6-8016-4DBA-A8CF-51CEEBF175C3}" dt="2023-02-24T04:56:35.311" v="65" actId="1076"/>
          <ac:spMkLst>
            <pc:docMk/>
            <pc:sldMk cId="0" sldId="257"/>
            <ac:spMk id="166" creationId="{BB6BFC04-5E06-95DC-631A-3EBAC0B3A566}"/>
          </ac:spMkLst>
        </pc:spChg>
        <pc:spChg chg="mod">
          <ac:chgData name="Patrick Cortez" userId="S::pacortez2@student.apc.edu.ph::c91ae468-b31e-4ef8-9a08-4d496fbde8ce" providerId="AD" clId="Web-{DB4453C6-8016-4DBA-A8CF-51CEEBF175C3}" dt="2023-02-24T04:56:20.091" v="62" actId="1076"/>
          <ac:spMkLst>
            <pc:docMk/>
            <pc:sldMk cId="0" sldId="257"/>
            <ac:spMk id="171" creationId="{EFB04A2B-5384-6EB7-42D4-6BD0DB9995D3}"/>
          </ac:spMkLst>
        </pc:spChg>
      </pc:sldChg>
      <pc:sldChg chg="add del">
        <pc:chgData name="Patrick Cortez" userId="S::pacortez2@student.apc.edu.ph::c91ae468-b31e-4ef8-9a08-4d496fbde8ce" providerId="AD" clId="Web-{DB4453C6-8016-4DBA-A8CF-51CEEBF175C3}" dt="2023-02-24T05:25:41.808" v="455"/>
        <pc:sldMkLst>
          <pc:docMk/>
          <pc:sldMk cId="0" sldId="273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02.549" v="280"/>
        <pc:sldMkLst>
          <pc:docMk/>
          <pc:sldMk cId="0" sldId="276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11.745" v="433"/>
        <pc:sldMkLst>
          <pc:docMk/>
          <pc:sldMk cId="0" sldId="278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11.338" v="432"/>
        <pc:sldMkLst>
          <pc:docMk/>
          <pc:sldMk cId="3637056787" sldId="292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08.573" v="431"/>
        <pc:sldMkLst>
          <pc:docMk/>
          <pc:sldMk cId="1482152406" sldId="293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16.229" v="435"/>
        <pc:sldMkLst>
          <pc:docMk/>
          <pc:sldMk cId="2052723978" sldId="301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13.807" v="434"/>
        <pc:sldMkLst>
          <pc:docMk/>
          <pc:sldMk cId="2135892154" sldId="309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37.831" v="281"/>
        <pc:sldMkLst>
          <pc:docMk/>
          <pc:sldMk cId="1927746757" sldId="310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5.988" v="288"/>
        <pc:sldMkLst>
          <pc:docMk/>
          <pc:sldMk cId="412866683" sldId="311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4.855" v="440"/>
        <pc:sldMkLst>
          <pc:docMk/>
          <pc:sldMk cId="2210368327" sldId="313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6.589" v="442"/>
        <pc:sldMkLst>
          <pc:docMk/>
          <pc:sldMk cId="2259966313" sldId="314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6.573" v="441"/>
        <pc:sldMkLst>
          <pc:docMk/>
          <pc:sldMk cId="627949298" sldId="315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46.457" v="283"/>
        <pc:sldMkLst>
          <pc:docMk/>
          <pc:sldMk cId="3744425075" sldId="316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2.823" v="438"/>
        <pc:sldMkLst>
          <pc:docMk/>
          <pc:sldMk cId="2808538004" sldId="317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48.972" v="284"/>
        <pc:sldMkLst>
          <pc:docMk/>
          <pc:sldMk cId="4003975396" sldId="318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19.386" v="436"/>
        <pc:sldMkLst>
          <pc:docMk/>
          <pc:sldMk cId="3287892487" sldId="319"/>
        </pc:sldMkLst>
      </pc:sldChg>
      <pc:sldChg chg="modSp">
        <pc:chgData name="Patrick Cortez" userId="S::pacortez2@student.apc.edu.ph::c91ae468-b31e-4ef8-9a08-4d496fbde8ce" providerId="AD" clId="Web-{DB4453C6-8016-4DBA-A8CF-51CEEBF175C3}" dt="2023-02-24T05:13:20.548" v="376" actId="20577"/>
        <pc:sldMkLst>
          <pc:docMk/>
          <pc:sldMk cId="4253927403" sldId="320"/>
        </pc:sldMkLst>
        <pc:spChg chg="mod">
          <ac:chgData name="Patrick Cortez" userId="S::pacortez2@student.apc.edu.ph::c91ae468-b31e-4ef8-9a08-4d496fbde8ce" providerId="AD" clId="Web-{DB4453C6-8016-4DBA-A8CF-51CEEBF175C3}" dt="2023-02-24T05:13:20.548" v="376" actId="20577"/>
          <ac:spMkLst>
            <pc:docMk/>
            <pc:sldMk cId="4253927403" sldId="320"/>
            <ac:spMk id="18" creationId="{F555827F-88ED-0A70-4C41-B140B701F4F6}"/>
          </ac:spMkLst>
        </pc:spChg>
      </pc:sldChg>
      <pc:sldChg chg="del">
        <pc:chgData name="Patrick Cortez" userId="S::pacortez2@student.apc.edu.ph::c91ae468-b31e-4ef8-9a08-4d496fbde8ce" providerId="AD" clId="Web-{DB4453C6-8016-4DBA-A8CF-51CEEBF175C3}" dt="2023-02-24T05:25:21.120" v="437"/>
        <pc:sldMkLst>
          <pc:docMk/>
          <pc:sldMk cId="3854735482" sldId="321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1.254" v="285"/>
        <pc:sldMkLst>
          <pc:docMk/>
          <pc:sldMk cId="956317085" sldId="325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3.136" v="439"/>
        <pc:sldMkLst>
          <pc:docMk/>
          <pc:sldMk cId="1876890160" sldId="327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6.605" v="443"/>
        <pc:sldMkLst>
          <pc:docMk/>
          <pc:sldMk cId="2349788436" sldId="328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8.683" v="444"/>
        <pc:sldMkLst>
          <pc:docMk/>
          <pc:sldMk cId="629964782" sldId="329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28.714" v="445"/>
        <pc:sldMkLst>
          <pc:docMk/>
          <pc:sldMk cId="3088822138" sldId="330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0.636" v="446"/>
        <pc:sldMkLst>
          <pc:docMk/>
          <pc:sldMk cId="2241873414" sldId="331"/>
        </pc:sldMkLst>
      </pc:sldChg>
      <pc:sldChg chg="modSp">
        <pc:chgData name="Patrick Cortez" userId="S::pacortez2@student.apc.edu.ph::c91ae468-b31e-4ef8-9a08-4d496fbde8ce" providerId="AD" clId="Web-{DB4453C6-8016-4DBA-A8CF-51CEEBF175C3}" dt="2023-02-24T04:55:50.997" v="56" actId="20577"/>
        <pc:sldMkLst>
          <pc:docMk/>
          <pc:sldMk cId="407287405" sldId="332"/>
        </pc:sldMkLst>
        <pc:spChg chg="mod">
          <ac:chgData name="Patrick Cortez" userId="S::pacortez2@student.apc.edu.ph::c91ae468-b31e-4ef8-9a08-4d496fbde8ce" providerId="AD" clId="Web-{DB4453C6-8016-4DBA-A8CF-51CEEBF175C3}" dt="2023-02-24T04:55:50.997" v="56" actId="20577"/>
          <ac:spMkLst>
            <pc:docMk/>
            <pc:sldMk cId="407287405" sldId="332"/>
            <ac:spMk id="68" creationId="{B423FB48-BC64-D096-0055-7D58EB9FCB5A}"/>
          </ac:spMkLst>
        </pc:spChg>
      </pc:sldChg>
      <pc:sldChg chg="del">
        <pc:chgData name="Patrick Cortez" userId="S::pacortez2@student.apc.edu.ph::c91ae468-b31e-4ef8-9a08-4d496fbde8ce" providerId="AD" clId="Web-{DB4453C6-8016-4DBA-A8CF-51CEEBF175C3}" dt="2023-02-24T05:06:43.988" v="282"/>
        <pc:sldMkLst>
          <pc:docMk/>
          <pc:sldMk cId="471220008" sldId="334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3.848" v="286"/>
        <pc:sldMkLst>
          <pc:docMk/>
          <pc:sldMk cId="1772259422" sldId="335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6.379" v="289"/>
        <pc:sldMkLst>
          <pc:docMk/>
          <pc:sldMk cId="1298823379" sldId="336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8.863" v="290"/>
        <pc:sldMkLst>
          <pc:docMk/>
          <pc:sldMk cId="1811702943" sldId="337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9.254" v="291"/>
        <pc:sldMkLst>
          <pc:docMk/>
          <pc:sldMk cId="1387562038" sldId="338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7:01.067" v="292"/>
        <pc:sldMkLst>
          <pc:docMk/>
          <pc:sldMk cId="2852820697" sldId="339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7:03.192" v="293"/>
        <pc:sldMkLst>
          <pc:docMk/>
          <pc:sldMk cId="2011995053" sldId="340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7:05.723" v="294"/>
        <pc:sldMkLst>
          <pc:docMk/>
          <pc:sldMk cId="3697161919" sldId="341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7:05.739" v="295"/>
        <pc:sldMkLst>
          <pc:docMk/>
          <pc:sldMk cId="2432056739" sldId="342"/>
        </pc:sldMkLst>
      </pc:sldChg>
      <pc:sldChg chg="del">
        <pc:chgData name="Patrick Cortez" userId="S::pacortez2@student.apc.edu.ph::c91ae468-b31e-4ef8-9a08-4d496fbde8ce" providerId="AD" clId="Web-{DB4453C6-8016-4DBA-A8CF-51CEEBF175C3}" dt="2023-02-24T05:06:54.191" v="287"/>
        <pc:sldMkLst>
          <pc:docMk/>
          <pc:sldMk cId="1844555613" sldId="343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2.417" v="447"/>
        <pc:sldMkLst>
          <pc:docMk/>
          <pc:sldMk cId="2229521430" sldId="344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4.183" v="448"/>
        <pc:sldMkLst>
          <pc:docMk/>
          <pc:sldMk cId="1218952341" sldId="345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5.917" v="449"/>
        <pc:sldMkLst>
          <pc:docMk/>
          <pc:sldMk cId="109359411" sldId="346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5.964" v="450"/>
        <pc:sldMkLst>
          <pc:docMk/>
          <pc:sldMk cId="468082894" sldId="347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7.777" v="451"/>
        <pc:sldMkLst>
          <pc:docMk/>
          <pc:sldMk cId="1425621625" sldId="348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8.089" v="452"/>
        <pc:sldMkLst>
          <pc:docMk/>
          <pc:sldMk cId="479429033" sldId="349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5:39.886" v="453"/>
        <pc:sldMkLst>
          <pc:docMk/>
          <pc:sldMk cId="1612099455" sldId="350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6:05.950" v="456"/>
        <pc:sldMkLst>
          <pc:docMk/>
          <pc:sldMk cId="1365131767" sldId="351"/>
        </pc:sldMkLst>
      </pc:sldChg>
      <pc:sldChg chg="del">
        <pc:chgData name="Patrick Cortez" userId="S::pacortez2@student.apc.edu.ph::c91ae468-b31e-4ef8-9a08-4d496fbde8ce" providerId="AD" clId="Web-{DB4453C6-8016-4DBA-A8CF-51CEEBF175C3}" dt="2023-02-24T05:26:08.137" v="457"/>
        <pc:sldMkLst>
          <pc:docMk/>
          <pc:sldMk cId="2796034141" sldId="352"/>
        </pc:sldMkLst>
      </pc:sldChg>
      <pc:sldChg chg="addSp delSp modSp">
        <pc:chgData name="Patrick Cortez" userId="S::pacortez2@student.apc.edu.ph::c91ae468-b31e-4ef8-9a08-4d496fbde8ce" providerId="AD" clId="Web-{DB4453C6-8016-4DBA-A8CF-51CEEBF175C3}" dt="2023-02-24T05:23:03.850" v="417"/>
        <pc:sldMkLst>
          <pc:docMk/>
          <pc:sldMk cId="2487706763" sldId="354"/>
        </pc:sldMkLst>
        <pc:spChg chg="del">
          <ac:chgData name="Patrick Cortez" userId="S::pacortez2@student.apc.edu.ph::c91ae468-b31e-4ef8-9a08-4d496fbde8ce" providerId="AD" clId="Web-{DB4453C6-8016-4DBA-A8CF-51CEEBF175C3}" dt="2023-02-24T05:22:01.066" v="411"/>
          <ac:spMkLst>
            <pc:docMk/>
            <pc:sldMk cId="2487706763" sldId="354"/>
            <ac:spMk id="2" creationId="{532F54E5-D8B7-8342-732E-10A8A34AE38D}"/>
          </ac:spMkLst>
        </pc:spChg>
        <pc:picChg chg="add del">
          <ac:chgData name="Patrick Cortez" userId="S::pacortez2@student.apc.edu.ph::c91ae468-b31e-4ef8-9a08-4d496fbde8ce" providerId="AD" clId="Web-{DB4453C6-8016-4DBA-A8CF-51CEEBF175C3}" dt="2023-02-24T05:23:03.850" v="417"/>
          <ac:picMkLst>
            <pc:docMk/>
            <pc:sldMk cId="2487706763" sldId="354"/>
            <ac:picMk id="4" creationId="{2F67D2DF-5DA5-612B-0FB8-BF678184D5C0}"/>
          </ac:picMkLst>
        </pc:picChg>
        <pc:picChg chg="mod">
          <ac:chgData name="Patrick Cortez" userId="S::pacortez2@student.apc.edu.ph::c91ae468-b31e-4ef8-9a08-4d496fbde8ce" providerId="AD" clId="Web-{DB4453C6-8016-4DBA-A8CF-51CEEBF175C3}" dt="2023-02-24T05:22:11.676" v="413" actId="14100"/>
          <ac:picMkLst>
            <pc:docMk/>
            <pc:sldMk cId="2487706763" sldId="354"/>
            <ac:picMk id="5" creationId="{59A6E37B-7340-F30B-5D8A-25B699588893}"/>
          </ac:picMkLst>
        </pc:picChg>
        <pc:picChg chg="add del mod">
          <ac:chgData name="Patrick Cortez" userId="S::pacortez2@student.apc.edu.ph::c91ae468-b31e-4ef8-9a08-4d496fbde8ce" providerId="AD" clId="Web-{DB4453C6-8016-4DBA-A8CF-51CEEBF175C3}" dt="2023-02-24T05:23:01.553" v="415"/>
          <ac:picMkLst>
            <pc:docMk/>
            <pc:sldMk cId="2487706763" sldId="354"/>
            <ac:picMk id="6" creationId="{9F74A15D-DEE9-3B2C-D4C5-3882974A378F}"/>
          </ac:picMkLst>
        </pc:picChg>
      </pc:sldChg>
      <pc:sldChg chg="addSp delSp modSp add replId">
        <pc:chgData name="Patrick Cortez" userId="S::pacortez2@student.apc.edu.ph::c91ae468-b31e-4ef8-9a08-4d496fbde8ce" providerId="AD" clId="Web-{DB4453C6-8016-4DBA-A8CF-51CEEBF175C3}" dt="2023-02-24T05:23:13.491" v="418"/>
        <pc:sldMkLst>
          <pc:docMk/>
          <pc:sldMk cId="1020498906" sldId="355"/>
        </pc:sldMkLst>
        <pc:spChg chg="del">
          <ac:chgData name="Patrick Cortez" userId="S::pacortez2@student.apc.edu.ph::c91ae468-b31e-4ef8-9a08-4d496fbde8ce" providerId="AD" clId="Web-{DB4453C6-8016-4DBA-A8CF-51CEEBF175C3}" dt="2023-02-24T05:19:08.967" v="398"/>
          <ac:spMkLst>
            <pc:docMk/>
            <pc:sldMk cId="1020498906" sldId="355"/>
            <ac:spMk id="2" creationId="{532F54E5-D8B7-8342-732E-10A8A34AE38D}"/>
          </ac:spMkLst>
        </pc:spChg>
        <pc:picChg chg="del">
          <ac:chgData name="Patrick Cortez" userId="S::pacortez2@student.apc.edu.ph::c91ae468-b31e-4ef8-9a08-4d496fbde8ce" providerId="AD" clId="Web-{DB4453C6-8016-4DBA-A8CF-51CEEBF175C3}" dt="2023-02-24T05:17:42.448" v="393"/>
          <ac:picMkLst>
            <pc:docMk/>
            <pc:sldMk cId="1020498906" sldId="355"/>
            <ac:picMk id="6" creationId="{F6D69EB7-E253-87FE-5B22-E00EF5702074}"/>
          </ac:picMkLst>
        </pc:picChg>
        <pc:picChg chg="del mod">
          <ac:chgData name="Patrick Cortez" userId="S::pacortez2@student.apc.edu.ph::c91ae468-b31e-4ef8-9a08-4d496fbde8ce" providerId="AD" clId="Web-{DB4453C6-8016-4DBA-A8CF-51CEEBF175C3}" dt="2023-02-24T05:16:31.321" v="391"/>
          <ac:picMkLst>
            <pc:docMk/>
            <pc:sldMk cId="1020498906" sldId="355"/>
            <ac:picMk id="7" creationId="{716E83DB-E6CC-BEC8-DC98-499282A8B5BA}"/>
          </ac:picMkLst>
        </pc:picChg>
        <pc:picChg chg="add del mod">
          <ac:chgData name="Patrick Cortez" userId="S::pacortez2@student.apc.edu.ph::c91ae468-b31e-4ef8-9a08-4d496fbde8ce" providerId="AD" clId="Web-{DB4453C6-8016-4DBA-A8CF-51CEEBF175C3}" dt="2023-02-24T05:19:06.670" v="397"/>
          <ac:picMkLst>
            <pc:docMk/>
            <pc:sldMk cId="1020498906" sldId="355"/>
            <ac:picMk id="8" creationId="{A614F24B-3DA8-8D0D-CA69-A13631C68276}"/>
          </ac:picMkLst>
        </pc:picChg>
        <pc:picChg chg="add mod">
          <ac:chgData name="Patrick Cortez" userId="S::pacortez2@student.apc.edu.ph::c91ae468-b31e-4ef8-9a08-4d496fbde8ce" providerId="AD" clId="Web-{DB4453C6-8016-4DBA-A8CF-51CEEBF175C3}" dt="2023-02-24T05:19:17.795" v="401" actId="14100"/>
          <ac:picMkLst>
            <pc:docMk/>
            <pc:sldMk cId="1020498906" sldId="355"/>
            <ac:picMk id="9" creationId="{C799C95E-FA22-11A3-0D21-84BF9B0A1C9F}"/>
          </ac:picMkLst>
        </pc:picChg>
        <pc:picChg chg="add mod">
          <ac:chgData name="Patrick Cortez" userId="S::pacortez2@student.apc.edu.ph::c91ae468-b31e-4ef8-9a08-4d496fbde8ce" providerId="AD" clId="Web-{DB4453C6-8016-4DBA-A8CF-51CEEBF175C3}" dt="2023-02-24T05:20:18.453" v="405" actId="14100"/>
          <ac:picMkLst>
            <pc:docMk/>
            <pc:sldMk cId="1020498906" sldId="355"/>
            <ac:picMk id="10" creationId="{5C218B79-BB4B-6D39-9AA6-0B6D3E94A8FC}"/>
          </ac:picMkLst>
        </pc:picChg>
        <pc:picChg chg="add del mod">
          <ac:chgData name="Patrick Cortez" userId="S::pacortez2@student.apc.edu.ph::c91ae468-b31e-4ef8-9a08-4d496fbde8ce" providerId="AD" clId="Web-{DB4453C6-8016-4DBA-A8CF-51CEEBF175C3}" dt="2023-02-24T05:23:13.491" v="418"/>
          <ac:picMkLst>
            <pc:docMk/>
            <pc:sldMk cId="1020498906" sldId="355"/>
            <ac:picMk id="11" creationId="{1A3B3AAA-24AE-E4C5-F703-7948DD93BB7F}"/>
          </ac:picMkLst>
        </pc:picChg>
      </pc:sldChg>
      <pc:sldChg chg="addSp delSp modSp add replId">
        <pc:chgData name="Patrick Cortez" userId="S::pacortez2@student.apc.edu.ph::c91ae468-b31e-4ef8-9a08-4d496fbde8ce" providerId="AD" clId="Web-{DB4453C6-8016-4DBA-A8CF-51CEEBF175C3}" dt="2023-02-24T05:24:42.728" v="430" actId="14100"/>
        <pc:sldMkLst>
          <pc:docMk/>
          <pc:sldMk cId="3906081607" sldId="356"/>
        </pc:sldMkLst>
        <pc:picChg chg="add mod">
          <ac:chgData name="Patrick Cortez" userId="S::pacortez2@student.apc.edu.ph::c91ae468-b31e-4ef8-9a08-4d496fbde8ce" providerId="AD" clId="Web-{DB4453C6-8016-4DBA-A8CF-51CEEBF175C3}" dt="2023-02-24T05:23:37.460" v="424" actId="14100"/>
          <ac:picMkLst>
            <pc:docMk/>
            <pc:sldMk cId="3906081607" sldId="356"/>
            <ac:picMk id="2" creationId="{F3B918F4-90BF-1095-E78D-5A8C158E1889}"/>
          </ac:picMkLst>
        </pc:picChg>
        <pc:picChg chg="add mod">
          <ac:chgData name="Patrick Cortez" userId="S::pacortez2@student.apc.edu.ph::c91ae468-b31e-4ef8-9a08-4d496fbde8ce" providerId="AD" clId="Web-{DB4453C6-8016-4DBA-A8CF-51CEEBF175C3}" dt="2023-02-24T05:24:42.728" v="430" actId="14100"/>
          <ac:picMkLst>
            <pc:docMk/>
            <pc:sldMk cId="3906081607" sldId="356"/>
            <ac:picMk id="4" creationId="{857176DE-DE36-546E-9EBA-6C85419A3B57}"/>
          </ac:picMkLst>
        </pc:picChg>
        <pc:picChg chg="del">
          <ac:chgData name="Patrick Cortez" userId="S::pacortez2@student.apc.edu.ph::c91ae468-b31e-4ef8-9a08-4d496fbde8ce" providerId="AD" clId="Web-{DB4453C6-8016-4DBA-A8CF-51CEEBF175C3}" dt="2023-02-24T05:23:26.335" v="420"/>
          <ac:picMkLst>
            <pc:docMk/>
            <pc:sldMk cId="3906081607" sldId="356"/>
            <ac:picMk id="9" creationId="{C799C95E-FA22-11A3-0D21-84BF9B0A1C9F}"/>
          </ac:picMkLst>
        </pc:picChg>
        <pc:picChg chg="del">
          <ac:chgData name="Patrick Cortez" userId="S::pacortez2@student.apc.edu.ph::c91ae468-b31e-4ef8-9a08-4d496fbde8ce" providerId="AD" clId="Web-{DB4453C6-8016-4DBA-A8CF-51CEEBF175C3}" dt="2023-02-24T05:23:35.288" v="421"/>
          <ac:picMkLst>
            <pc:docMk/>
            <pc:sldMk cId="3906081607" sldId="356"/>
            <ac:picMk id="10" creationId="{5C218B79-BB4B-6D39-9AA6-0B6D3E94A8FC}"/>
          </ac:picMkLst>
        </pc:picChg>
      </pc:sldChg>
    </pc:docChg>
  </pc:docChgLst>
  <pc:docChgLst>
    <pc:chgData name="Vincent Nacor" userId="S::vanacor@student.apc.edu.ph::ff9a6c14-2e84-4713-b930-f9438152b254" providerId="AD" clId="Web-{56A28203-5876-465B-A8C9-9C05707F953A}"/>
    <pc:docChg chg="modSld">
      <pc:chgData name="Vincent Nacor" userId="S::vanacor@student.apc.edu.ph::ff9a6c14-2e84-4713-b930-f9438152b254" providerId="AD" clId="Web-{56A28203-5876-465B-A8C9-9C05707F953A}" dt="2023-03-06T15:09:26.371" v="28" actId="20577"/>
      <pc:docMkLst>
        <pc:docMk/>
      </pc:docMkLst>
      <pc:sldChg chg="modSp">
        <pc:chgData name="Vincent Nacor" userId="S::vanacor@student.apc.edu.ph::ff9a6c14-2e84-4713-b930-f9438152b254" providerId="AD" clId="Web-{56A28203-5876-465B-A8C9-9C05707F953A}" dt="2023-03-06T15:09:26.371" v="28" actId="20577"/>
        <pc:sldMkLst>
          <pc:docMk/>
          <pc:sldMk cId="3773729422" sldId="307"/>
        </pc:sldMkLst>
        <pc:spChg chg="mod">
          <ac:chgData name="Vincent Nacor" userId="S::vanacor@student.apc.edu.ph::ff9a6c14-2e84-4713-b930-f9438152b254" providerId="AD" clId="Web-{56A28203-5876-465B-A8C9-9C05707F953A}" dt="2023-03-06T15:09:26.371" v="28" actId="20577"/>
          <ac:spMkLst>
            <pc:docMk/>
            <pc:sldMk cId="3773729422" sldId="307"/>
            <ac:spMk id="68" creationId="{B423FB48-BC64-D096-0055-7D58EB9FCB5A}"/>
          </ac:spMkLst>
        </pc:spChg>
      </pc:sldChg>
      <pc:sldChg chg="modSp">
        <pc:chgData name="Vincent Nacor" userId="S::vanacor@student.apc.edu.ph::ff9a6c14-2e84-4713-b930-f9438152b254" providerId="AD" clId="Web-{56A28203-5876-465B-A8C9-9C05707F953A}" dt="2023-03-06T15:04:47.970" v="5" actId="20577"/>
        <pc:sldMkLst>
          <pc:docMk/>
          <pc:sldMk cId="3149952759" sldId="308"/>
        </pc:sldMkLst>
        <pc:spChg chg="mod">
          <ac:chgData name="Vincent Nacor" userId="S::vanacor@student.apc.edu.ph::ff9a6c14-2e84-4713-b930-f9438152b254" providerId="AD" clId="Web-{56A28203-5876-465B-A8C9-9C05707F953A}" dt="2023-03-06T15:04:47.970" v="5" actId="20577"/>
          <ac:spMkLst>
            <pc:docMk/>
            <pc:sldMk cId="3149952759" sldId="308"/>
            <ac:spMk id="18" creationId="{F555827F-88ED-0A70-4C41-B140B701F4F6}"/>
          </ac:spMkLst>
        </pc:spChg>
      </pc:sldChg>
      <pc:sldChg chg="modSp">
        <pc:chgData name="Vincent Nacor" userId="S::vanacor@student.apc.edu.ph::ff9a6c14-2e84-4713-b930-f9438152b254" providerId="AD" clId="Web-{56A28203-5876-465B-A8C9-9C05707F953A}" dt="2023-03-06T15:08:35.072" v="22" actId="20577"/>
        <pc:sldMkLst>
          <pc:docMk/>
          <pc:sldMk cId="4253927403" sldId="320"/>
        </pc:sldMkLst>
        <pc:spChg chg="mod">
          <ac:chgData name="Vincent Nacor" userId="S::vanacor@student.apc.edu.ph::ff9a6c14-2e84-4713-b930-f9438152b254" providerId="AD" clId="Web-{56A28203-5876-465B-A8C9-9C05707F953A}" dt="2023-03-06T15:08:35.072" v="22" actId="20577"/>
          <ac:spMkLst>
            <pc:docMk/>
            <pc:sldMk cId="4253927403" sldId="320"/>
            <ac:spMk id="18" creationId="{F555827F-88ED-0A70-4C41-B140B701F4F6}"/>
          </ac:spMkLst>
        </pc:spChg>
      </pc:sldChg>
      <pc:sldChg chg="modSp">
        <pc:chgData name="Vincent Nacor" userId="S::vanacor@student.apc.edu.ph::ff9a6c14-2e84-4713-b930-f9438152b254" providerId="AD" clId="Web-{56A28203-5876-465B-A8C9-9C05707F953A}" dt="2023-03-06T15:02:14.621" v="2" actId="20577"/>
        <pc:sldMkLst>
          <pc:docMk/>
          <pc:sldMk cId="407287405" sldId="332"/>
        </pc:sldMkLst>
        <pc:spChg chg="mod">
          <ac:chgData name="Vincent Nacor" userId="S::vanacor@student.apc.edu.ph::ff9a6c14-2e84-4713-b930-f9438152b254" providerId="AD" clId="Web-{56A28203-5876-465B-A8C9-9C05707F953A}" dt="2023-03-06T15:02:14.621" v="2" actId="20577"/>
          <ac:spMkLst>
            <pc:docMk/>
            <pc:sldMk cId="407287405" sldId="332"/>
            <ac:spMk id="68" creationId="{B423FB48-BC64-D096-0055-7D58EB9FCB5A}"/>
          </ac:spMkLst>
        </pc:spChg>
      </pc:sldChg>
    </pc:docChg>
  </pc:docChgLst>
  <pc:docChgLst>
    <pc:chgData name="Ruth Morallos" userId="4c334dbb-4564-480a-ab33-748dd875697f" providerId="ADAL" clId="{03FBD9CF-759E-4066-A440-CD23A48F1A6A}"/>
    <pc:docChg chg="undo custSel addSld delSld modSld sldOrd addSection delSection modSection">
      <pc:chgData name="Ruth Morallos" userId="4c334dbb-4564-480a-ab33-748dd875697f" providerId="ADAL" clId="{03FBD9CF-759E-4066-A440-CD23A48F1A6A}" dt="2022-11-11T02:17:02.756" v="39" actId="47"/>
      <pc:docMkLst>
        <pc:docMk/>
      </pc:docMkLst>
      <pc:sldChg chg="del">
        <pc:chgData name="Ruth Morallos" userId="4c334dbb-4564-480a-ab33-748dd875697f" providerId="ADAL" clId="{03FBD9CF-759E-4066-A440-CD23A48F1A6A}" dt="2022-11-10T20:02:27.977" v="2" actId="47"/>
        <pc:sldMkLst>
          <pc:docMk/>
          <pc:sldMk cId="0" sldId="269"/>
        </pc:sldMkLst>
      </pc:sldChg>
      <pc:sldChg chg="add del">
        <pc:chgData name="Ruth Morallos" userId="4c334dbb-4564-480a-ab33-748dd875697f" providerId="ADAL" clId="{03FBD9CF-759E-4066-A440-CD23A48F1A6A}" dt="2022-11-10T19:07:02.843" v="1" actId="47"/>
        <pc:sldMkLst>
          <pc:docMk/>
          <pc:sldMk cId="1358813092" sldId="299"/>
        </pc:sldMkLst>
      </pc:sldChg>
      <pc:sldChg chg="ord">
        <pc:chgData name="Ruth Morallos" userId="4c334dbb-4564-480a-ab33-748dd875697f" providerId="ADAL" clId="{03FBD9CF-759E-4066-A440-CD23A48F1A6A}" dt="2022-11-11T02:03:33.950" v="15"/>
        <pc:sldMkLst>
          <pc:docMk/>
          <pc:sldMk cId="1927746757" sldId="310"/>
        </pc:sldMkLst>
      </pc:sldChg>
      <pc:sldChg chg="addSp delSp modSp mod">
        <pc:chgData name="Ruth Morallos" userId="4c334dbb-4564-480a-ab33-748dd875697f" providerId="ADAL" clId="{03FBD9CF-759E-4066-A440-CD23A48F1A6A}" dt="2022-11-11T01:52:37.178" v="13" actId="1076"/>
        <pc:sldMkLst>
          <pc:docMk/>
          <pc:sldMk cId="1445120007" sldId="323"/>
        </pc:sldMkLst>
        <pc:picChg chg="del">
          <ac:chgData name="Ruth Morallos" userId="4c334dbb-4564-480a-ab33-748dd875697f" providerId="ADAL" clId="{03FBD9CF-759E-4066-A440-CD23A48F1A6A}" dt="2022-11-11T01:51:52.257" v="9" actId="478"/>
          <ac:picMkLst>
            <pc:docMk/>
            <pc:sldMk cId="1445120007" sldId="323"/>
            <ac:picMk id="8" creationId="{9F769FA8-070F-58F5-3DDF-DA77571DE6B6}"/>
          </ac:picMkLst>
        </pc:picChg>
        <pc:picChg chg="add mod">
          <ac:chgData name="Ruth Morallos" userId="4c334dbb-4564-480a-ab33-748dd875697f" providerId="ADAL" clId="{03FBD9CF-759E-4066-A440-CD23A48F1A6A}" dt="2022-11-11T01:52:27.715" v="10" actId="1076"/>
          <ac:picMkLst>
            <pc:docMk/>
            <pc:sldMk cId="1445120007" sldId="323"/>
            <ac:picMk id="9" creationId="{9DE8ED0B-9BFA-138A-D92E-C6083FFD1EE9}"/>
          </ac:picMkLst>
        </pc:picChg>
        <pc:picChg chg="add mod">
          <ac:chgData name="Ruth Morallos" userId="4c334dbb-4564-480a-ab33-748dd875697f" providerId="ADAL" clId="{03FBD9CF-759E-4066-A440-CD23A48F1A6A}" dt="2022-11-11T01:52:37.178" v="13" actId="1076"/>
          <ac:picMkLst>
            <pc:docMk/>
            <pc:sldMk cId="1445120007" sldId="323"/>
            <ac:picMk id="11" creationId="{A3B7ADDB-F403-741D-9BC1-8A2AB2E0D237}"/>
          </ac:picMkLst>
        </pc:picChg>
      </pc:sldChg>
      <pc:sldChg chg="ord">
        <pc:chgData name="Ruth Morallos" userId="4c334dbb-4564-480a-ab33-748dd875697f" providerId="ADAL" clId="{03FBD9CF-759E-4066-A440-CD23A48F1A6A}" dt="2022-11-11T02:07:37.765" v="28"/>
        <pc:sldMkLst>
          <pc:docMk/>
          <pc:sldMk cId="1876890160" sldId="327"/>
        </pc:sldMkLst>
      </pc:sldChg>
    </pc:docChg>
  </pc:docChgLst>
  <pc:docChgLst>
    <pc:chgData name="Ruth Morallos" userId="S::rrmorallos@student.apc.edu.ph::4c334dbb-4564-480a-ab33-748dd875697f" providerId="AD" clId="Web-{7325AE80-F073-150F-0E17-E984312999B2}"/>
    <pc:docChg chg="modSld">
      <pc:chgData name="Ruth Morallos" userId="S::rrmorallos@student.apc.edu.ph::4c334dbb-4564-480a-ab33-748dd875697f" providerId="AD" clId="Web-{7325AE80-F073-150F-0E17-E984312999B2}" dt="2023-03-23T02:18:56.476" v="5" actId="20577"/>
      <pc:docMkLst>
        <pc:docMk/>
      </pc:docMkLst>
      <pc:sldChg chg="modSp">
        <pc:chgData name="Ruth Morallos" userId="S::rrmorallos@student.apc.edu.ph::4c334dbb-4564-480a-ab33-748dd875697f" providerId="AD" clId="Web-{7325AE80-F073-150F-0E17-E984312999B2}" dt="2023-03-23T02:18:56.476" v="5" actId="20577"/>
        <pc:sldMkLst>
          <pc:docMk/>
          <pc:sldMk cId="0" sldId="274"/>
        </pc:sldMkLst>
        <pc:spChg chg="mod">
          <ac:chgData name="Ruth Morallos" userId="S::rrmorallos@student.apc.edu.ph::4c334dbb-4564-480a-ab33-748dd875697f" providerId="AD" clId="Web-{7325AE80-F073-150F-0E17-E984312999B2}" dt="2023-03-23T02:18:44.381" v="1" actId="20577"/>
          <ac:spMkLst>
            <pc:docMk/>
            <pc:sldMk cId="0" sldId="274"/>
            <ac:spMk id="48" creationId="{7B43AFDC-E3BE-40DE-18E3-1938B382A412}"/>
          </ac:spMkLst>
        </pc:spChg>
        <pc:spChg chg="mod">
          <ac:chgData name="Ruth Morallos" userId="S::rrmorallos@student.apc.edu.ph::4c334dbb-4564-480a-ab33-748dd875697f" providerId="AD" clId="Web-{7325AE80-F073-150F-0E17-E984312999B2}" dt="2023-03-23T02:18:56.476" v="5" actId="20577"/>
          <ac:spMkLst>
            <pc:docMk/>
            <pc:sldMk cId="0" sldId="274"/>
            <ac:spMk id="49" creationId="{457FFEF6-665B-9E58-98D0-685497F8D45C}"/>
          </ac:spMkLst>
        </pc:spChg>
        <pc:spChg chg="mod">
          <ac:chgData name="Ruth Morallos" userId="S::rrmorallos@student.apc.edu.ph::4c334dbb-4564-480a-ab33-748dd875697f" providerId="AD" clId="Web-{7325AE80-F073-150F-0E17-E984312999B2}" dt="2023-03-23T02:18:47.881" v="3" actId="20577"/>
          <ac:spMkLst>
            <pc:docMk/>
            <pc:sldMk cId="0" sldId="274"/>
            <ac:spMk id="51" creationId="{18C9CBBA-C1AF-F4B5-6482-F3DB70063CA9}"/>
          </ac:spMkLst>
        </pc:spChg>
      </pc:sldChg>
    </pc:docChg>
  </pc:docChgLst>
  <pc:docChgLst>
    <pc:chgData name="Allan Vincent Nefalar" userId="S::aonefalar2@student.apc.edu.ph::630d4b2a-ac5d-42b5-bdfd-df490ddf05e5" providerId="AD" clId="Web-{1849DEDE-8B69-082A-40B7-EF95B4BAA283}"/>
    <pc:docChg chg="modSld">
      <pc:chgData name="Allan Vincent Nefalar" userId="S::aonefalar2@student.apc.edu.ph::630d4b2a-ac5d-42b5-bdfd-df490ddf05e5" providerId="AD" clId="Web-{1849DEDE-8B69-082A-40B7-EF95B4BAA283}" dt="2023-03-21T06:57:00.873" v="7" actId="14100"/>
      <pc:docMkLst>
        <pc:docMk/>
      </pc:docMkLst>
      <pc:sldChg chg="addSp modSp">
        <pc:chgData name="Allan Vincent Nefalar" userId="S::aonefalar2@student.apc.edu.ph::630d4b2a-ac5d-42b5-bdfd-df490ddf05e5" providerId="AD" clId="Web-{1849DEDE-8B69-082A-40B7-EF95B4BAA283}" dt="2023-03-21T06:56:45.295" v="6" actId="1076"/>
        <pc:sldMkLst>
          <pc:docMk/>
          <pc:sldMk cId="1075059884" sldId="381"/>
        </pc:sldMkLst>
        <pc:picChg chg="add mod">
          <ac:chgData name="Allan Vincent Nefalar" userId="S::aonefalar2@student.apc.edu.ph::630d4b2a-ac5d-42b5-bdfd-df490ddf05e5" providerId="AD" clId="Web-{1849DEDE-8B69-082A-40B7-EF95B4BAA283}" dt="2023-03-21T06:56:45.295" v="6" actId="1076"/>
          <ac:picMkLst>
            <pc:docMk/>
            <pc:sldMk cId="1075059884" sldId="381"/>
            <ac:picMk id="4" creationId="{380A6E83-EE40-DA7D-F666-D94D10DEC5E8}"/>
          </ac:picMkLst>
        </pc:picChg>
      </pc:sldChg>
      <pc:sldChg chg="modSp">
        <pc:chgData name="Allan Vincent Nefalar" userId="S::aonefalar2@student.apc.edu.ph::630d4b2a-ac5d-42b5-bdfd-df490ddf05e5" providerId="AD" clId="Web-{1849DEDE-8B69-082A-40B7-EF95B4BAA283}" dt="2023-03-21T06:57:00.873" v="7" actId="14100"/>
        <pc:sldMkLst>
          <pc:docMk/>
          <pc:sldMk cId="1921115004" sldId="382"/>
        </pc:sldMkLst>
        <pc:picChg chg="mod">
          <ac:chgData name="Allan Vincent Nefalar" userId="S::aonefalar2@student.apc.edu.ph::630d4b2a-ac5d-42b5-bdfd-df490ddf05e5" providerId="AD" clId="Web-{1849DEDE-8B69-082A-40B7-EF95B4BAA283}" dt="2023-03-21T06:57:00.873" v="7" actId="14100"/>
          <ac:picMkLst>
            <pc:docMk/>
            <pc:sldMk cId="1921115004" sldId="382"/>
            <ac:picMk id="5" creationId="{DD478AA0-5E1C-CC5D-BDAD-F04FA32A449E}"/>
          </ac:picMkLst>
        </pc:picChg>
      </pc:sldChg>
    </pc:docChg>
  </pc:docChgLst>
  <pc:docChgLst>
    <pc:chgData name="Vincent Nacor" userId="S::vanacor@student.apc.edu.ph::ff9a6c14-2e84-4713-b930-f9438152b254" providerId="AD" clId="Web-{BB3C8796-F23D-4AE5-BB32-D1DAB38A1E3A}"/>
    <pc:docChg chg="modSld">
      <pc:chgData name="Vincent Nacor" userId="S::vanacor@student.apc.edu.ph::ff9a6c14-2e84-4713-b930-f9438152b254" providerId="AD" clId="Web-{BB3C8796-F23D-4AE5-BB32-D1DAB38A1E3A}" dt="2022-11-11T02:30:16.139" v="1" actId="1076"/>
      <pc:docMkLst>
        <pc:docMk/>
      </pc:docMkLst>
      <pc:sldChg chg="modSp">
        <pc:chgData name="Vincent Nacor" userId="S::vanacor@student.apc.edu.ph::ff9a6c14-2e84-4713-b930-f9438152b254" providerId="AD" clId="Web-{BB3C8796-F23D-4AE5-BB32-D1DAB38A1E3A}" dt="2022-11-11T02:30:16.139" v="1" actId="1076"/>
        <pc:sldMkLst>
          <pc:docMk/>
          <pc:sldMk cId="956317085" sldId="325"/>
        </pc:sldMkLst>
        <pc:spChg chg="mod">
          <ac:chgData name="Vincent Nacor" userId="S::vanacor@student.apc.edu.ph::ff9a6c14-2e84-4713-b930-f9438152b254" providerId="AD" clId="Web-{BB3C8796-F23D-4AE5-BB32-D1DAB38A1E3A}" dt="2022-11-11T02:30:16.139" v="1" actId="1076"/>
          <ac:spMkLst>
            <pc:docMk/>
            <pc:sldMk cId="956317085" sldId="325"/>
            <ac:spMk id="5" creationId="{026790D8-21E6-B169-E4FC-B8957C5170E8}"/>
          </ac:spMkLst>
        </pc:spChg>
        <pc:picChg chg="mod">
          <ac:chgData name="Vincent Nacor" userId="S::vanacor@student.apc.edu.ph::ff9a6c14-2e84-4713-b930-f9438152b254" providerId="AD" clId="Web-{BB3C8796-F23D-4AE5-BB32-D1DAB38A1E3A}" dt="2022-11-11T02:30:13.686" v="0" actId="1076"/>
          <ac:picMkLst>
            <pc:docMk/>
            <pc:sldMk cId="956317085" sldId="325"/>
            <ac:picMk id="4" creationId="{FBE97A24-97AD-BEF4-C4BC-87013EE3F79F}"/>
          </ac:picMkLst>
        </pc:picChg>
      </pc:sldChg>
    </pc:docChg>
  </pc:docChgLst>
  <pc:docChgLst>
    <pc:chgData name="Vincent Nacor" userId="S::vanacor@student.apc.edu.ph::ff9a6c14-2e84-4713-b930-f9438152b254" providerId="AD" clId="Web-{E2F80E76-7FAC-4B6B-9E78-518F1D504948}"/>
    <pc:docChg chg="addSld modSection">
      <pc:chgData name="Vincent Nacor" userId="S::vanacor@student.apc.edu.ph::ff9a6c14-2e84-4713-b930-f9438152b254" providerId="AD" clId="Web-{E2F80E76-7FAC-4B6B-9E78-518F1D504948}" dt="2023-03-06T15:16:58.285" v="0"/>
      <pc:docMkLst>
        <pc:docMk/>
      </pc:docMkLst>
      <pc:sldChg chg="new">
        <pc:chgData name="Vincent Nacor" userId="S::vanacor@student.apc.edu.ph::ff9a6c14-2e84-4713-b930-f9438152b254" providerId="AD" clId="Web-{E2F80E76-7FAC-4B6B-9E78-518F1D504948}" dt="2023-03-06T15:16:58.285" v="0"/>
        <pc:sldMkLst>
          <pc:docMk/>
          <pc:sldMk cId="47845211" sldId="357"/>
        </pc:sldMkLst>
      </pc:sldChg>
    </pc:docChg>
  </pc:docChgLst>
  <pc:docChgLst>
    <pc:chgData name="Allan Vincent Nefalar" userId="S::aonefalar2@student.apc.edu.ph::630d4b2a-ac5d-42b5-bdfd-df490ddf05e5" providerId="AD" clId="Web-{91E16463-AAE1-54D2-2AD2-6F1D36EFB84B}"/>
    <pc:docChg chg="modSld">
      <pc:chgData name="Allan Vincent Nefalar" userId="S::aonefalar2@student.apc.edu.ph::630d4b2a-ac5d-42b5-bdfd-df490ddf05e5" providerId="AD" clId="Web-{91E16463-AAE1-54D2-2AD2-6F1D36EFB84B}" dt="2022-11-11T00:52:23.843" v="10"/>
      <pc:docMkLst>
        <pc:docMk/>
      </pc:docMkLst>
      <pc:sldChg chg="mod modShow">
        <pc:chgData name="Allan Vincent Nefalar" userId="S::aonefalar2@student.apc.edu.ph::630d4b2a-ac5d-42b5-bdfd-df490ddf05e5" providerId="AD" clId="Web-{91E16463-AAE1-54D2-2AD2-6F1D36EFB84B}" dt="2022-11-11T00:51:26.076" v="1"/>
        <pc:sldMkLst>
          <pc:docMk/>
          <pc:sldMk cId="0" sldId="257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31.155" v="3"/>
        <pc:sldMkLst>
          <pc:docMk/>
          <pc:sldMk cId="0" sldId="276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53.390" v="7"/>
        <pc:sldMkLst>
          <pc:docMk/>
          <pc:sldMk cId="0" sldId="278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41.608" v="6"/>
        <pc:sldMkLst>
          <pc:docMk/>
          <pc:sldMk cId="3637056787" sldId="292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39.030" v="5"/>
        <pc:sldMkLst>
          <pc:docMk/>
          <pc:sldMk cId="1482152406" sldId="293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58.702" v="9"/>
        <pc:sldMkLst>
          <pc:docMk/>
          <pc:sldMk cId="1358813092" sldId="299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23.295" v="0"/>
        <pc:sldMkLst>
          <pc:docMk/>
          <pc:sldMk cId="3773729422" sldId="307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28.561" v="2"/>
        <pc:sldMkLst>
          <pc:docMk/>
          <pc:sldMk cId="3149952759" sldId="308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2:23.843" v="10"/>
        <pc:sldMkLst>
          <pc:docMk/>
          <pc:sldMk cId="2135892154" sldId="309"/>
        </pc:sldMkLst>
      </pc:sldChg>
      <pc:sldChg chg="mod modShow">
        <pc:chgData name="Allan Vincent Nefalar" userId="S::aonefalar2@student.apc.edu.ph::630d4b2a-ac5d-42b5-bdfd-df490ddf05e5" providerId="AD" clId="Web-{91E16463-AAE1-54D2-2AD2-6F1D36EFB84B}" dt="2022-11-11T00:51:35.702" v="4"/>
        <pc:sldMkLst>
          <pc:docMk/>
          <pc:sldMk cId="4253927403" sldId="320"/>
        </pc:sldMkLst>
      </pc:sldChg>
    </pc:docChg>
  </pc:docChgLst>
  <pc:docChgLst>
    <pc:chgData name="Allan Vincent Nefalar" userId="630d4b2a-ac5d-42b5-bdfd-df490ddf05e5" providerId="ADAL" clId="{48BE4D26-E6F2-4138-B38A-AFC0CAE6976B}"/>
    <pc:docChg chg="undo custSel addSld modSld sldOrd modSection">
      <pc:chgData name="Allan Vincent Nefalar" userId="630d4b2a-ac5d-42b5-bdfd-df490ddf05e5" providerId="ADAL" clId="{48BE4D26-E6F2-4138-B38A-AFC0CAE6976B}" dt="2023-01-13T04:43:10.192" v="193" actId="20577"/>
      <pc:docMkLst>
        <pc:docMk/>
      </pc:docMkLst>
      <pc:sldChg chg="delSp modSp mod">
        <pc:chgData name="Allan Vincent Nefalar" userId="630d4b2a-ac5d-42b5-bdfd-df490ddf05e5" providerId="ADAL" clId="{48BE4D26-E6F2-4138-B38A-AFC0CAE6976B}" dt="2023-01-13T04:38:15.009" v="126" actId="1076"/>
        <pc:sldMkLst>
          <pc:docMk/>
          <pc:sldMk cId="0" sldId="257"/>
        </pc:sldMkLst>
        <pc:spChg chg="mod">
          <ac:chgData name="Allan Vincent Nefalar" userId="630d4b2a-ac5d-42b5-bdfd-df490ddf05e5" providerId="ADAL" clId="{48BE4D26-E6F2-4138-B38A-AFC0CAE6976B}" dt="2023-01-13T04:37:15.598" v="102" actId="403"/>
          <ac:spMkLst>
            <pc:docMk/>
            <pc:sldMk cId="0" sldId="257"/>
            <ac:spMk id="92" creationId="{02DB66E3-1E78-6F50-E5DF-3E077A5D7533}"/>
          </ac:spMkLst>
        </pc:spChg>
        <pc:spChg chg="mod">
          <ac:chgData name="Allan Vincent Nefalar" userId="630d4b2a-ac5d-42b5-bdfd-df490ddf05e5" providerId="ADAL" clId="{48BE4D26-E6F2-4138-B38A-AFC0CAE6976B}" dt="2023-01-13T04:37:23.359" v="106" actId="1076"/>
          <ac:spMkLst>
            <pc:docMk/>
            <pc:sldMk cId="0" sldId="257"/>
            <ac:spMk id="93" creationId="{E8494EC4-3D97-AA1E-FE4C-2CAABC21E082}"/>
          </ac:spMkLst>
        </pc:spChg>
        <pc:spChg chg="mod">
          <ac:chgData name="Allan Vincent Nefalar" userId="630d4b2a-ac5d-42b5-bdfd-df490ddf05e5" providerId="ADAL" clId="{48BE4D26-E6F2-4138-B38A-AFC0CAE6976B}" dt="2023-01-13T04:37:22.080" v="105" actId="1076"/>
          <ac:spMkLst>
            <pc:docMk/>
            <pc:sldMk cId="0" sldId="257"/>
            <ac:spMk id="94" creationId="{97C7EC96-32E6-7D8A-E23A-B80E22759BDC}"/>
          </ac:spMkLst>
        </pc:spChg>
        <pc:spChg chg="mod">
          <ac:chgData name="Allan Vincent Nefalar" userId="630d4b2a-ac5d-42b5-bdfd-df490ddf05e5" providerId="ADAL" clId="{48BE4D26-E6F2-4138-B38A-AFC0CAE6976B}" dt="2023-01-13T04:37:19.162" v="103" actId="1076"/>
          <ac:spMkLst>
            <pc:docMk/>
            <pc:sldMk cId="0" sldId="257"/>
            <ac:spMk id="95" creationId="{A5C1C23B-E930-E418-2522-D710F751AA22}"/>
          </ac:spMkLst>
        </pc:spChg>
        <pc:spChg chg="mod">
          <ac:chgData name="Allan Vincent Nefalar" userId="630d4b2a-ac5d-42b5-bdfd-df490ddf05e5" providerId="ADAL" clId="{48BE4D26-E6F2-4138-B38A-AFC0CAE6976B}" dt="2023-01-13T04:37:20.454" v="104" actId="1076"/>
          <ac:spMkLst>
            <pc:docMk/>
            <pc:sldMk cId="0" sldId="257"/>
            <ac:spMk id="96" creationId="{73DBDA71-463B-F6A9-8A88-C8B39EC379A4}"/>
          </ac:spMkLst>
        </pc:spChg>
        <pc:spChg chg="mod">
          <ac:chgData name="Allan Vincent Nefalar" userId="630d4b2a-ac5d-42b5-bdfd-df490ddf05e5" providerId="ADAL" clId="{48BE4D26-E6F2-4138-B38A-AFC0CAE6976B}" dt="2023-01-13T04:38:05.193" v="123" actId="1076"/>
          <ac:spMkLst>
            <pc:docMk/>
            <pc:sldMk cId="0" sldId="257"/>
            <ac:spMk id="97" creationId="{6A54E83B-F597-0A4E-DFF0-22EB5F7C15CD}"/>
          </ac:spMkLst>
        </pc:spChg>
        <pc:spChg chg="del mod">
          <ac:chgData name="Allan Vincent Nefalar" userId="630d4b2a-ac5d-42b5-bdfd-df490ddf05e5" providerId="ADAL" clId="{48BE4D26-E6F2-4138-B38A-AFC0CAE6976B}" dt="2023-01-13T04:38:00.413" v="121" actId="478"/>
          <ac:spMkLst>
            <pc:docMk/>
            <pc:sldMk cId="0" sldId="257"/>
            <ac:spMk id="136" creationId="{2F84AFEE-5D77-FBB7-B792-38EC77ACE83F}"/>
          </ac:spMkLst>
        </pc:spChg>
        <pc:spChg chg="mod">
          <ac:chgData name="Allan Vincent Nefalar" userId="630d4b2a-ac5d-42b5-bdfd-df490ddf05e5" providerId="ADAL" clId="{48BE4D26-E6F2-4138-B38A-AFC0CAE6976B}" dt="2023-01-13T04:36:54.060" v="91" actId="404"/>
          <ac:spMkLst>
            <pc:docMk/>
            <pc:sldMk cId="0" sldId="257"/>
            <ac:spMk id="157" creationId="{CDE1ADAE-DD49-7045-D3A7-D52E074C02A8}"/>
          </ac:spMkLst>
        </pc:spChg>
        <pc:spChg chg="mod">
          <ac:chgData name="Allan Vincent Nefalar" userId="630d4b2a-ac5d-42b5-bdfd-df490ddf05e5" providerId="ADAL" clId="{48BE4D26-E6F2-4138-B38A-AFC0CAE6976B}" dt="2023-01-13T04:38:15.009" v="126" actId="1076"/>
          <ac:spMkLst>
            <pc:docMk/>
            <pc:sldMk cId="0" sldId="257"/>
            <ac:spMk id="164" creationId="{983C1240-B605-EC22-6FCA-780D62DA78CE}"/>
          </ac:spMkLst>
        </pc:spChg>
        <pc:grpChg chg="mod">
          <ac:chgData name="Allan Vincent Nefalar" userId="630d4b2a-ac5d-42b5-bdfd-df490ddf05e5" providerId="ADAL" clId="{48BE4D26-E6F2-4138-B38A-AFC0CAE6976B}" dt="2023-01-13T04:38:02.610" v="122" actId="1076"/>
          <ac:grpSpMkLst>
            <pc:docMk/>
            <pc:sldMk cId="0" sldId="257"/>
            <ac:grpSpMk id="98" creationId="{A5C159A7-088E-11B4-DD3C-7EEB212AF891}"/>
          </ac:grpSpMkLst>
        </pc:grpChg>
        <pc:grpChg chg="del">
          <ac:chgData name="Allan Vincent Nefalar" userId="630d4b2a-ac5d-42b5-bdfd-df490ddf05e5" providerId="ADAL" clId="{48BE4D26-E6F2-4138-B38A-AFC0CAE6976B}" dt="2023-01-13T04:37:59.096" v="119" actId="478"/>
          <ac:grpSpMkLst>
            <pc:docMk/>
            <pc:sldMk cId="0" sldId="257"/>
            <ac:grpSpMk id="130" creationId="{935A0081-5757-0C6A-69B8-22D8B1FF7720}"/>
          </ac:grpSpMkLst>
        </pc:grpChg>
        <pc:grpChg chg="del mod">
          <ac:chgData name="Allan Vincent Nefalar" userId="630d4b2a-ac5d-42b5-bdfd-df490ddf05e5" providerId="ADAL" clId="{48BE4D26-E6F2-4138-B38A-AFC0CAE6976B}" dt="2023-01-13T04:37:58.566" v="118" actId="478"/>
          <ac:grpSpMkLst>
            <pc:docMk/>
            <pc:sldMk cId="0" sldId="257"/>
            <ac:grpSpMk id="137" creationId="{7CEE530D-8F10-308A-0241-731D4E4CD160}"/>
          </ac:grpSpMkLst>
        </pc:grpChg>
        <pc:grpChg chg="mod">
          <ac:chgData name="Allan Vincent Nefalar" userId="630d4b2a-ac5d-42b5-bdfd-df490ddf05e5" providerId="ADAL" clId="{48BE4D26-E6F2-4138-B38A-AFC0CAE6976B}" dt="2023-01-13T04:38:09.210" v="124" actId="1076"/>
          <ac:grpSpMkLst>
            <pc:docMk/>
            <pc:sldMk cId="0" sldId="257"/>
            <ac:grpSpMk id="165" creationId="{7F21BCF3-FE65-C14E-84EE-E3D00CA0F0C2}"/>
          </ac:grpSpMkLst>
        </pc:grpChg>
      </pc:sldChg>
      <pc:sldChg chg="modSp mod">
        <pc:chgData name="Allan Vincent Nefalar" userId="630d4b2a-ac5d-42b5-bdfd-df490ddf05e5" providerId="ADAL" clId="{48BE4D26-E6F2-4138-B38A-AFC0CAE6976B}" dt="2023-01-13T04:43:10.192" v="193" actId="20577"/>
        <pc:sldMkLst>
          <pc:docMk/>
          <pc:sldMk cId="3773729422" sldId="307"/>
        </pc:sldMkLst>
        <pc:spChg chg="mod">
          <ac:chgData name="Allan Vincent Nefalar" userId="630d4b2a-ac5d-42b5-bdfd-df490ddf05e5" providerId="ADAL" clId="{48BE4D26-E6F2-4138-B38A-AFC0CAE6976B}" dt="2023-01-13T04:43:10.192" v="193" actId="20577"/>
          <ac:spMkLst>
            <pc:docMk/>
            <pc:sldMk cId="3773729422" sldId="307"/>
            <ac:spMk id="68" creationId="{B423FB48-BC64-D096-0055-7D58EB9FCB5A}"/>
          </ac:spMkLst>
        </pc:spChg>
      </pc:sldChg>
      <pc:sldChg chg="mod modShow">
        <pc:chgData name="Allan Vincent Nefalar" userId="630d4b2a-ac5d-42b5-bdfd-df490ddf05e5" providerId="ADAL" clId="{48BE4D26-E6F2-4138-B38A-AFC0CAE6976B}" dt="2023-01-13T04:07:50.215" v="63" actId="729"/>
        <pc:sldMkLst>
          <pc:docMk/>
          <pc:sldMk cId="412866683" sldId="311"/>
        </pc:sldMkLst>
      </pc:sldChg>
      <pc:sldChg chg="mod ord modShow">
        <pc:chgData name="Allan Vincent Nefalar" userId="630d4b2a-ac5d-42b5-bdfd-df490ddf05e5" providerId="ADAL" clId="{48BE4D26-E6F2-4138-B38A-AFC0CAE6976B}" dt="2023-01-13T04:12:16.257" v="84"/>
        <pc:sldMkLst>
          <pc:docMk/>
          <pc:sldMk cId="3744425075" sldId="316"/>
        </pc:sldMkLst>
      </pc:sldChg>
      <pc:sldChg chg="mod modShow">
        <pc:chgData name="Allan Vincent Nefalar" userId="630d4b2a-ac5d-42b5-bdfd-df490ddf05e5" providerId="ADAL" clId="{48BE4D26-E6F2-4138-B38A-AFC0CAE6976B}" dt="2023-01-13T04:07:41.314" v="59" actId="729"/>
        <pc:sldMkLst>
          <pc:docMk/>
          <pc:sldMk cId="4003975396" sldId="318"/>
        </pc:sldMkLst>
      </pc:sldChg>
      <pc:sldChg chg="mod modShow">
        <pc:chgData name="Allan Vincent Nefalar" userId="630d4b2a-ac5d-42b5-bdfd-df490ddf05e5" providerId="ADAL" clId="{48BE4D26-E6F2-4138-B38A-AFC0CAE6976B}" dt="2023-01-13T04:07:44.228" v="60" actId="729"/>
        <pc:sldMkLst>
          <pc:docMk/>
          <pc:sldMk cId="956317085" sldId="325"/>
        </pc:sldMkLst>
      </pc:sldChg>
      <pc:sldChg chg="modSp mod">
        <pc:chgData name="Allan Vincent Nefalar" userId="630d4b2a-ac5d-42b5-bdfd-df490ddf05e5" providerId="ADAL" clId="{48BE4D26-E6F2-4138-B38A-AFC0CAE6976B}" dt="2023-01-13T04:05:58.110" v="56" actId="20577"/>
        <pc:sldMkLst>
          <pc:docMk/>
          <pc:sldMk cId="3526723081" sldId="333"/>
        </pc:sldMkLst>
        <pc:spChg chg="mod">
          <ac:chgData name="Allan Vincent Nefalar" userId="630d4b2a-ac5d-42b5-bdfd-df490ddf05e5" providerId="ADAL" clId="{48BE4D26-E6F2-4138-B38A-AFC0CAE6976B}" dt="2023-01-13T04:05:58.110" v="56" actId="20577"/>
          <ac:spMkLst>
            <pc:docMk/>
            <pc:sldMk cId="3526723081" sldId="333"/>
            <ac:spMk id="2" creationId="{60AC09FB-8118-B15C-8218-5A27BD6CA2C5}"/>
          </ac:spMkLst>
        </pc:spChg>
      </pc:sldChg>
      <pc:sldChg chg="mod modShow">
        <pc:chgData name="Allan Vincent Nefalar" userId="630d4b2a-ac5d-42b5-bdfd-df490ddf05e5" providerId="ADAL" clId="{48BE4D26-E6F2-4138-B38A-AFC0CAE6976B}" dt="2023-01-13T04:07:45.940" v="61" actId="729"/>
        <pc:sldMkLst>
          <pc:docMk/>
          <pc:sldMk cId="1772259422" sldId="335"/>
        </pc:sldMkLst>
      </pc:sldChg>
      <pc:sldChg chg="mod modShow">
        <pc:chgData name="Allan Vincent Nefalar" userId="630d4b2a-ac5d-42b5-bdfd-df490ddf05e5" providerId="ADAL" clId="{48BE4D26-E6F2-4138-B38A-AFC0CAE6976B}" dt="2023-01-13T04:07:51.629" v="64" actId="729"/>
        <pc:sldMkLst>
          <pc:docMk/>
          <pc:sldMk cId="1298823379" sldId="336"/>
        </pc:sldMkLst>
      </pc:sldChg>
      <pc:sldChg chg="mod modShow">
        <pc:chgData name="Allan Vincent Nefalar" userId="630d4b2a-ac5d-42b5-bdfd-df490ddf05e5" providerId="ADAL" clId="{48BE4D26-E6F2-4138-B38A-AFC0CAE6976B}" dt="2023-01-13T04:07:53.401" v="65" actId="729"/>
        <pc:sldMkLst>
          <pc:docMk/>
          <pc:sldMk cId="1811702943" sldId="337"/>
        </pc:sldMkLst>
      </pc:sldChg>
      <pc:sldChg chg="mod modShow">
        <pc:chgData name="Allan Vincent Nefalar" userId="630d4b2a-ac5d-42b5-bdfd-df490ddf05e5" providerId="ADAL" clId="{48BE4D26-E6F2-4138-B38A-AFC0CAE6976B}" dt="2023-01-13T04:07:55.127" v="66" actId="729"/>
        <pc:sldMkLst>
          <pc:docMk/>
          <pc:sldMk cId="1387562038" sldId="338"/>
        </pc:sldMkLst>
      </pc:sldChg>
      <pc:sldChg chg="mod modShow">
        <pc:chgData name="Allan Vincent Nefalar" userId="630d4b2a-ac5d-42b5-bdfd-df490ddf05e5" providerId="ADAL" clId="{48BE4D26-E6F2-4138-B38A-AFC0CAE6976B}" dt="2023-01-13T04:08:02.079" v="68" actId="729"/>
        <pc:sldMkLst>
          <pc:docMk/>
          <pc:sldMk cId="2852820697" sldId="339"/>
        </pc:sldMkLst>
      </pc:sldChg>
      <pc:sldChg chg="mod modShow">
        <pc:chgData name="Allan Vincent Nefalar" userId="630d4b2a-ac5d-42b5-bdfd-df490ddf05e5" providerId="ADAL" clId="{48BE4D26-E6F2-4138-B38A-AFC0CAE6976B}" dt="2023-01-13T04:08:14.516" v="69" actId="729"/>
        <pc:sldMkLst>
          <pc:docMk/>
          <pc:sldMk cId="2011995053" sldId="340"/>
        </pc:sldMkLst>
      </pc:sldChg>
      <pc:sldChg chg="mod modShow">
        <pc:chgData name="Allan Vincent Nefalar" userId="630d4b2a-ac5d-42b5-bdfd-df490ddf05e5" providerId="ADAL" clId="{48BE4D26-E6F2-4138-B38A-AFC0CAE6976B}" dt="2023-01-13T04:08:16.934" v="70" actId="729"/>
        <pc:sldMkLst>
          <pc:docMk/>
          <pc:sldMk cId="3697161919" sldId="341"/>
        </pc:sldMkLst>
      </pc:sldChg>
      <pc:sldChg chg="mod modShow">
        <pc:chgData name="Allan Vincent Nefalar" userId="630d4b2a-ac5d-42b5-bdfd-df490ddf05e5" providerId="ADAL" clId="{48BE4D26-E6F2-4138-B38A-AFC0CAE6976B}" dt="2023-01-13T04:08:20.433" v="71" actId="729"/>
        <pc:sldMkLst>
          <pc:docMk/>
          <pc:sldMk cId="2432056739" sldId="342"/>
        </pc:sldMkLst>
      </pc:sldChg>
      <pc:sldChg chg="mod modShow">
        <pc:chgData name="Allan Vincent Nefalar" userId="630d4b2a-ac5d-42b5-bdfd-df490ddf05e5" providerId="ADAL" clId="{48BE4D26-E6F2-4138-B38A-AFC0CAE6976B}" dt="2023-01-13T04:07:48.197" v="62" actId="729"/>
        <pc:sldMkLst>
          <pc:docMk/>
          <pc:sldMk cId="1844555613" sldId="343"/>
        </pc:sldMkLst>
      </pc:sldChg>
      <pc:sldChg chg="mod modShow">
        <pc:chgData name="Allan Vincent Nefalar" userId="630d4b2a-ac5d-42b5-bdfd-df490ddf05e5" providerId="ADAL" clId="{48BE4D26-E6F2-4138-B38A-AFC0CAE6976B}" dt="2023-01-13T04:10:40.122" v="74" actId="729"/>
        <pc:sldMkLst>
          <pc:docMk/>
          <pc:sldMk cId="1218952341" sldId="345"/>
        </pc:sldMkLst>
      </pc:sldChg>
      <pc:sldChg chg="mod modShow">
        <pc:chgData name="Allan Vincent Nefalar" userId="630d4b2a-ac5d-42b5-bdfd-df490ddf05e5" providerId="ADAL" clId="{48BE4D26-E6F2-4138-B38A-AFC0CAE6976B}" dt="2023-01-13T04:10:41.738" v="75" actId="729"/>
        <pc:sldMkLst>
          <pc:docMk/>
          <pc:sldMk cId="109359411" sldId="346"/>
        </pc:sldMkLst>
      </pc:sldChg>
      <pc:sldChg chg="mod modShow">
        <pc:chgData name="Allan Vincent Nefalar" userId="630d4b2a-ac5d-42b5-bdfd-df490ddf05e5" providerId="ADAL" clId="{48BE4D26-E6F2-4138-B38A-AFC0CAE6976B}" dt="2023-01-13T04:10:43.472" v="76" actId="729"/>
        <pc:sldMkLst>
          <pc:docMk/>
          <pc:sldMk cId="468082894" sldId="347"/>
        </pc:sldMkLst>
      </pc:sldChg>
      <pc:sldChg chg="mod modShow">
        <pc:chgData name="Allan Vincent Nefalar" userId="630d4b2a-ac5d-42b5-bdfd-df490ddf05e5" providerId="ADAL" clId="{48BE4D26-E6F2-4138-B38A-AFC0CAE6976B}" dt="2023-01-13T04:10:44.907" v="77" actId="729"/>
        <pc:sldMkLst>
          <pc:docMk/>
          <pc:sldMk cId="1425621625" sldId="348"/>
        </pc:sldMkLst>
      </pc:sldChg>
      <pc:sldChg chg="mod modShow">
        <pc:chgData name="Allan Vincent Nefalar" userId="630d4b2a-ac5d-42b5-bdfd-df490ddf05e5" providerId="ADAL" clId="{48BE4D26-E6F2-4138-B38A-AFC0CAE6976B}" dt="2023-01-13T04:10:47.317" v="78" actId="729"/>
        <pc:sldMkLst>
          <pc:docMk/>
          <pc:sldMk cId="479429033" sldId="349"/>
        </pc:sldMkLst>
      </pc:sldChg>
      <pc:sldChg chg="mod modShow">
        <pc:chgData name="Allan Vincent Nefalar" userId="630d4b2a-ac5d-42b5-bdfd-df490ddf05e5" providerId="ADAL" clId="{48BE4D26-E6F2-4138-B38A-AFC0CAE6976B}" dt="2023-01-13T04:10:50.190" v="79" actId="729"/>
        <pc:sldMkLst>
          <pc:docMk/>
          <pc:sldMk cId="1612099455" sldId="350"/>
        </pc:sldMkLst>
      </pc:sldChg>
      <pc:sldChg chg="mod modShow">
        <pc:chgData name="Allan Vincent Nefalar" userId="630d4b2a-ac5d-42b5-bdfd-df490ddf05e5" providerId="ADAL" clId="{48BE4D26-E6F2-4138-B38A-AFC0CAE6976B}" dt="2023-01-13T04:10:52.158" v="80" actId="729"/>
        <pc:sldMkLst>
          <pc:docMk/>
          <pc:sldMk cId="1365131767" sldId="351"/>
        </pc:sldMkLst>
      </pc:sldChg>
      <pc:sldChg chg="mod modShow">
        <pc:chgData name="Allan Vincent Nefalar" userId="630d4b2a-ac5d-42b5-bdfd-df490ddf05e5" providerId="ADAL" clId="{48BE4D26-E6F2-4138-B38A-AFC0CAE6976B}" dt="2023-01-13T04:10:54.489" v="81" actId="729"/>
        <pc:sldMkLst>
          <pc:docMk/>
          <pc:sldMk cId="2796034141" sldId="352"/>
        </pc:sldMkLst>
      </pc:sldChg>
      <pc:sldChg chg="modSp add mod ord">
        <pc:chgData name="Allan Vincent Nefalar" userId="630d4b2a-ac5d-42b5-bdfd-df490ddf05e5" providerId="ADAL" clId="{48BE4D26-E6F2-4138-B38A-AFC0CAE6976B}" dt="2023-01-13T04:07:08.701" v="58"/>
        <pc:sldMkLst>
          <pc:docMk/>
          <pc:sldMk cId="3067041711" sldId="353"/>
        </pc:sldMkLst>
        <pc:spChg chg="mod">
          <ac:chgData name="Allan Vincent Nefalar" userId="630d4b2a-ac5d-42b5-bdfd-df490ddf05e5" providerId="ADAL" clId="{48BE4D26-E6F2-4138-B38A-AFC0CAE6976B}" dt="2023-01-13T03:52:45.267" v="20" actId="20577"/>
          <ac:spMkLst>
            <pc:docMk/>
            <pc:sldMk cId="3067041711" sldId="353"/>
            <ac:spMk id="5" creationId="{3EAE3027-861E-3780-237B-1468B16F7192}"/>
          </ac:spMkLst>
        </pc:spChg>
        <pc:spChg chg="mod">
          <ac:chgData name="Allan Vincent Nefalar" userId="630d4b2a-ac5d-42b5-bdfd-df490ddf05e5" providerId="ADAL" clId="{48BE4D26-E6F2-4138-B38A-AFC0CAE6976B}" dt="2023-01-13T04:00:03.993" v="38" actId="2711"/>
          <ac:spMkLst>
            <pc:docMk/>
            <pc:sldMk cId="3067041711" sldId="353"/>
            <ac:spMk id="68" creationId="{B423FB48-BC64-D096-0055-7D58EB9FCB5A}"/>
          </ac:spMkLst>
        </pc:spChg>
      </pc:sldChg>
    </pc:docChg>
  </pc:docChgLst>
  <pc:docChgLst>
    <pc:chgData name="Vincent Nacor" userId="S::vanacor@student.apc.edu.ph::ff9a6c14-2e84-4713-b930-f9438152b254" providerId="AD" clId="Web-{AB5DDAE6-B130-463E-9EC3-804154B56679}"/>
    <pc:docChg chg="modSld">
      <pc:chgData name="Vincent Nacor" userId="S::vanacor@student.apc.edu.ph::ff9a6c14-2e84-4713-b930-f9438152b254" providerId="AD" clId="Web-{AB5DDAE6-B130-463E-9EC3-804154B56679}" dt="2023-01-13T04:47:45.119" v="22" actId="1076"/>
      <pc:docMkLst>
        <pc:docMk/>
      </pc:docMkLst>
      <pc:sldChg chg="modSp">
        <pc:chgData name="Vincent Nacor" userId="S::vanacor@student.apc.edu.ph::ff9a6c14-2e84-4713-b930-f9438152b254" providerId="AD" clId="Web-{AB5DDAE6-B130-463E-9EC3-804154B56679}" dt="2023-01-13T04:47:45.119" v="22" actId="1076"/>
        <pc:sldMkLst>
          <pc:docMk/>
          <pc:sldMk cId="1927746757" sldId="310"/>
        </pc:sldMkLst>
        <pc:picChg chg="mod">
          <ac:chgData name="Vincent Nacor" userId="S::vanacor@student.apc.edu.ph::ff9a6c14-2e84-4713-b930-f9438152b254" providerId="AD" clId="Web-{AB5DDAE6-B130-463E-9EC3-804154B56679}" dt="2023-01-13T04:47:45.119" v="22" actId="1076"/>
          <ac:picMkLst>
            <pc:docMk/>
            <pc:sldMk cId="1927746757" sldId="310"/>
            <ac:picMk id="7" creationId="{38E62760-7EFF-E540-4836-F8237085C0E3}"/>
          </ac:picMkLst>
        </pc:picChg>
      </pc:sldChg>
      <pc:sldChg chg="delSp">
        <pc:chgData name="Vincent Nacor" userId="S::vanacor@student.apc.edu.ph::ff9a6c14-2e84-4713-b930-f9438152b254" providerId="AD" clId="Web-{AB5DDAE6-B130-463E-9EC3-804154B56679}" dt="2023-01-13T04:46:34.726" v="14"/>
        <pc:sldMkLst>
          <pc:docMk/>
          <pc:sldMk cId="412866683" sldId="311"/>
        </pc:sldMkLst>
        <pc:graphicFrameChg chg="del">
          <ac:chgData name="Vincent Nacor" userId="S::vanacor@student.apc.edu.ph::ff9a6c14-2e84-4713-b930-f9438152b254" providerId="AD" clId="Web-{AB5DDAE6-B130-463E-9EC3-804154B56679}" dt="2023-01-13T04:46:32.507" v="13"/>
          <ac:graphicFrameMkLst>
            <pc:docMk/>
            <pc:sldMk cId="412866683" sldId="311"/>
            <ac:graphicFrameMk id="3" creationId="{1557DEE3-3A6E-C227-02AC-C00C3CC258EE}"/>
          </ac:graphicFrameMkLst>
        </pc:graphicFrameChg>
        <pc:graphicFrameChg chg="del">
          <ac:chgData name="Vincent Nacor" userId="S::vanacor@student.apc.edu.ph::ff9a6c14-2e84-4713-b930-f9438152b254" providerId="AD" clId="Web-{AB5DDAE6-B130-463E-9EC3-804154B56679}" dt="2023-01-13T04:46:34.726" v="14"/>
          <ac:graphicFrameMkLst>
            <pc:docMk/>
            <pc:sldMk cId="412866683" sldId="311"/>
            <ac:graphicFrameMk id="4" creationId="{F3950B65-89CC-49DC-BA2F-D8AE1F3D5D07}"/>
          </ac:graphicFrameMkLst>
        </pc:graphicFrameChg>
      </pc:sldChg>
      <pc:sldChg chg="addSp delSp modSp">
        <pc:chgData name="Vincent Nacor" userId="S::vanacor@student.apc.edu.ph::ff9a6c14-2e84-4713-b930-f9438152b254" providerId="AD" clId="Web-{AB5DDAE6-B130-463E-9EC3-804154B56679}" dt="2023-01-13T04:47:34.150" v="20" actId="1076"/>
        <pc:sldMkLst>
          <pc:docMk/>
          <pc:sldMk cId="3744425075" sldId="316"/>
        </pc:sldMkLst>
        <pc:graphicFrameChg chg="del">
          <ac:chgData name="Vincent Nacor" userId="S::vanacor@student.apc.edu.ph::ff9a6c14-2e84-4713-b930-f9438152b254" providerId="AD" clId="Web-{AB5DDAE6-B130-463E-9EC3-804154B56679}" dt="2023-01-13T04:43:52.081" v="1"/>
          <ac:graphicFrameMkLst>
            <pc:docMk/>
            <pc:sldMk cId="3744425075" sldId="316"/>
            <ac:graphicFrameMk id="5" creationId="{4DBEF542-502B-D4FF-D9C0-1D6CAB490855}"/>
          </ac:graphicFrameMkLst>
        </pc:graphicFrameChg>
        <pc:picChg chg="add mod">
          <ac:chgData name="Vincent Nacor" userId="S::vanacor@student.apc.edu.ph::ff9a6c14-2e84-4713-b930-f9438152b254" providerId="AD" clId="Web-{AB5DDAE6-B130-463E-9EC3-804154B56679}" dt="2023-01-13T04:47:34.150" v="20" actId="1076"/>
          <ac:picMkLst>
            <pc:docMk/>
            <pc:sldMk cId="3744425075" sldId="316"/>
            <ac:picMk id="3" creationId="{DB206345-E83D-0212-B206-B189C44E3D84}"/>
          </ac:picMkLst>
        </pc:picChg>
        <pc:picChg chg="del">
          <ac:chgData name="Vincent Nacor" userId="S::vanacor@student.apc.edu.ph::ff9a6c14-2e84-4713-b930-f9438152b254" providerId="AD" clId="Web-{AB5DDAE6-B130-463E-9EC3-804154B56679}" dt="2023-01-13T04:44:23.785" v="2"/>
          <ac:picMkLst>
            <pc:docMk/>
            <pc:sldMk cId="3744425075" sldId="316"/>
            <ac:picMk id="7171" creationId="{4C52483E-995A-6CDF-3202-938657DC4B89}"/>
          </ac:picMkLst>
        </pc:picChg>
      </pc:sldChg>
      <pc:sldChg chg="delSp">
        <pc:chgData name="Vincent Nacor" userId="S::vanacor@student.apc.edu.ph::ff9a6c14-2e84-4713-b930-f9438152b254" providerId="AD" clId="Web-{AB5DDAE6-B130-463E-9EC3-804154B56679}" dt="2023-01-13T04:46:22.257" v="10"/>
        <pc:sldMkLst>
          <pc:docMk/>
          <pc:sldMk cId="4003975396" sldId="318"/>
        </pc:sldMkLst>
        <pc:graphicFrameChg chg="del">
          <ac:chgData name="Vincent Nacor" userId="S::vanacor@student.apc.edu.ph::ff9a6c14-2e84-4713-b930-f9438152b254" providerId="AD" clId="Web-{AB5DDAE6-B130-463E-9EC3-804154B56679}" dt="2023-01-13T04:46:22.257" v="10"/>
          <ac:graphicFrameMkLst>
            <pc:docMk/>
            <pc:sldMk cId="4003975396" sldId="318"/>
            <ac:graphicFrameMk id="7" creationId="{EC5844C5-BB6E-52C7-814B-B7A5C4948D6B}"/>
          </ac:graphicFrameMkLst>
        </pc:graphicFrameChg>
      </pc:sldChg>
      <pc:sldChg chg="delSp modSp">
        <pc:chgData name="Vincent Nacor" userId="S::vanacor@student.apc.edu.ph::ff9a6c14-2e84-4713-b930-f9438152b254" providerId="AD" clId="Web-{AB5DDAE6-B130-463E-9EC3-804154B56679}" dt="2023-01-13T04:47:38.916" v="21" actId="1076"/>
        <pc:sldMkLst>
          <pc:docMk/>
          <pc:sldMk cId="471220008" sldId="334"/>
        </pc:sldMkLst>
        <pc:graphicFrameChg chg="del">
          <ac:chgData name="Vincent Nacor" userId="S::vanacor@student.apc.edu.ph::ff9a6c14-2e84-4713-b930-f9438152b254" providerId="AD" clId="Web-{AB5DDAE6-B130-463E-9EC3-804154B56679}" dt="2023-01-13T04:43:40.002" v="0"/>
          <ac:graphicFrameMkLst>
            <pc:docMk/>
            <pc:sldMk cId="471220008" sldId="334"/>
            <ac:graphicFrameMk id="3" creationId="{DCE02990-6C7A-193B-D7C2-51E837745B90}"/>
          </ac:graphicFrameMkLst>
        </pc:graphicFrameChg>
        <pc:picChg chg="mod">
          <ac:chgData name="Vincent Nacor" userId="S::vanacor@student.apc.edu.ph::ff9a6c14-2e84-4713-b930-f9438152b254" providerId="AD" clId="Web-{AB5DDAE6-B130-463E-9EC3-804154B56679}" dt="2023-01-13T04:47:38.916" v="21" actId="1076"/>
          <ac:picMkLst>
            <pc:docMk/>
            <pc:sldMk cId="471220008" sldId="334"/>
            <ac:picMk id="5" creationId="{C9FDDF63-5ECF-01F7-CD6B-8C307BCFC8D0}"/>
          </ac:picMkLst>
        </pc:picChg>
      </pc:sldChg>
      <pc:sldChg chg="delSp">
        <pc:chgData name="Vincent Nacor" userId="S::vanacor@student.apc.edu.ph::ff9a6c14-2e84-4713-b930-f9438152b254" providerId="AD" clId="Web-{AB5DDAE6-B130-463E-9EC3-804154B56679}" dt="2023-01-13T04:46:27.148" v="11"/>
        <pc:sldMkLst>
          <pc:docMk/>
          <pc:sldMk cId="1772259422" sldId="335"/>
        </pc:sldMkLst>
        <pc:graphicFrameChg chg="del">
          <ac:chgData name="Vincent Nacor" userId="S::vanacor@student.apc.edu.ph::ff9a6c14-2e84-4713-b930-f9438152b254" providerId="AD" clId="Web-{AB5DDAE6-B130-463E-9EC3-804154B56679}" dt="2023-01-13T04:46:27.148" v="11"/>
          <ac:graphicFrameMkLst>
            <pc:docMk/>
            <pc:sldMk cId="1772259422" sldId="335"/>
            <ac:graphicFrameMk id="7" creationId="{EC5844C5-BB6E-52C7-814B-B7A5C4948D6B}"/>
          </ac:graphicFrameMkLst>
        </pc:graphicFrameChg>
      </pc:sldChg>
      <pc:sldChg chg="delSp">
        <pc:chgData name="Vincent Nacor" userId="S::vanacor@student.apc.edu.ph::ff9a6c14-2e84-4713-b930-f9438152b254" providerId="AD" clId="Web-{AB5DDAE6-B130-463E-9EC3-804154B56679}" dt="2023-01-13T04:46:39.351" v="16"/>
        <pc:sldMkLst>
          <pc:docMk/>
          <pc:sldMk cId="1298823379" sldId="336"/>
        </pc:sldMkLst>
        <pc:graphicFrameChg chg="del">
          <ac:chgData name="Vincent Nacor" userId="S::vanacor@student.apc.edu.ph::ff9a6c14-2e84-4713-b930-f9438152b254" providerId="AD" clId="Web-{AB5DDAE6-B130-463E-9EC3-804154B56679}" dt="2023-01-13T04:46:36.992" v="15"/>
          <ac:graphicFrameMkLst>
            <pc:docMk/>
            <pc:sldMk cId="1298823379" sldId="336"/>
            <ac:graphicFrameMk id="3" creationId="{1557DEE3-3A6E-C227-02AC-C00C3CC258EE}"/>
          </ac:graphicFrameMkLst>
        </pc:graphicFrameChg>
        <pc:graphicFrameChg chg="del">
          <ac:chgData name="Vincent Nacor" userId="S::vanacor@student.apc.edu.ph::ff9a6c14-2e84-4713-b930-f9438152b254" providerId="AD" clId="Web-{AB5DDAE6-B130-463E-9EC3-804154B56679}" dt="2023-01-13T04:46:39.351" v="16"/>
          <ac:graphicFrameMkLst>
            <pc:docMk/>
            <pc:sldMk cId="1298823379" sldId="336"/>
            <ac:graphicFrameMk id="10" creationId="{86991B4D-C698-9469-931D-5136AA566135}"/>
          </ac:graphicFrameMkLst>
        </pc:graphicFrameChg>
      </pc:sldChg>
      <pc:sldChg chg="delSp">
        <pc:chgData name="Vincent Nacor" userId="S::vanacor@student.apc.edu.ph::ff9a6c14-2e84-4713-b930-f9438152b254" providerId="AD" clId="Web-{AB5DDAE6-B130-463E-9EC3-804154B56679}" dt="2023-01-13T04:46:41.555" v="17"/>
        <pc:sldMkLst>
          <pc:docMk/>
          <pc:sldMk cId="1811702943" sldId="337"/>
        </pc:sldMkLst>
        <pc:graphicFrameChg chg="del">
          <ac:chgData name="Vincent Nacor" userId="S::vanacor@student.apc.edu.ph::ff9a6c14-2e84-4713-b930-f9438152b254" providerId="AD" clId="Web-{AB5DDAE6-B130-463E-9EC3-804154B56679}" dt="2023-01-13T04:46:41.555" v="17"/>
          <ac:graphicFrameMkLst>
            <pc:docMk/>
            <pc:sldMk cId="1811702943" sldId="337"/>
            <ac:graphicFrameMk id="3" creationId="{1F3CFFA6-FFB5-B0C5-5065-074751CAB46E}"/>
          </ac:graphicFrameMkLst>
        </pc:graphicFrameChg>
      </pc:sldChg>
      <pc:sldChg chg="delSp">
        <pc:chgData name="Vincent Nacor" userId="S::vanacor@student.apc.edu.ph::ff9a6c14-2e84-4713-b930-f9438152b254" providerId="AD" clId="Web-{AB5DDAE6-B130-463E-9EC3-804154B56679}" dt="2023-01-13T04:46:44.539" v="18"/>
        <pc:sldMkLst>
          <pc:docMk/>
          <pc:sldMk cId="1387562038" sldId="338"/>
        </pc:sldMkLst>
        <pc:graphicFrameChg chg="del">
          <ac:chgData name="Vincent Nacor" userId="S::vanacor@student.apc.edu.ph::ff9a6c14-2e84-4713-b930-f9438152b254" providerId="AD" clId="Web-{AB5DDAE6-B130-463E-9EC3-804154B56679}" dt="2023-01-13T04:46:44.539" v="18"/>
          <ac:graphicFrameMkLst>
            <pc:docMk/>
            <pc:sldMk cId="1387562038" sldId="338"/>
            <ac:graphicFrameMk id="3" creationId="{1F3CFFA6-FFB5-B0C5-5065-074751CAB46E}"/>
          </ac:graphicFrameMkLst>
        </pc:graphicFrameChg>
      </pc:sldChg>
      <pc:sldChg chg="delSp">
        <pc:chgData name="Vincent Nacor" userId="S::vanacor@student.apc.edu.ph::ff9a6c14-2e84-4713-b930-f9438152b254" providerId="AD" clId="Web-{AB5DDAE6-B130-463E-9EC3-804154B56679}" dt="2023-01-13T04:46:30.257" v="12"/>
        <pc:sldMkLst>
          <pc:docMk/>
          <pc:sldMk cId="1844555613" sldId="343"/>
        </pc:sldMkLst>
        <pc:graphicFrameChg chg="del">
          <ac:chgData name="Vincent Nacor" userId="S::vanacor@student.apc.edu.ph::ff9a6c14-2e84-4713-b930-f9438152b254" providerId="AD" clId="Web-{AB5DDAE6-B130-463E-9EC3-804154B56679}" dt="2023-01-13T04:46:30.257" v="12"/>
          <ac:graphicFrameMkLst>
            <pc:docMk/>
            <pc:sldMk cId="1844555613" sldId="343"/>
            <ac:graphicFrameMk id="7" creationId="{EC5844C5-BB6E-52C7-814B-B7A5C4948D6B}"/>
          </ac:graphicFrameMkLst>
        </pc:graphicFrameChg>
      </pc:sldChg>
    </pc:docChg>
  </pc:docChgLst>
  <pc:docChgLst>
    <pc:chgData name="Kieyl Ponce" userId="00524dbf-861f-4ea1-b944-7975a6e223a8" providerId="ADAL" clId="{F6127BD2-EDD6-4D9A-BE18-D0665B32CEF5}"/>
    <pc:docChg chg="undo redo custSel addSld modSld modSection">
      <pc:chgData name="Kieyl Ponce" userId="00524dbf-861f-4ea1-b944-7975a6e223a8" providerId="ADAL" clId="{F6127BD2-EDD6-4D9A-BE18-D0665B32CEF5}" dt="2023-03-20T02:50:50.654" v="132" actId="20577"/>
      <pc:docMkLst>
        <pc:docMk/>
      </pc:docMkLst>
      <pc:sldChg chg="modSp mod">
        <pc:chgData name="Kieyl Ponce" userId="00524dbf-861f-4ea1-b944-7975a6e223a8" providerId="ADAL" clId="{F6127BD2-EDD6-4D9A-BE18-D0665B32CEF5}" dt="2023-03-20T02:50:11.256" v="109" actId="20577"/>
        <pc:sldMkLst>
          <pc:docMk/>
          <pc:sldMk cId="2487706763" sldId="354"/>
        </pc:sldMkLst>
        <pc:spChg chg="mod">
          <ac:chgData name="Kieyl Ponce" userId="00524dbf-861f-4ea1-b944-7975a6e223a8" providerId="ADAL" clId="{F6127BD2-EDD6-4D9A-BE18-D0665B32CEF5}" dt="2023-03-20T02:50:11.256" v="109" actId="20577"/>
          <ac:spMkLst>
            <pc:docMk/>
            <pc:sldMk cId="2487706763" sldId="354"/>
            <ac:spMk id="2" creationId="{EB8048F6-CF4E-8116-2D14-A0468159E4EC}"/>
          </ac:spMkLst>
        </pc:spChg>
      </pc:sldChg>
      <pc:sldChg chg="addSp delSp modSp mod">
        <pc:chgData name="Kieyl Ponce" userId="00524dbf-861f-4ea1-b944-7975a6e223a8" providerId="ADAL" clId="{F6127BD2-EDD6-4D9A-BE18-D0665B32CEF5}" dt="2023-03-20T02:50:41.501" v="125" actId="1076"/>
        <pc:sldMkLst>
          <pc:docMk/>
          <pc:sldMk cId="1020498906" sldId="355"/>
        </pc:sldMkLst>
        <pc:spChg chg="add mod">
          <ac:chgData name="Kieyl Ponce" userId="00524dbf-861f-4ea1-b944-7975a6e223a8" providerId="ADAL" clId="{F6127BD2-EDD6-4D9A-BE18-D0665B32CEF5}" dt="2023-03-20T02:50:41.501" v="125" actId="1076"/>
          <ac:spMkLst>
            <pc:docMk/>
            <pc:sldMk cId="1020498906" sldId="355"/>
            <ac:spMk id="2" creationId="{68F55B20-B0DD-74E8-85D7-FD2C1574CBC2}"/>
          </ac:spMkLst>
        </pc:spChg>
        <pc:picChg chg="del mod">
          <ac:chgData name="Kieyl Ponce" userId="00524dbf-861f-4ea1-b944-7975a6e223a8" providerId="ADAL" clId="{F6127BD2-EDD6-4D9A-BE18-D0665B32CEF5}" dt="2023-03-20T02:50:16.856" v="111" actId="478"/>
          <ac:picMkLst>
            <pc:docMk/>
            <pc:sldMk cId="1020498906" sldId="355"/>
            <ac:picMk id="9" creationId="{C799C95E-FA22-11A3-0D21-84BF9B0A1C9F}"/>
          </ac:picMkLst>
        </pc:picChg>
        <pc:picChg chg="del mod">
          <ac:chgData name="Kieyl Ponce" userId="00524dbf-861f-4ea1-b944-7975a6e223a8" providerId="ADAL" clId="{F6127BD2-EDD6-4D9A-BE18-D0665B32CEF5}" dt="2023-03-20T02:50:19.347" v="113" actId="478"/>
          <ac:picMkLst>
            <pc:docMk/>
            <pc:sldMk cId="1020498906" sldId="355"/>
            <ac:picMk id="10" creationId="{5C218B79-BB4B-6D39-9AA6-0B6D3E94A8FC}"/>
          </ac:picMkLst>
        </pc:picChg>
      </pc:sldChg>
      <pc:sldChg chg="modSp add mod">
        <pc:chgData name="Kieyl Ponce" userId="00524dbf-861f-4ea1-b944-7975a6e223a8" providerId="ADAL" clId="{F6127BD2-EDD6-4D9A-BE18-D0665B32CEF5}" dt="2023-03-20T02:50:50.654" v="132" actId="20577"/>
        <pc:sldMkLst>
          <pc:docMk/>
          <pc:sldMk cId="1457527856" sldId="358"/>
        </pc:sldMkLst>
        <pc:spChg chg="mod">
          <ac:chgData name="Kieyl Ponce" userId="00524dbf-861f-4ea1-b944-7975a6e223a8" providerId="ADAL" clId="{F6127BD2-EDD6-4D9A-BE18-D0665B32CEF5}" dt="2023-03-20T02:50:50.654" v="132" actId="20577"/>
          <ac:spMkLst>
            <pc:docMk/>
            <pc:sldMk cId="1457527856" sldId="358"/>
            <ac:spMk id="2" creationId="{68F55B20-B0DD-74E8-85D7-FD2C1574CBC2}"/>
          </ac:spMkLst>
        </pc:spChg>
      </pc:sldChg>
    </pc:docChg>
  </pc:docChgLst>
  <pc:docChgLst>
    <pc:chgData name="Allan Vincent Nefalar" userId="S::aonefalar2@student.apc.edu.ph::630d4b2a-ac5d-42b5-bdfd-df490ddf05e5" providerId="AD" clId="Web-{C1ECCC06-7F84-6E04-3050-CAD06FC56A0C}"/>
    <pc:docChg chg="modSld">
      <pc:chgData name="Allan Vincent Nefalar" userId="S::aonefalar2@student.apc.edu.ph::630d4b2a-ac5d-42b5-bdfd-df490ddf05e5" providerId="AD" clId="Web-{C1ECCC06-7F84-6E04-3050-CAD06FC56A0C}" dt="2022-10-23T04:05:30.953" v="1" actId="1076"/>
      <pc:docMkLst>
        <pc:docMk/>
      </pc:docMkLst>
      <pc:sldChg chg="modSp">
        <pc:chgData name="Allan Vincent Nefalar" userId="S::aonefalar2@student.apc.edu.ph::630d4b2a-ac5d-42b5-bdfd-df490ddf05e5" providerId="AD" clId="Web-{C1ECCC06-7F84-6E04-3050-CAD06FC56A0C}" dt="2022-10-23T04:05:30.953" v="1" actId="1076"/>
        <pc:sldMkLst>
          <pc:docMk/>
          <pc:sldMk cId="1927746757" sldId="310"/>
        </pc:sldMkLst>
        <pc:picChg chg="mod">
          <ac:chgData name="Allan Vincent Nefalar" userId="S::aonefalar2@student.apc.edu.ph::630d4b2a-ac5d-42b5-bdfd-df490ddf05e5" providerId="AD" clId="Web-{C1ECCC06-7F84-6E04-3050-CAD06FC56A0C}" dt="2022-10-23T04:05:30.953" v="1" actId="1076"/>
          <ac:picMkLst>
            <pc:docMk/>
            <pc:sldMk cId="1927746757" sldId="310"/>
            <ac:picMk id="8" creationId="{B16B9A67-9894-13F3-FD3A-BEBCF4FB1929}"/>
          </ac:picMkLst>
        </pc:picChg>
      </pc:sldChg>
    </pc:docChg>
  </pc:docChgLst>
  <pc:docChgLst>
    <pc:chgData name="Ruth Morallos" userId="4c334dbb-4564-480a-ab33-748dd875697f" providerId="ADAL" clId="{C893A0B8-F51D-4B2B-A74E-45E3B7ADD382}"/>
    <pc:docChg chg="undo custSel addSld delSld modSld modSection">
      <pc:chgData name="Ruth Morallos" userId="4c334dbb-4564-480a-ab33-748dd875697f" providerId="ADAL" clId="{C893A0B8-F51D-4B2B-A74E-45E3B7ADD382}" dt="2023-03-21T07:08:52.461" v="45"/>
      <pc:docMkLst>
        <pc:docMk/>
      </pc:docMkLst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0" sldId="257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3773729422" sldId="307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3149952759" sldId="308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4253927403" sldId="320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407287405" sldId="332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3067041711" sldId="353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3906081607" sldId="356"/>
        </pc:sldMkLst>
      </pc:sldChg>
      <pc:sldChg chg="del">
        <pc:chgData name="Ruth Morallos" userId="4c334dbb-4564-480a-ab33-748dd875697f" providerId="ADAL" clId="{C893A0B8-F51D-4B2B-A74E-45E3B7ADD382}" dt="2023-03-21T07:07:48.954" v="43" actId="47"/>
        <pc:sldMkLst>
          <pc:docMk/>
          <pc:sldMk cId="47845211" sldId="357"/>
        </pc:sldMkLst>
      </pc:sldChg>
      <pc:sldChg chg="addSp modSp mod">
        <pc:chgData name="Ruth Morallos" userId="4c334dbb-4564-480a-ab33-748dd875697f" providerId="ADAL" clId="{C893A0B8-F51D-4B2B-A74E-45E3B7ADD382}" dt="2023-03-21T06:48:11.458" v="2" actId="1076"/>
        <pc:sldMkLst>
          <pc:docMk/>
          <pc:sldMk cId="1410644315" sldId="366"/>
        </pc:sldMkLst>
        <pc:picChg chg="add mod">
          <ac:chgData name="Ruth Morallos" userId="4c334dbb-4564-480a-ab33-748dd875697f" providerId="ADAL" clId="{C893A0B8-F51D-4B2B-A74E-45E3B7ADD382}" dt="2023-03-21T06:48:11.458" v="2" actId="1076"/>
          <ac:picMkLst>
            <pc:docMk/>
            <pc:sldMk cId="1410644315" sldId="366"/>
            <ac:picMk id="5" creationId="{DF43A30C-D0D2-87AB-AC2E-8AF8C030EB80}"/>
          </ac:picMkLst>
        </pc:picChg>
      </pc:sldChg>
      <pc:sldChg chg="addSp modSp mod">
        <pc:chgData name="Ruth Morallos" userId="4c334dbb-4564-480a-ab33-748dd875697f" providerId="ADAL" clId="{C893A0B8-F51D-4B2B-A74E-45E3B7ADD382}" dt="2023-03-21T06:49:19.979" v="13" actId="1076"/>
        <pc:sldMkLst>
          <pc:docMk/>
          <pc:sldMk cId="2023328944" sldId="367"/>
        </pc:sldMkLst>
        <pc:picChg chg="add mod">
          <ac:chgData name="Ruth Morallos" userId="4c334dbb-4564-480a-ab33-748dd875697f" providerId="ADAL" clId="{C893A0B8-F51D-4B2B-A74E-45E3B7ADD382}" dt="2023-03-21T06:49:19.979" v="13" actId="1076"/>
          <ac:picMkLst>
            <pc:docMk/>
            <pc:sldMk cId="2023328944" sldId="367"/>
            <ac:picMk id="5" creationId="{5DF3EF01-CD50-A1B7-7077-7B18318E0044}"/>
          </ac:picMkLst>
        </pc:picChg>
      </pc:sldChg>
      <pc:sldChg chg="addSp modSp mod">
        <pc:chgData name="Ruth Morallos" userId="4c334dbb-4564-480a-ab33-748dd875697f" providerId="ADAL" clId="{C893A0B8-F51D-4B2B-A74E-45E3B7ADD382}" dt="2023-03-21T06:49:07.211" v="12" actId="14100"/>
        <pc:sldMkLst>
          <pc:docMk/>
          <pc:sldMk cId="2630305475" sldId="369"/>
        </pc:sldMkLst>
        <pc:picChg chg="add mod modCrop">
          <ac:chgData name="Ruth Morallos" userId="4c334dbb-4564-480a-ab33-748dd875697f" providerId="ADAL" clId="{C893A0B8-F51D-4B2B-A74E-45E3B7ADD382}" dt="2023-03-21T06:49:07.211" v="12" actId="14100"/>
          <ac:picMkLst>
            <pc:docMk/>
            <pc:sldMk cId="2630305475" sldId="369"/>
            <ac:picMk id="4" creationId="{4BA72346-5135-BBB6-9366-AC2CDC81DB59}"/>
          </ac:picMkLst>
        </pc:picChg>
      </pc:sldChg>
      <pc:sldChg chg="addSp delSp modSp mod">
        <pc:chgData name="Ruth Morallos" userId="4c334dbb-4564-480a-ab33-748dd875697f" providerId="ADAL" clId="{C893A0B8-F51D-4B2B-A74E-45E3B7ADD382}" dt="2023-03-21T06:50:59.807" v="33" actId="1076"/>
        <pc:sldMkLst>
          <pc:docMk/>
          <pc:sldMk cId="3794511145" sldId="372"/>
        </pc:sldMkLst>
        <pc:picChg chg="add mod modCrop">
          <ac:chgData name="Ruth Morallos" userId="4c334dbb-4564-480a-ab33-748dd875697f" providerId="ADAL" clId="{C893A0B8-F51D-4B2B-A74E-45E3B7ADD382}" dt="2023-03-21T06:50:59.807" v="33" actId="1076"/>
          <ac:picMkLst>
            <pc:docMk/>
            <pc:sldMk cId="3794511145" sldId="372"/>
            <ac:picMk id="4" creationId="{49F9362F-94BC-6A85-BC07-692993E705B4}"/>
          </ac:picMkLst>
        </pc:picChg>
        <pc:picChg chg="add del mod modCrop">
          <ac:chgData name="Ruth Morallos" userId="4c334dbb-4564-480a-ab33-748dd875697f" providerId="ADAL" clId="{C893A0B8-F51D-4B2B-A74E-45E3B7ADD382}" dt="2023-03-21T06:50:56.091" v="32" actId="1076"/>
          <ac:picMkLst>
            <pc:docMk/>
            <pc:sldMk cId="3794511145" sldId="372"/>
            <ac:picMk id="5" creationId="{0345C82F-3044-B988-6DCB-E2E8F3A0D7B0}"/>
          </ac:picMkLst>
        </pc:picChg>
      </pc:sldChg>
      <pc:sldChg chg="addSp delSp modSp mod">
        <pc:chgData name="Ruth Morallos" userId="4c334dbb-4564-480a-ab33-748dd875697f" providerId="ADAL" clId="{C893A0B8-F51D-4B2B-A74E-45E3B7ADD382}" dt="2023-03-21T06:55:24.200" v="39" actId="1076"/>
        <pc:sldMkLst>
          <pc:docMk/>
          <pc:sldMk cId="1503554692" sldId="375"/>
        </pc:sldMkLst>
        <pc:picChg chg="add del mod modCrop">
          <ac:chgData name="Ruth Morallos" userId="4c334dbb-4564-480a-ab33-748dd875697f" providerId="ADAL" clId="{C893A0B8-F51D-4B2B-A74E-45E3B7ADD382}" dt="2023-03-21T06:51:24.666" v="36" actId="478"/>
          <ac:picMkLst>
            <pc:docMk/>
            <pc:sldMk cId="1503554692" sldId="375"/>
            <ac:picMk id="4" creationId="{5F1C7035-580A-F027-F74A-C66A5922F36A}"/>
          </ac:picMkLst>
        </pc:picChg>
        <pc:picChg chg="add mod">
          <ac:chgData name="Ruth Morallos" userId="4c334dbb-4564-480a-ab33-748dd875697f" providerId="ADAL" clId="{C893A0B8-F51D-4B2B-A74E-45E3B7ADD382}" dt="2023-03-21T06:55:24.200" v="39" actId="1076"/>
          <ac:picMkLst>
            <pc:docMk/>
            <pc:sldMk cId="1503554692" sldId="375"/>
            <ac:picMk id="6" creationId="{BE51A007-0C90-438E-B523-80120536FB13}"/>
          </ac:picMkLst>
        </pc:picChg>
      </pc:sldChg>
      <pc:sldChg chg="addSp modSp mod">
        <pc:chgData name="Ruth Morallos" userId="4c334dbb-4564-480a-ab33-748dd875697f" providerId="ADAL" clId="{C893A0B8-F51D-4B2B-A74E-45E3B7ADD382}" dt="2023-03-21T07:07:33.670" v="42" actId="1076"/>
        <pc:sldMkLst>
          <pc:docMk/>
          <pc:sldMk cId="1566558104" sldId="378"/>
        </pc:sldMkLst>
        <pc:picChg chg="add mod">
          <ac:chgData name="Ruth Morallos" userId="4c334dbb-4564-480a-ab33-748dd875697f" providerId="ADAL" clId="{C893A0B8-F51D-4B2B-A74E-45E3B7ADD382}" dt="2023-03-21T07:07:33.670" v="42" actId="1076"/>
          <ac:picMkLst>
            <pc:docMk/>
            <pc:sldMk cId="1566558104" sldId="378"/>
            <ac:picMk id="5" creationId="{413DED31-D834-C558-1F4B-19E42368B04E}"/>
          </ac:picMkLst>
        </pc:picChg>
      </pc:sldChg>
      <pc:sldChg chg="addSp modSp">
        <pc:chgData name="Ruth Morallos" userId="4c334dbb-4564-480a-ab33-748dd875697f" providerId="ADAL" clId="{C893A0B8-F51D-4B2B-A74E-45E3B7ADD382}" dt="2023-03-21T07:08:37.489" v="44"/>
        <pc:sldMkLst>
          <pc:docMk/>
          <pc:sldMk cId="782023371" sldId="384"/>
        </pc:sldMkLst>
        <pc:picChg chg="add mod">
          <ac:chgData name="Ruth Morallos" userId="4c334dbb-4564-480a-ab33-748dd875697f" providerId="ADAL" clId="{C893A0B8-F51D-4B2B-A74E-45E3B7ADD382}" dt="2023-03-21T07:08:37.489" v="44"/>
          <ac:picMkLst>
            <pc:docMk/>
            <pc:sldMk cId="782023371" sldId="384"/>
            <ac:picMk id="4" creationId="{4A14104C-9D7F-67FC-88F5-19C05AC62AED}"/>
          </ac:picMkLst>
        </pc:picChg>
      </pc:sldChg>
      <pc:sldChg chg="addSp modSp">
        <pc:chgData name="Ruth Morallos" userId="4c334dbb-4564-480a-ab33-748dd875697f" providerId="ADAL" clId="{C893A0B8-F51D-4B2B-A74E-45E3B7ADD382}" dt="2023-03-21T07:08:52.461" v="45"/>
        <pc:sldMkLst>
          <pc:docMk/>
          <pc:sldMk cId="3418697796" sldId="385"/>
        </pc:sldMkLst>
        <pc:picChg chg="add mod">
          <ac:chgData name="Ruth Morallos" userId="4c334dbb-4564-480a-ab33-748dd875697f" providerId="ADAL" clId="{C893A0B8-F51D-4B2B-A74E-45E3B7ADD382}" dt="2023-03-21T07:08:52.461" v="45"/>
          <ac:picMkLst>
            <pc:docMk/>
            <pc:sldMk cId="3418697796" sldId="385"/>
            <ac:picMk id="4" creationId="{C9C53E71-87C9-93C0-9476-00D7A90C3434}"/>
          </ac:picMkLst>
        </pc:picChg>
      </pc:sldChg>
      <pc:sldChg chg="addSp delSp modSp add mod">
        <pc:chgData name="Ruth Morallos" userId="4c334dbb-4564-480a-ab33-748dd875697f" providerId="ADAL" clId="{C893A0B8-F51D-4B2B-A74E-45E3B7ADD382}" dt="2023-03-21T06:49:55.034" v="20" actId="1076"/>
        <pc:sldMkLst>
          <pc:docMk/>
          <pc:sldMk cId="389351246" sldId="386"/>
        </pc:sldMkLst>
        <pc:picChg chg="del">
          <ac:chgData name="Ruth Morallos" userId="4c334dbb-4564-480a-ab33-748dd875697f" providerId="ADAL" clId="{C893A0B8-F51D-4B2B-A74E-45E3B7ADD382}" dt="2023-03-21T06:49:25.386" v="15" actId="478"/>
          <ac:picMkLst>
            <pc:docMk/>
            <pc:sldMk cId="389351246" sldId="386"/>
            <ac:picMk id="5" creationId="{5DF3EF01-CD50-A1B7-7077-7B18318E0044}"/>
          </ac:picMkLst>
        </pc:picChg>
        <pc:picChg chg="add mod">
          <ac:chgData name="Ruth Morallos" userId="4c334dbb-4564-480a-ab33-748dd875697f" providerId="ADAL" clId="{C893A0B8-F51D-4B2B-A74E-45E3B7ADD382}" dt="2023-03-21T06:49:55.034" v="20" actId="1076"/>
          <ac:picMkLst>
            <pc:docMk/>
            <pc:sldMk cId="389351246" sldId="386"/>
            <ac:picMk id="6" creationId="{BFF41F1D-1A54-76AC-DF56-1522D97AD435}"/>
          </ac:picMkLst>
        </pc:picChg>
      </pc:sldChg>
      <pc:sldMasterChg chg="delSldLayout">
        <pc:chgData name="Ruth Morallos" userId="4c334dbb-4564-480a-ab33-748dd875697f" providerId="ADAL" clId="{C893A0B8-F51D-4B2B-A74E-45E3B7ADD382}" dt="2023-03-21T07:07:48.954" v="43" actId="47"/>
        <pc:sldMasterMkLst>
          <pc:docMk/>
          <pc:sldMasterMk cId="0" sldId="2147483658"/>
        </pc:sldMasterMkLst>
        <pc:sldLayoutChg chg="del">
          <pc:chgData name="Ruth Morallos" userId="4c334dbb-4564-480a-ab33-748dd875697f" providerId="ADAL" clId="{C893A0B8-F51D-4B2B-A74E-45E3B7ADD382}" dt="2023-03-21T07:07:48.954" v="43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  <pc:docChgLst>
    <pc:chgData name="Kieyl Ponce" userId="S::kdponce@student.apc.edu.ph::00524dbf-861f-4ea1-b944-7975a6e223a8" providerId="AD" clId="Web-{DFAD3405-37B5-4203-95EE-9A7647309948}"/>
    <pc:docChg chg="modSld">
      <pc:chgData name="Kieyl Ponce" userId="S::kdponce@student.apc.edu.ph::00524dbf-861f-4ea1-b944-7975a6e223a8" providerId="AD" clId="Web-{DFAD3405-37B5-4203-95EE-9A7647309948}" dt="2023-03-20T02:46:47.915" v="3"/>
      <pc:docMkLst>
        <pc:docMk/>
      </pc:docMkLst>
      <pc:sldChg chg="addSp delSp modSp">
        <pc:chgData name="Kieyl Ponce" userId="S::kdponce@student.apc.edu.ph::00524dbf-861f-4ea1-b944-7975a6e223a8" providerId="AD" clId="Web-{DFAD3405-37B5-4203-95EE-9A7647309948}" dt="2023-03-20T02:46:47.915" v="3"/>
        <pc:sldMkLst>
          <pc:docMk/>
          <pc:sldMk cId="2487706763" sldId="354"/>
        </pc:sldMkLst>
        <pc:spChg chg="add mod">
          <ac:chgData name="Kieyl Ponce" userId="S::kdponce@student.apc.edu.ph::00524dbf-861f-4ea1-b944-7975a6e223a8" providerId="AD" clId="Web-{DFAD3405-37B5-4203-95EE-9A7647309948}" dt="2023-03-20T02:46:47.915" v="3"/>
          <ac:spMkLst>
            <pc:docMk/>
            <pc:sldMk cId="2487706763" sldId="354"/>
            <ac:spMk id="2" creationId="{EB8048F6-CF4E-8116-2D14-A0468159E4EC}"/>
          </ac:spMkLst>
        </pc:spChg>
        <pc:picChg chg="del">
          <ac:chgData name="Kieyl Ponce" userId="S::kdponce@student.apc.edu.ph::00524dbf-861f-4ea1-b944-7975a6e223a8" providerId="AD" clId="Web-{DFAD3405-37B5-4203-95EE-9A7647309948}" dt="2023-03-20T02:46:10.976" v="0"/>
          <ac:picMkLst>
            <pc:docMk/>
            <pc:sldMk cId="2487706763" sldId="354"/>
            <ac:picMk id="4" creationId="{2F67D2DF-5DA5-612B-0FB8-BF678184D5C0}"/>
          </ac:picMkLst>
        </pc:picChg>
        <pc:picChg chg="del">
          <ac:chgData name="Kieyl Ponce" userId="S::kdponce@student.apc.edu.ph::00524dbf-861f-4ea1-b944-7975a6e223a8" providerId="AD" clId="Web-{DFAD3405-37B5-4203-95EE-9A7647309948}" dt="2023-03-20T02:46:13.273" v="1"/>
          <ac:picMkLst>
            <pc:docMk/>
            <pc:sldMk cId="2487706763" sldId="354"/>
            <ac:picMk id="5" creationId="{59A6E37B-7340-F30B-5D8A-25B6995888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314628" y="2944314"/>
            <a:ext cx="3903575" cy="147453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0"/>
              <a:t>ITRO TICKETING SERVICE </a:t>
            </a:r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" name="Google Shape;59;p12">
            <a:extLst>
              <a:ext uri="{FF2B5EF4-FFF2-40B4-BE49-F238E27FC236}">
                <a16:creationId xmlns:a16="http://schemas.microsoft.com/office/drawing/2014/main" id="{E38BF520-BA19-61B9-4F25-EA55FA733A4C}"/>
              </a:ext>
            </a:extLst>
          </p:cNvPr>
          <p:cNvSpPr txBox="1">
            <a:spLocks/>
          </p:cNvSpPr>
          <p:nvPr/>
        </p:nvSpPr>
        <p:spPr>
          <a:xfrm>
            <a:off x="314628" y="1097215"/>
            <a:ext cx="3703775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sz="6600"/>
              <a:t>RAMS’ CORNER: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9A0B5-3220-C28A-547E-08303C59E545}"/>
              </a:ext>
            </a:extLst>
          </p:cNvPr>
          <p:cNvSpPr txBox="1"/>
          <p:nvPr/>
        </p:nvSpPr>
        <p:spPr>
          <a:xfrm>
            <a:off x="173236" y="453092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solidFill>
                <a:srgbClr val="363739"/>
              </a:solidFill>
              <a:latin typeface="Barlo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5302EF-3A98-F28B-58C0-884FE04A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24" y="3616956"/>
            <a:ext cx="4201765" cy="23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9;p12">
            <a:extLst>
              <a:ext uri="{FF2B5EF4-FFF2-40B4-BE49-F238E27FC236}">
                <a16:creationId xmlns:a16="http://schemas.microsoft.com/office/drawing/2014/main" id="{79929517-A8F7-49AC-0469-2DB5EE0F1CD4}"/>
              </a:ext>
            </a:extLst>
          </p:cNvPr>
          <p:cNvSpPr txBox="1">
            <a:spLocks/>
          </p:cNvSpPr>
          <p:nvPr/>
        </p:nvSpPr>
        <p:spPr>
          <a:xfrm>
            <a:off x="6059130" y="3687807"/>
            <a:ext cx="3903575" cy="147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sz="1600" b="0"/>
              <a:t>A PROJECT BY: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29E8AEA2-9478-6731-81B6-ED49C61A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1152525"/>
            <a:ext cx="3015095" cy="38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Apply tooltip so that users can have further understanding </a:t>
            </a:r>
          </a:p>
        </p:txBody>
      </p:sp>
    </p:spTree>
    <p:extLst>
      <p:ext uri="{BB962C8B-B14F-4D97-AF65-F5344CB8AC3E}">
        <p14:creationId xmlns:p14="http://schemas.microsoft.com/office/powerpoint/2010/main" val="28193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F976BF-179C-2A93-9418-B7351695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66" y="1363817"/>
            <a:ext cx="7342909" cy="31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8068-7E55-F4CD-0906-93B5085BE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5" t="31515" r="21591" b="26464"/>
          <a:stretch/>
        </p:blipFill>
        <p:spPr>
          <a:xfrm>
            <a:off x="1429001" y="1380034"/>
            <a:ext cx="6947074" cy="30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2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Apply data types on ERD and make data dictionary </a:t>
            </a:r>
          </a:p>
        </p:txBody>
      </p:sp>
    </p:spTree>
    <p:extLst>
      <p:ext uri="{BB962C8B-B14F-4D97-AF65-F5344CB8AC3E}">
        <p14:creationId xmlns:p14="http://schemas.microsoft.com/office/powerpoint/2010/main" val="13042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3A30C-D0D2-87AB-AC2E-8AF8C030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12" y="1155093"/>
            <a:ext cx="3527861" cy="38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F3EF01-CD50-A1B7-7077-7B18318E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56" y="1083438"/>
            <a:ext cx="6056353" cy="38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41F1D-1A54-76AC-DF56-1522D97A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1281445"/>
            <a:ext cx="6906491" cy="34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In ERD, change </a:t>
            </a:r>
            <a:r>
              <a:rPr lang="en-PH" sz="3600" err="1"/>
              <a:t>t_content</a:t>
            </a:r>
            <a:r>
              <a:rPr lang="en-PH" sz="3600"/>
              <a:t> to </a:t>
            </a:r>
            <a:r>
              <a:rPr lang="en-PH" sz="3600" err="1"/>
              <a:t>t_description</a:t>
            </a:r>
          </a:p>
        </p:txBody>
      </p:sp>
    </p:spTree>
    <p:extLst>
      <p:ext uri="{BB962C8B-B14F-4D97-AF65-F5344CB8AC3E}">
        <p14:creationId xmlns:p14="http://schemas.microsoft.com/office/powerpoint/2010/main" val="176989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2346-5135-BBB6-9366-AC2CDC81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36" t="2955" b="55604"/>
          <a:stretch/>
        </p:blipFill>
        <p:spPr>
          <a:xfrm>
            <a:off x="2244435" y="1411069"/>
            <a:ext cx="2722419" cy="3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0"/>
          <p:cNvGrpSpPr/>
          <p:nvPr/>
        </p:nvGrpSpPr>
        <p:grpSpPr>
          <a:xfrm>
            <a:off x="-1434045631" y="-15355447"/>
            <a:ext cx="2147483647" cy="73979292"/>
            <a:chOff x="-2147483647" y="-38626739"/>
            <a:chExt cx="2147483647" cy="2147483647"/>
          </a:xfrm>
        </p:grpSpPr>
        <p:sp>
          <p:nvSpPr>
            <p:cNvPr id="522" name="Google Shape;522;p30"/>
            <p:cNvSpPr txBox="1"/>
            <p:nvPr/>
          </p:nvSpPr>
          <p:spPr>
            <a:xfrm>
              <a:off x="-248071245" y="-38626739"/>
              <a:ext cx="2147483647" cy="25770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" sz="4100" b="1">
                  <a:solidFill>
                    <a:schemeClr val="dk1"/>
                  </a:solidFill>
                  <a:latin typeface="Barlow"/>
                  <a:sym typeface="Barlow"/>
                </a:rPr>
                <a:t>Team Mem</a:t>
              </a:r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0"/>
            <p:cNvSpPr txBox="1"/>
            <p:nvPr/>
          </p:nvSpPr>
          <p:spPr>
            <a:xfrm>
              <a:off x="-2147483647" y="2147483647"/>
              <a:ext cx="2147483647" cy="331964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what you want to discuss. 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4" name="Google Shape;534;p30"/>
          <p:cNvGrpSpPr/>
          <p:nvPr/>
        </p:nvGrpSpPr>
        <p:grpSpPr>
          <a:xfrm>
            <a:off x="-18063101" y="-10659541"/>
            <a:ext cx="111931580" cy="15144189"/>
            <a:chOff x="0" y="816630"/>
            <a:chExt cx="548954912" cy="533700"/>
          </a:xfrm>
        </p:grpSpPr>
        <p:sp>
          <p:nvSpPr>
            <p:cNvPr id="535" name="Google Shape;535;p30"/>
            <p:cNvSpPr txBox="1"/>
            <p:nvPr/>
          </p:nvSpPr>
          <p:spPr>
            <a:xfrm>
              <a:off x="216537061" y="1235644"/>
              <a:ext cx="332417851" cy="9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" sz="1500" b="1">
                  <a:solidFill>
                    <a:schemeClr val="dk1"/>
                  </a:solidFill>
                  <a:latin typeface="Barlow"/>
                  <a:sym typeface="Barlow"/>
                </a:rPr>
                <a:t>Ruth </a:t>
              </a:r>
              <a:endParaRPr lang="en-US"/>
            </a:p>
          </p:txBody>
        </p:sp>
        <p:sp>
          <p:nvSpPr>
            <p:cNvPr id="536" name="Google Shape;536;p30"/>
            <p:cNvSpPr txBox="1"/>
            <p:nvPr/>
          </p:nvSpPr>
          <p:spPr>
            <a:xfrm>
              <a:off x="0" y="816630"/>
              <a:ext cx="3239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40" name="Google Shape;540;p30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B6F4CBE-6222-FEEB-0239-8735A28AB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262D3-2F9A-BC74-76CE-6195B8A5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7" y="894674"/>
            <a:ext cx="1222222" cy="12222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572A96-5333-48FF-2541-89A3088DFB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66" b="2566"/>
          <a:stretch/>
        </p:blipFill>
        <p:spPr>
          <a:xfrm>
            <a:off x="1279506" y="2260810"/>
            <a:ext cx="1288330" cy="12222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C19C6-49DB-FBDF-E9BA-4BA236C1453B}"/>
              </a:ext>
            </a:extLst>
          </p:cNvPr>
          <p:cNvSpPr txBox="1"/>
          <p:nvPr/>
        </p:nvSpPr>
        <p:spPr>
          <a:xfrm>
            <a:off x="2720966" y="1337626"/>
            <a:ext cx="14523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rlow" panose="00000500000000000000" pitchFamily="2" charset="0"/>
              </a:rPr>
              <a:t>Alvin C. </a:t>
            </a:r>
            <a:r>
              <a:rPr lang="en-US" b="1" err="1">
                <a:latin typeface="Barlow" panose="00000500000000000000" pitchFamily="2" charset="0"/>
              </a:rPr>
              <a:t>Limpin</a:t>
            </a:r>
            <a:endParaRPr lang="en-US" b="1">
              <a:latin typeface="Barlow" panose="00000500000000000000" pitchFamily="2" charset="0"/>
            </a:endParaRPr>
          </a:p>
          <a:p>
            <a:r>
              <a:rPr lang="en-US" sz="1200">
                <a:latin typeface="Barlow" panose="00000500000000000000" pitchFamily="2" charset="0"/>
              </a:rPr>
              <a:t>Project Adviser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0428B721-F609-044C-F599-78767E26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35" y="894674"/>
            <a:ext cx="1222223" cy="12222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404CE-F378-851B-5056-00FD1C377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89" y="3654979"/>
            <a:ext cx="1324075" cy="12222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43AFDC-E3BE-40DE-18E3-1938B382A412}"/>
              </a:ext>
            </a:extLst>
          </p:cNvPr>
          <p:cNvSpPr txBox="1"/>
          <p:nvPr/>
        </p:nvSpPr>
        <p:spPr>
          <a:xfrm>
            <a:off x="2670316" y="2724150"/>
            <a:ext cx="145234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arlow"/>
              </a:rPr>
              <a:t>Ruth Morallos</a:t>
            </a:r>
          </a:p>
          <a:p>
            <a:r>
              <a:rPr lang="en-US" sz="1200" dirty="0">
                <a:latin typeface="Barlow"/>
              </a:rPr>
              <a:t>Team Leader</a:t>
            </a:r>
          </a:p>
          <a:p>
            <a:r>
              <a:rPr lang="en-US" sz="1200" dirty="0">
                <a:latin typeface="Barlow"/>
              </a:rPr>
              <a:t>Scrum Master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7FFEF6-665B-9E58-98D0-685497F8D45C}"/>
              </a:ext>
            </a:extLst>
          </p:cNvPr>
          <p:cNvSpPr txBox="1"/>
          <p:nvPr/>
        </p:nvSpPr>
        <p:spPr>
          <a:xfrm>
            <a:off x="6303890" y="1337626"/>
            <a:ext cx="14523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arlow"/>
              </a:rPr>
              <a:t>Kieyl  Ponce</a:t>
            </a:r>
          </a:p>
          <a:p>
            <a:r>
              <a:rPr lang="en-US" sz="1200" dirty="0">
                <a:latin typeface="Barlow"/>
              </a:rPr>
              <a:t>Product Owner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9CBBA-C1AF-F4B5-6482-F3DB70063CA9}"/>
              </a:ext>
            </a:extLst>
          </p:cNvPr>
          <p:cNvSpPr txBox="1"/>
          <p:nvPr/>
        </p:nvSpPr>
        <p:spPr>
          <a:xfrm>
            <a:off x="2720966" y="4019868"/>
            <a:ext cx="200343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arlow"/>
              </a:rPr>
              <a:t>Allan Vincent Nefalar</a:t>
            </a:r>
          </a:p>
          <a:p>
            <a:r>
              <a:rPr lang="en-US" sz="1200" dirty="0">
                <a:latin typeface="Barlow"/>
              </a:rPr>
              <a:t>Scrum Member</a:t>
            </a:r>
          </a:p>
          <a:p>
            <a:endParaRPr lang="en-US" sz="1200">
              <a:latin typeface="Barlow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9320C-DBAB-F0AD-B2D8-7F73F5045E37}"/>
              </a:ext>
            </a:extLst>
          </p:cNvPr>
          <p:cNvSpPr txBox="1"/>
          <p:nvPr/>
        </p:nvSpPr>
        <p:spPr>
          <a:xfrm>
            <a:off x="6303890" y="2662051"/>
            <a:ext cx="20034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rlow" panose="00000500000000000000" pitchFamily="2" charset="0"/>
              </a:rPr>
              <a:t>Vincent Nacor</a:t>
            </a:r>
          </a:p>
          <a:p>
            <a:r>
              <a:rPr lang="en-US" sz="1200">
                <a:latin typeface="Barlow" panose="00000500000000000000" pitchFamily="2" charset="0"/>
              </a:rPr>
              <a:t>Project Documentation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FC716A-F642-832B-3BD7-B7CE7CFECF6A}"/>
              </a:ext>
            </a:extLst>
          </p:cNvPr>
          <p:cNvSpPr txBox="1"/>
          <p:nvPr/>
        </p:nvSpPr>
        <p:spPr>
          <a:xfrm>
            <a:off x="6303890" y="3986476"/>
            <a:ext cx="200343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rlow" panose="00000500000000000000" pitchFamily="2" charset="0"/>
              </a:rPr>
              <a:t>Patrick Cortez</a:t>
            </a:r>
          </a:p>
          <a:p>
            <a:r>
              <a:rPr lang="en-US" sz="1200">
                <a:latin typeface="Barlow" panose="00000500000000000000" pitchFamily="2" charset="0"/>
              </a:rPr>
              <a:t>Project Documentation</a:t>
            </a:r>
          </a:p>
        </p:txBody>
      </p:sp>
      <p:sp>
        <p:nvSpPr>
          <p:cNvPr id="57" name="Google Shape;121;p16">
            <a:extLst>
              <a:ext uri="{FF2B5EF4-FFF2-40B4-BE49-F238E27FC236}">
                <a16:creationId xmlns:a16="http://schemas.microsoft.com/office/drawing/2014/main" id="{FFFCE649-0E8D-E6DF-A055-2E0547F79329}"/>
              </a:ext>
            </a:extLst>
          </p:cNvPr>
          <p:cNvSpPr txBox="1">
            <a:spLocks/>
          </p:cNvSpPr>
          <p:nvPr/>
        </p:nvSpPr>
        <p:spPr>
          <a:xfrm>
            <a:off x="1081022" y="82385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>
                <a:solidFill>
                  <a:srgbClr val="363739"/>
                </a:solidFill>
                <a:latin typeface="Barlow" panose="00000500000000000000" pitchFamily="2" charset="0"/>
              </a:rPr>
              <a:t>TEAM MEMBERS: </a:t>
            </a:r>
          </a:p>
        </p:txBody>
      </p:sp>
      <p:pic>
        <p:nvPicPr>
          <p:cNvPr id="5" name="Picture 4" descr="A close-up of a person&#10;&#10;Description automatically generated with medium confidence">
            <a:extLst>
              <a:ext uri="{FF2B5EF4-FFF2-40B4-BE49-F238E27FC236}">
                <a16:creationId xmlns:a16="http://schemas.microsoft.com/office/drawing/2014/main" id="{69BBA115-727E-1092-7710-299E157C9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995" y="3558948"/>
            <a:ext cx="1267664" cy="1255470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DBF6E5D-01CF-D0A1-F76C-922FF2073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047" y="2210670"/>
            <a:ext cx="1288330" cy="12222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71A54-D8E1-BD87-7CC0-584C0CCD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19" y="1310614"/>
            <a:ext cx="3924931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Add notification to avoid missing out tickets</a:t>
            </a:r>
          </a:p>
        </p:txBody>
      </p:sp>
    </p:spTree>
    <p:extLst>
      <p:ext uri="{BB962C8B-B14F-4D97-AF65-F5344CB8AC3E}">
        <p14:creationId xmlns:p14="http://schemas.microsoft.com/office/powerpoint/2010/main" val="213460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9362F-94BC-6A85-BC07-692993E70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9825" r="62728" b="74635"/>
          <a:stretch/>
        </p:blipFill>
        <p:spPr>
          <a:xfrm>
            <a:off x="2068807" y="1155093"/>
            <a:ext cx="4839593" cy="1199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5C82F-3044-B988-6DCB-E2E8F3A0D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35937" r="62728" b="27003"/>
          <a:stretch/>
        </p:blipFill>
        <p:spPr>
          <a:xfrm>
            <a:off x="2068807" y="2202873"/>
            <a:ext cx="4839593" cy="2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1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EC3D-ED44-A3D9-41E3-556C5487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9825" r="62728" b="27003"/>
          <a:stretch/>
        </p:blipFill>
        <p:spPr>
          <a:xfrm>
            <a:off x="2262771" y="1500566"/>
            <a:ext cx="3223630" cy="3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New tickets are supposed to appear on top</a:t>
            </a:r>
          </a:p>
        </p:txBody>
      </p:sp>
    </p:spTree>
    <p:extLst>
      <p:ext uri="{BB962C8B-B14F-4D97-AF65-F5344CB8AC3E}">
        <p14:creationId xmlns:p14="http://schemas.microsoft.com/office/powerpoint/2010/main" val="41083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1A007-0C90-438E-B523-80120536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6" y="1820182"/>
            <a:ext cx="8677187" cy="12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5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A0905-DCDF-5FD9-0342-029F3DD9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359"/>
            <a:ext cx="9144000" cy="10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Visibility of the status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ED31-D834-C558-1F4B-19E42368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749846"/>
            <a:ext cx="2630259" cy="40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6D69C-3A32-B3F4-5260-93CCF507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09" y="1614892"/>
            <a:ext cx="414395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61185" y="2473902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CLIENT: APC-ITRO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3956" y="4763111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261185" y="3191802"/>
            <a:ext cx="6768900" cy="46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2400">
                <a:latin typeface="Barlow" panose="00000500000000000000" pitchFamily="2" charset="0"/>
                <a:sym typeface="Barlow Medium"/>
              </a:rPr>
              <a:t>Head</a:t>
            </a:r>
            <a:r>
              <a:rPr lang="en" sz="2400" b="1">
                <a:latin typeface="Barlow Medium"/>
                <a:sym typeface="Barlow Medium"/>
              </a:rPr>
              <a:t>: Mr Jose Castillo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2400"/>
              <a:t>Task</a:t>
            </a:r>
            <a:r>
              <a:rPr lang="en-US" sz="2400" b="1"/>
              <a:t>:</a:t>
            </a:r>
            <a:r>
              <a:rPr lang="en" sz="2400" b="1">
                <a:latin typeface="Barlow Medium"/>
                <a:sym typeface="Barlow Medium"/>
              </a:rPr>
              <a:t> Handles IT-related issues in APC</a:t>
            </a:r>
            <a:endParaRPr lang="en-US" sz="2400" b="1"/>
          </a:p>
          <a:p>
            <a:pPr marL="0" indent="0">
              <a:lnSpc>
                <a:spcPct val="114999"/>
              </a:lnSpc>
              <a:buNone/>
            </a:pPr>
            <a:endParaRPr lang="en-US"/>
          </a:p>
        </p:txBody>
      </p:sp>
      <p:sp>
        <p:nvSpPr>
          <p:cNvPr id="75" name="Google Shape;75;p13"/>
          <p:cNvSpPr/>
          <p:nvPr/>
        </p:nvSpPr>
        <p:spPr>
          <a:xfrm>
            <a:off x="261185" y="4564207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4;p13">
            <a:extLst>
              <a:ext uri="{FF2B5EF4-FFF2-40B4-BE49-F238E27FC236}">
                <a16:creationId xmlns:a16="http://schemas.microsoft.com/office/drawing/2014/main" id="{661CAD9B-F16A-2121-AF77-7068FDAE9178}"/>
              </a:ext>
            </a:extLst>
          </p:cNvPr>
          <p:cNvSpPr/>
          <p:nvPr/>
        </p:nvSpPr>
        <p:spPr>
          <a:xfrm>
            <a:off x="5776333" y="-291840"/>
            <a:ext cx="1666737" cy="1666738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4;p13">
            <a:extLst>
              <a:ext uri="{FF2B5EF4-FFF2-40B4-BE49-F238E27FC236}">
                <a16:creationId xmlns:a16="http://schemas.microsoft.com/office/drawing/2014/main" id="{C774DD3C-3BCF-A800-54A9-DA2A727C97C3}"/>
              </a:ext>
            </a:extLst>
          </p:cNvPr>
          <p:cNvSpPr/>
          <p:nvPr/>
        </p:nvSpPr>
        <p:spPr>
          <a:xfrm rot="10800000">
            <a:off x="7767504" y="1670595"/>
            <a:ext cx="1533597" cy="1606613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381;p26">
            <a:extLst>
              <a:ext uri="{FF2B5EF4-FFF2-40B4-BE49-F238E27FC236}">
                <a16:creationId xmlns:a16="http://schemas.microsoft.com/office/drawing/2014/main" id="{53FC912F-4A5C-E4BE-4F16-88192A9A0C44}"/>
              </a:ext>
            </a:extLst>
          </p:cNvPr>
          <p:cNvGrpSpPr/>
          <p:nvPr/>
        </p:nvGrpSpPr>
        <p:grpSpPr>
          <a:xfrm>
            <a:off x="1251102" y="-428184"/>
            <a:ext cx="1083215" cy="1139333"/>
            <a:chOff x="14591963" y="4548797"/>
            <a:chExt cx="1035352" cy="1196989"/>
          </a:xfrm>
        </p:grpSpPr>
        <p:sp>
          <p:nvSpPr>
            <p:cNvPr id="78" name="Google Shape;382;p26">
              <a:extLst>
                <a:ext uri="{FF2B5EF4-FFF2-40B4-BE49-F238E27FC236}">
                  <a16:creationId xmlns:a16="http://schemas.microsoft.com/office/drawing/2014/main" id="{BEAA571E-5CC2-41E8-A9D7-459BE27B8E95}"/>
                </a:ext>
              </a:extLst>
            </p:cNvPr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avLst/>
              <a:gdLst/>
              <a:ahLst/>
              <a:cxnLst/>
              <a:rect l="l" t="t" r="r" b="b"/>
              <a:pathLst>
                <a:path w="933567" h="879935" extrusionOk="0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3;p26">
              <a:extLst>
                <a:ext uri="{FF2B5EF4-FFF2-40B4-BE49-F238E27FC236}">
                  <a16:creationId xmlns:a16="http://schemas.microsoft.com/office/drawing/2014/main" id="{052C0512-B4BD-2130-0A69-954009DB427C}"/>
                </a:ext>
              </a:extLst>
            </p:cNvPr>
            <p:cNvSpPr/>
            <p:nvPr/>
          </p:nvSpPr>
          <p:spPr>
            <a:xfrm>
              <a:off x="14591963" y="4717753"/>
              <a:ext cx="957595" cy="955979"/>
            </a:xfrm>
            <a:custGeom>
              <a:avLst/>
              <a:gdLst/>
              <a:ahLst/>
              <a:cxnLst/>
              <a:rect l="l" t="t" r="r" b="b"/>
              <a:pathLst>
                <a:path w="957595" h="955979" extrusionOk="0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4;p26">
              <a:extLst>
                <a:ext uri="{FF2B5EF4-FFF2-40B4-BE49-F238E27FC236}">
                  <a16:creationId xmlns:a16="http://schemas.microsoft.com/office/drawing/2014/main" id="{008B8E59-7177-EE3C-CB3C-3C91BE532805}"/>
                </a:ext>
              </a:extLst>
            </p:cNvPr>
            <p:cNvSpPr/>
            <p:nvPr/>
          </p:nvSpPr>
          <p:spPr>
            <a:xfrm>
              <a:off x="15036355" y="4548797"/>
              <a:ext cx="135523" cy="135295"/>
            </a:xfrm>
            <a:custGeom>
              <a:avLst/>
              <a:gdLst/>
              <a:ahLst/>
              <a:cxnLst/>
              <a:rect l="l" t="t" r="r" b="b"/>
              <a:pathLst>
                <a:path w="135523" h="135295" extrusionOk="0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5;p26">
              <a:extLst>
                <a:ext uri="{FF2B5EF4-FFF2-40B4-BE49-F238E27FC236}">
                  <a16:creationId xmlns:a16="http://schemas.microsoft.com/office/drawing/2014/main" id="{AE2C4341-4642-BB07-4918-E7EC15E5D8A6}"/>
                </a:ext>
              </a:extLst>
            </p:cNvPr>
            <p:cNvSpPr/>
            <p:nvPr/>
          </p:nvSpPr>
          <p:spPr>
            <a:xfrm>
              <a:off x="15057948" y="4633115"/>
              <a:ext cx="53229" cy="166998"/>
            </a:xfrm>
            <a:custGeom>
              <a:avLst/>
              <a:gdLst/>
              <a:ahLst/>
              <a:cxnLst/>
              <a:rect l="l" t="t" r="r" b="b"/>
              <a:pathLst>
                <a:path w="53229" h="166998" extrusionOk="0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381;p26">
            <a:extLst>
              <a:ext uri="{FF2B5EF4-FFF2-40B4-BE49-F238E27FC236}">
                <a16:creationId xmlns:a16="http://schemas.microsoft.com/office/drawing/2014/main" id="{099CCB94-3296-54B7-9273-8E4577473951}"/>
              </a:ext>
            </a:extLst>
          </p:cNvPr>
          <p:cNvGrpSpPr/>
          <p:nvPr/>
        </p:nvGrpSpPr>
        <p:grpSpPr>
          <a:xfrm>
            <a:off x="2410206" y="412233"/>
            <a:ext cx="517676" cy="598494"/>
            <a:chOff x="14591963" y="4548797"/>
            <a:chExt cx="1035352" cy="1196989"/>
          </a:xfrm>
        </p:grpSpPr>
        <p:sp>
          <p:nvSpPr>
            <p:cNvPr id="83" name="Google Shape;382;p26">
              <a:extLst>
                <a:ext uri="{FF2B5EF4-FFF2-40B4-BE49-F238E27FC236}">
                  <a16:creationId xmlns:a16="http://schemas.microsoft.com/office/drawing/2014/main" id="{181CC037-F5EB-20FC-D4AF-067EFDAE2A5D}"/>
                </a:ext>
              </a:extLst>
            </p:cNvPr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avLst/>
              <a:gdLst/>
              <a:ahLst/>
              <a:cxnLst/>
              <a:rect l="l" t="t" r="r" b="b"/>
              <a:pathLst>
                <a:path w="933567" h="879935" extrusionOk="0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3;p26">
              <a:extLst>
                <a:ext uri="{FF2B5EF4-FFF2-40B4-BE49-F238E27FC236}">
                  <a16:creationId xmlns:a16="http://schemas.microsoft.com/office/drawing/2014/main" id="{9972EABF-520F-EA37-93DE-C8CB8A48347C}"/>
                </a:ext>
              </a:extLst>
            </p:cNvPr>
            <p:cNvSpPr/>
            <p:nvPr/>
          </p:nvSpPr>
          <p:spPr>
            <a:xfrm>
              <a:off x="14591963" y="4717753"/>
              <a:ext cx="957595" cy="955979"/>
            </a:xfrm>
            <a:custGeom>
              <a:avLst/>
              <a:gdLst/>
              <a:ahLst/>
              <a:cxnLst/>
              <a:rect l="l" t="t" r="r" b="b"/>
              <a:pathLst>
                <a:path w="957595" h="955979" extrusionOk="0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4;p26">
              <a:extLst>
                <a:ext uri="{FF2B5EF4-FFF2-40B4-BE49-F238E27FC236}">
                  <a16:creationId xmlns:a16="http://schemas.microsoft.com/office/drawing/2014/main" id="{5A85AD9B-16B4-FF5A-F861-BD63F7F3CAC8}"/>
                </a:ext>
              </a:extLst>
            </p:cNvPr>
            <p:cNvSpPr/>
            <p:nvPr/>
          </p:nvSpPr>
          <p:spPr>
            <a:xfrm>
              <a:off x="15036355" y="4548797"/>
              <a:ext cx="135523" cy="135295"/>
            </a:xfrm>
            <a:custGeom>
              <a:avLst/>
              <a:gdLst/>
              <a:ahLst/>
              <a:cxnLst/>
              <a:rect l="l" t="t" r="r" b="b"/>
              <a:pathLst>
                <a:path w="135523" h="135295" extrusionOk="0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5;p26">
              <a:extLst>
                <a:ext uri="{FF2B5EF4-FFF2-40B4-BE49-F238E27FC236}">
                  <a16:creationId xmlns:a16="http://schemas.microsoft.com/office/drawing/2014/main" id="{0E5521E8-FA66-3603-E1E3-F3F145E14E51}"/>
                </a:ext>
              </a:extLst>
            </p:cNvPr>
            <p:cNvSpPr/>
            <p:nvPr/>
          </p:nvSpPr>
          <p:spPr>
            <a:xfrm>
              <a:off x="15057948" y="4633115"/>
              <a:ext cx="53229" cy="166998"/>
            </a:xfrm>
            <a:custGeom>
              <a:avLst/>
              <a:gdLst/>
              <a:ahLst/>
              <a:cxnLst/>
              <a:rect l="l" t="t" r="r" b="b"/>
              <a:pathLst>
                <a:path w="53229" h="166998" extrusionOk="0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381;p26">
            <a:extLst>
              <a:ext uri="{FF2B5EF4-FFF2-40B4-BE49-F238E27FC236}">
                <a16:creationId xmlns:a16="http://schemas.microsoft.com/office/drawing/2014/main" id="{91946EA4-3D89-765E-66F1-75A4EE34CECC}"/>
              </a:ext>
            </a:extLst>
          </p:cNvPr>
          <p:cNvGrpSpPr/>
          <p:nvPr/>
        </p:nvGrpSpPr>
        <p:grpSpPr>
          <a:xfrm rot="10800000">
            <a:off x="6488446" y="4347257"/>
            <a:ext cx="2658670" cy="1443147"/>
            <a:chOff x="14591963" y="4548797"/>
            <a:chExt cx="1035352" cy="1196989"/>
          </a:xfrm>
        </p:grpSpPr>
        <p:sp>
          <p:nvSpPr>
            <p:cNvPr id="88" name="Google Shape;382;p26">
              <a:extLst>
                <a:ext uri="{FF2B5EF4-FFF2-40B4-BE49-F238E27FC236}">
                  <a16:creationId xmlns:a16="http://schemas.microsoft.com/office/drawing/2014/main" id="{982393D9-7135-83A4-7BB3-F6B3C93B79C0}"/>
                </a:ext>
              </a:extLst>
            </p:cNvPr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avLst/>
              <a:gdLst/>
              <a:ahLst/>
              <a:cxnLst/>
              <a:rect l="l" t="t" r="r" b="b"/>
              <a:pathLst>
                <a:path w="933567" h="879935" extrusionOk="0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83;p26">
              <a:extLst>
                <a:ext uri="{FF2B5EF4-FFF2-40B4-BE49-F238E27FC236}">
                  <a16:creationId xmlns:a16="http://schemas.microsoft.com/office/drawing/2014/main" id="{404FD79B-F146-CFCB-862D-32581E6A7634}"/>
                </a:ext>
              </a:extLst>
            </p:cNvPr>
            <p:cNvSpPr/>
            <p:nvPr/>
          </p:nvSpPr>
          <p:spPr>
            <a:xfrm>
              <a:off x="14591963" y="4717753"/>
              <a:ext cx="957595" cy="955979"/>
            </a:xfrm>
            <a:custGeom>
              <a:avLst/>
              <a:gdLst/>
              <a:ahLst/>
              <a:cxnLst/>
              <a:rect l="l" t="t" r="r" b="b"/>
              <a:pathLst>
                <a:path w="957595" h="955979" extrusionOk="0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84;p26">
              <a:extLst>
                <a:ext uri="{FF2B5EF4-FFF2-40B4-BE49-F238E27FC236}">
                  <a16:creationId xmlns:a16="http://schemas.microsoft.com/office/drawing/2014/main" id="{2FB0C6CD-D1E0-405B-B751-EAD61B4BBFB8}"/>
                </a:ext>
              </a:extLst>
            </p:cNvPr>
            <p:cNvSpPr/>
            <p:nvPr/>
          </p:nvSpPr>
          <p:spPr>
            <a:xfrm>
              <a:off x="15036355" y="4548797"/>
              <a:ext cx="135523" cy="135295"/>
            </a:xfrm>
            <a:custGeom>
              <a:avLst/>
              <a:gdLst/>
              <a:ahLst/>
              <a:cxnLst/>
              <a:rect l="l" t="t" r="r" b="b"/>
              <a:pathLst>
                <a:path w="135523" h="135295" extrusionOk="0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85;p26">
              <a:extLst>
                <a:ext uri="{FF2B5EF4-FFF2-40B4-BE49-F238E27FC236}">
                  <a16:creationId xmlns:a16="http://schemas.microsoft.com/office/drawing/2014/main" id="{2A88BE4F-FAB1-A945-B79C-EF2FF9D06544}"/>
                </a:ext>
              </a:extLst>
            </p:cNvPr>
            <p:cNvSpPr/>
            <p:nvPr/>
          </p:nvSpPr>
          <p:spPr>
            <a:xfrm>
              <a:off x="15057948" y="4633115"/>
              <a:ext cx="53229" cy="166998"/>
            </a:xfrm>
            <a:custGeom>
              <a:avLst/>
              <a:gdLst/>
              <a:ahLst/>
              <a:cxnLst/>
              <a:rect l="l" t="t" r="r" b="b"/>
              <a:pathLst>
                <a:path w="53229" h="166998" extrusionOk="0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381;p26">
            <a:extLst>
              <a:ext uri="{FF2B5EF4-FFF2-40B4-BE49-F238E27FC236}">
                <a16:creationId xmlns:a16="http://schemas.microsoft.com/office/drawing/2014/main" id="{A158F164-0D0E-1559-D467-5101C46BF1A4}"/>
              </a:ext>
            </a:extLst>
          </p:cNvPr>
          <p:cNvGrpSpPr/>
          <p:nvPr/>
        </p:nvGrpSpPr>
        <p:grpSpPr>
          <a:xfrm rot="10800000">
            <a:off x="8030504" y="5197583"/>
            <a:ext cx="1270597" cy="758088"/>
            <a:chOff x="14591963" y="4548797"/>
            <a:chExt cx="1035352" cy="1196989"/>
          </a:xfrm>
        </p:grpSpPr>
        <p:sp>
          <p:nvSpPr>
            <p:cNvPr id="93" name="Google Shape;382;p26">
              <a:extLst>
                <a:ext uri="{FF2B5EF4-FFF2-40B4-BE49-F238E27FC236}">
                  <a16:creationId xmlns:a16="http://schemas.microsoft.com/office/drawing/2014/main" id="{CA08EE54-6C84-20B5-9128-07F848D2BD73}"/>
                </a:ext>
              </a:extLst>
            </p:cNvPr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avLst/>
              <a:gdLst/>
              <a:ahLst/>
              <a:cxnLst/>
              <a:rect l="l" t="t" r="r" b="b"/>
              <a:pathLst>
                <a:path w="933567" h="879935" extrusionOk="0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83;p26">
              <a:extLst>
                <a:ext uri="{FF2B5EF4-FFF2-40B4-BE49-F238E27FC236}">
                  <a16:creationId xmlns:a16="http://schemas.microsoft.com/office/drawing/2014/main" id="{EBB1391E-3C61-6BCB-13CC-79D63CCFE33A}"/>
                </a:ext>
              </a:extLst>
            </p:cNvPr>
            <p:cNvSpPr/>
            <p:nvPr/>
          </p:nvSpPr>
          <p:spPr>
            <a:xfrm>
              <a:off x="14591963" y="4717753"/>
              <a:ext cx="957595" cy="955979"/>
            </a:xfrm>
            <a:custGeom>
              <a:avLst/>
              <a:gdLst/>
              <a:ahLst/>
              <a:cxnLst/>
              <a:rect l="l" t="t" r="r" b="b"/>
              <a:pathLst>
                <a:path w="957595" h="955979" extrusionOk="0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84;p26">
              <a:extLst>
                <a:ext uri="{FF2B5EF4-FFF2-40B4-BE49-F238E27FC236}">
                  <a16:creationId xmlns:a16="http://schemas.microsoft.com/office/drawing/2014/main" id="{A20A68A2-28B2-0AB0-33BF-0941C2C9E2B5}"/>
                </a:ext>
              </a:extLst>
            </p:cNvPr>
            <p:cNvSpPr/>
            <p:nvPr/>
          </p:nvSpPr>
          <p:spPr>
            <a:xfrm>
              <a:off x="15036355" y="4548797"/>
              <a:ext cx="135523" cy="135295"/>
            </a:xfrm>
            <a:custGeom>
              <a:avLst/>
              <a:gdLst/>
              <a:ahLst/>
              <a:cxnLst/>
              <a:rect l="l" t="t" r="r" b="b"/>
              <a:pathLst>
                <a:path w="135523" h="135295" extrusionOk="0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85;p26">
              <a:extLst>
                <a:ext uri="{FF2B5EF4-FFF2-40B4-BE49-F238E27FC236}">
                  <a16:creationId xmlns:a16="http://schemas.microsoft.com/office/drawing/2014/main" id="{80CF5F6D-27CB-08A9-7DE8-FC4B509329E5}"/>
                </a:ext>
              </a:extLst>
            </p:cNvPr>
            <p:cNvSpPr/>
            <p:nvPr/>
          </p:nvSpPr>
          <p:spPr>
            <a:xfrm>
              <a:off x="15057948" y="4633115"/>
              <a:ext cx="53229" cy="166998"/>
            </a:xfrm>
            <a:custGeom>
              <a:avLst/>
              <a:gdLst/>
              <a:ahLst/>
              <a:cxnLst/>
              <a:rect l="l" t="t" r="r" b="b"/>
              <a:pathLst>
                <a:path w="53229" h="166998" extrusionOk="0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381;p26">
            <a:extLst>
              <a:ext uri="{FF2B5EF4-FFF2-40B4-BE49-F238E27FC236}">
                <a16:creationId xmlns:a16="http://schemas.microsoft.com/office/drawing/2014/main" id="{CA096355-2DF7-717F-8CCE-9B7545A2C504}"/>
              </a:ext>
            </a:extLst>
          </p:cNvPr>
          <p:cNvGrpSpPr/>
          <p:nvPr/>
        </p:nvGrpSpPr>
        <p:grpSpPr>
          <a:xfrm>
            <a:off x="-37082" y="-496744"/>
            <a:ext cx="2010501" cy="2069619"/>
            <a:chOff x="14591963" y="4548797"/>
            <a:chExt cx="1035352" cy="1196989"/>
          </a:xfrm>
        </p:grpSpPr>
        <p:sp>
          <p:nvSpPr>
            <p:cNvPr id="98" name="Google Shape;382;p26">
              <a:extLst>
                <a:ext uri="{FF2B5EF4-FFF2-40B4-BE49-F238E27FC236}">
                  <a16:creationId xmlns:a16="http://schemas.microsoft.com/office/drawing/2014/main" id="{B14A7924-7199-A3DE-49F5-E0575450A199}"/>
                </a:ext>
              </a:extLst>
            </p:cNvPr>
            <p:cNvSpPr/>
            <p:nvPr/>
          </p:nvSpPr>
          <p:spPr>
            <a:xfrm rot="-25783">
              <a:off x="14690435" y="4862337"/>
              <a:ext cx="933593" cy="879960"/>
            </a:xfrm>
            <a:custGeom>
              <a:avLst/>
              <a:gdLst/>
              <a:ahLst/>
              <a:cxnLst/>
              <a:rect l="l" t="t" r="r" b="b"/>
              <a:pathLst>
                <a:path w="933567" h="879935" extrusionOk="0">
                  <a:moveTo>
                    <a:pt x="0" y="0"/>
                  </a:moveTo>
                  <a:lnTo>
                    <a:pt x="933567" y="0"/>
                  </a:lnTo>
                  <a:lnTo>
                    <a:pt x="933567" y="879935"/>
                  </a:lnTo>
                  <a:lnTo>
                    <a:pt x="0" y="8799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83;p26">
              <a:extLst>
                <a:ext uri="{FF2B5EF4-FFF2-40B4-BE49-F238E27FC236}">
                  <a16:creationId xmlns:a16="http://schemas.microsoft.com/office/drawing/2014/main" id="{229C035C-73E7-AE0C-5BDC-D9F630098598}"/>
                </a:ext>
              </a:extLst>
            </p:cNvPr>
            <p:cNvSpPr/>
            <p:nvPr/>
          </p:nvSpPr>
          <p:spPr>
            <a:xfrm>
              <a:off x="14591963" y="4717753"/>
              <a:ext cx="957595" cy="955979"/>
            </a:xfrm>
            <a:custGeom>
              <a:avLst/>
              <a:gdLst/>
              <a:ahLst/>
              <a:cxnLst/>
              <a:rect l="l" t="t" r="r" b="b"/>
              <a:pathLst>
                <a:path w="957595" h="955979" extrusionOk="0">
                  <a:moveTo>
                    <a:pt x="944785" y="955980"/>
                  </a:moveTo>
                  <a:lnTo>
                    <a:pt x="12810" y="955980"/>
                  </a:lnTo>
                  <a:cubicBezTo>
                    <a:pt x="5736" y="955980"/>
                    <a:pt x="0" y="950254"/>
                    <a:pt x="0" y="943191"/>
                  </a:cubicBezTo>
                  <a:lnTo>
                    <a:pt x="0" y="12789"/>
                  </a:lnTo>
                  <a:cubicBezTo>
                    <a:pt x="0" y="5726"/>
                    <a:pt x="5736" y="0"/>
                    <a:pt x="12810" y="0"/>
                  </a:cubicBezTo>
                  <a:lnTo>
                    <a:pt x="944785" y="0"/>
                  </a:lnTo>
                  <a:cubicBezTo>
                    <a:pt x="951859" y="0"/>
                    <a:pt x="957595" y="5726"/>
                    <a:pt x="957595" y="12789"/>
                  </a:cubicBezTo>
                  <a:lnTo>
                    <a:pt x="957595" y="943191"/>
                  </a:lnTo>
                  <a:cubicBezTo>
                    <a:pt x="957595" y="950254"/>
                    <a:pt x="951859" y="955980"/>
                    <a:pt x="944785" y="955980"/>
                  </a:cubicBezTo>
                  <a:close/>
                  <a:moveTo>
                    <a:pt x="25621" y="930402"/>
                  </a:moveTo>
                  <a:lnTo>
                    <a:pt x="931974" y="930402"/>
                  </a:lnTo>
                  <a:lnTo>
                    <a:pt x="931974" y="25578"/>
                  </a:lnTo>
                  <a:lnTo>
                    <a:pt x="25621" y="25578"/>
                  </a:lnTo>
                  <a:lnTo>
                    <a:pt x="25621" y="9304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84;p26">
              <a:extLst>
                <a:ext uri="{FF2B5EF4-FFF2-40B4-BE49-F238E27FC236}">
                  <a16:creationId xmlns:a16="http://schemas.microsoft.com/office/drawing/2014/main" id="{B45D7C5B-3385-5F43-A495-6C0F9B2453F9}"/>
                </a:ext>
              </a:extLst>
            </p:cNvPr>
            <p:cNvSpPr/>
            <p:nvPr/>
          </p:nvSpPr>
          <p:spPr>
            <a:xfrm>
              <a:off x="15036355" y="4548797"/>
              <a:ext cx="135523" cy="135295"/>
            </a:xfrm>
            <a:custGeom>
              <a:avLst/>
              <a:gdLst/>
              <a:ahLst/>
              <a:cxnLst/>
              <a:rect l="l" t="t" r="r" b="b"/>
              <a:pathLst>
                <a:path w="135523" h="135295" extrusionOk="0">
                  <a:moveTo>
                    <a:pt x="135524" y="67648"/>
                  </a:moveTo>
                  <a:cubicBezTo>
                    <a:pt x="135524" y="105009"/>
                    <a:pt x="105186" y="135296"/>
                    <a:pt x="67762" y="135296"/>
                  </a:cubicBezTo>
                  <a:cubicBezTo>
                    <a:pt x="30338" y="135296"/>
                    <a:pt x="0" y="105009"/>
                    <a:pt x="0" y="67648"/>
                  </a:cubicBezTo>
                  <a:cubicBezTo>
                    <a:pt x="0" y="30287"/>
                    <a:pt x="30338" y="0"/>
                    <a:pt x="67762" y="0"/>
                  </a:cubicBezTo>
                  <a:cubicBezTo>
                    <a:pt x="105186" y="0"/>
                    <a:pt x="135524" y="30287"/>
                    <a:pt x="135524" y="67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85;p26">
              <a:extLst>
                <a:ext uri="{FF2B5EF4-FFF2-40B4-BE49-F238E27FC236}">
                  <a16:creationId xmlns:a16="http://schemas.microsoft.com/office/drawing/2014/main" id="{78980DFA-BFAE-BA0E-E989-354F9B73B7A7}"/>
                </a:ext>
              </a:extLst>
            </p:cNvPr>
            <p:cNvSpPr/>
            <p:nvPr/>
          </p:nvSpPr>
          <p:spPr>
            <a:xfrm>
              <a:off x="15057948" y="4633115"/>
              <a:ext cx="53229" cy="166998"/>
            </a:xfrm>
            <a:custGeom>
              <a:avLst/>
              <a:gdLst/>
              <a:ahLst/>
              <a:cxnLst/>
              <a:rect l="l" t="t" r="r" b="b"/>
              <a:pathLst>
                <a:path w="53229" h="166998" extrusionOk="0">
                  <a:moveTo>
                    <a:pt x="12825" y="166998"/>
                  </a:moveTo>
                  <a:cubicBezTo>
                    <a:pt x="12012" y="166998"/>
                    <a:pt x="11193" y="166923"/>
                    <a:pt x="10361" y="166761"/>
                  </a:cubicBezTo>
                  <a:cubicBezTo>
                    <a:pt x="3418" y="165412"/>
                    <a:pt x="-1117" y="158693"/>
                    <a:pt x="240" y="151761"/>
                  </a:cubicBezTo>
                  <a:lnTo>
                    <a:pt x="27844" y="10347"/>
                  </a:lnTo>
                  <a:cubicBezTo>
                    <a:pt x="29189" y="3409"/>
                    <a:pt x="35882" y="-1124"/>
                    <a:pt x="42868" y="243"/>
                  </a:cubicBezTo>
                  <a:cubicBezTo>
                    <a:pt x="49812" y="1592"/>
                    <a:pt x="54347" y="8311"/>
                    <a:pt x="52989" y="15243"/>
                  </a:cubicBezTo>
                  <a:lnTo>
                    <a:pt x="25386" y="156657"/>
                  </a:lnTo>
                  <a:cubicBezTo>
                    <a:pt x="24197" y="162764"/>
                    <a:pt x="18830" y="166998"/>
                    <a:pt x="12825" y="166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F48402DA-BFA5-B7D9-EACF-0837C271F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3" t="9099" r="8799" b="2887"/>
          <a:stretch/>
        </p:blipFill>
        <p:spPr>
          <a:xfrm>
            <a:off x="6710043" y="570476"/>
            <a:ext cx="1824259" cy="1838374"/>
          </a:xfrm>
          <a:prstGeom prst="flowChartConnector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253E0E-8812-9A07-3176-459D6584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44" y="1650143"/>
            <a:ext cx="1015413" cy="10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Terminologies doesn’t match the overall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9222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0A6E83-EE40-DA7D-F666-D94D10DE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5" y="1316170"/>
            <a:ext cx="7754279" cy="36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78AA0-5E1C-CC5D-BDAD-F04FA32A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3" y="1341771"/>
            <a:ext cx="7566618" cy="33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3600"/>
              <a:t>Some of the terminologies are hard to understand for non-technical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14104C-9D7F-67FC-88F5-19C05AC6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66" y="1363817"/>
            <a:ext cx="7342909" cy="31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3E71-87C9-93C0-9476-00D7A90C3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5" t="31515" r="21591" b="26464"/>
          <a:stretch/>
        </p:blipFill>
        <p:spPr>
          <a:xfrm>
            <a:off x="1429001" y="1380034"/>
            <a:ext cx="6947074" cy="30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9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9"/>
          <p:cNvSpPr txBox="1"/>
          <p:nvPr/>
        </p:nvSpPr>
        <p:spPr>
          <a:xfrm>
            <a:off x="329984" y="1913392"/>
            <a:ext cx="859479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lang="en-US" sz="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C09FB-8118-B15C-8218-5A27BD6C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24" y="2260775"/>
            <a:ext cx="6011400" cy="23469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PH" sz="6000"/>
              <a:t>Improvements Matrix/Revisions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0D6E4-BD6C-77A3-E973-D3BA497CF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72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Check all the spellings written in the system (ex. “</a:t>
            </a:r>
            <a:r>
              <a:rPr lang="en-US" sz="3600" b="1" err="1">
                <a:solidFill>
                  <a:srgbClr val="363739"/>
                </a:solidFill>
                <a:latin typeface="Barlow"/>
              </a:rPr>
              <a:t>infrastracture</a:t>
            </a:r>
            <a:r>
              <a:rPr lang="en-US" sz="3600" b="1">
                <a:solidFill>
                  <a:srgbClr val="363739"/>
                </a:solidFill>
                <a:latin typeface="Barlow"/>
              </a:rPr>
              <a:t>”)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8770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0C8BAB-DE72-C025-12E4-5C30BAC7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0" y="1511292"/>
            <a:ext cx="7283254" cy="32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600" b="1">
                <a:solidFill>
                  <a:srgbClr val="363739"/>
                </a:solidFill>
                <a:latin typeface="Barlow"/>
              </a:rPr>
              <a:t>After:</a:t>
            </a:r>
            <a:endParaRPr lang="en-US" sz="3600"/>
          </a:p>
        </p:txBody>
      </p:sp>
      <p:pic>
        <p:nvPicPr>
          <p:cNvPr id="4" name="Picture 3" descr="Website, timeline&#10;&#10;Description automatically generated">
            <a:extLst>
              <a:ext uri="{FF2B5EF4-FFF2-40B4-BE49-F238E27FC236}">
                <a16:creationId xmlns:a16="http://schemas.microsoft.com/office/drawing/2014/main" id="{8FC28913-276D-665E-40B7-92B500B6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7" y="1517073"/>
            <a:ext cx="7828868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048F6-CF4E-8116-2D14-A0468159E4EC}"/>
              </a:ext>
            </a:extLst>
          </p:cNvPr>
          <p:cNvSpPr txBox="1"/>
          <p:nvPr/>
        </p:nvSpPr>
        <p:spPr>
          <a:xfrm>
            <a:off x="528144" y="3086424"/>
            <a:ext cx="58726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Change the most viewed ticket to most reported issue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6701F-B7A1-4E67-815D-B8DD1E449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55B20-B0DD-74E8-85D7-FD2C1574CBC2}"/>
              </a:ext>
            </a:extLst>
          </p:cNvPr>
          <p:cNvSpPr txBox="1"/>
          <p:nvPr/>
        </p:nvSpPr>
        <p:spPr>
          <a:xfrm>
            <a:off x="1229709" y="508762"/>
            <a:ext cx="5872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63739"/>
                </a:solidFill>
                <a:latin typeface="Barlow"/>
              </a:rPr>
              <a:t>Before:</a:t>
            </a:r>
            <a:endParaRPr lang="en-US" sz="36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65D1F40-5B66-1306-2351-A70E140F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58" y="1257076"/>
            <a:ext cx="3042805" cy="36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294220-e8b9-4fe7-8bb1-72bea3759816">
      <UserInfo>
        <DisplayName>MI201 Members</DisplayName>
        <AccountId>91</AccountId>
        <AccountType/>
      </UserInfo>
    </SharedWithUsers>
    <lcf76f155ced4ddcb4097134ff3c332f xmlns="c1ab46aa-4e63-48d8-a315-16c1f2d7c6c2">
      <Terms xmlns="http://schemas.microsoft.com/office/infopath/2007/PartnerControls"/>
    </lcf76f155ced4ddcb4097134ff3c332f>
    <TaxCatchAll xmlns="74294220-e8b9-4fe7-8bb1-72bea37598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9F1F210BAA040A145296C92009194" ma:contentTypeVersion="12" ma:contentTypeDescription="Create a new document." ma:contentTypeScope="" ma:versionID="3579ebf1ff13dec8989a6bcb9824457b">
  <xsd:schema xmlns:xsd="http://www.w3.org/2001/XMLSchema" xmlns:xs="http://www.w3.org/2001/XMLSchema" xmlns:p="http://schemas.microsoft.com/office/2006/metadata/properties" xmlns:ns2="c1ab46aa-4e63-48d8-a315-16c1f2d7c6c2" xmlns:ns3="74294220-e8b9-4fe7-8bb1-72bea3759816" targetNamespace="http://schemas.microsoft.com/office/2006/metadata/properties" ma:root="true" ma:fieldsID="6e0dc751487746d7cfa7feb498da22cb" ns2:_="" ns3:_="">
    <xsd:import namespace="c1ab46aa-4e63-48d8-a315-16c1f2d7c6c2"/>
    <xsd:import namespace="74294220-e8b9-4fe7-8bb1-72bea375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b46aa-4e63-48d8-a315-16c1f2d7c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af8b06a-778d-4447-b55c-f8813fb4c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94220-e8b9-4fe7-8bb1-72bea375981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9c3d31e-f28b-4bda-948b-be8efa30c09b}" ma:internalName="TaxCatchAll" ma:showField="CatchAllData" ma:web="74294220-e8b9-4fe7-8bb1-72bea3759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19C512-DFD0-46A3-845B-556CF6FD9A86}">
  <ds:schemaRefs>
    <ds:schemaRef ds:uri="74294220-e8b9-4fe7-8bb1-72bea3759816"/>
    <ds:schemaRef ds:uri="c1ab46aa-4e63-48d8-a315-16c1f2d7c6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D6F1B0-EAD1-425C-9D12-406E1D323ED5}">
  <ds:schemaRefs>
    <ds:schemaRef ds:uri="74294220-e8b9-4fe7-8bb1-72bea3759816"/>
    <ds:schemaRef ds:uri="c1ab46aa-4e63-48d8-a315-16c1f2d7c6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B69F01-C2A4-4CD8-9719-C098DC091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Business Geometric Template</vt:lpstr>
      <vt:lpstr>ITRO TICKETING SERVICE </vt:lpstr>
      <vt:lpstr>PowerPoint Presentation</vt:lpstr>
      <vt:lpstr>CLIENT: APC-ITRO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Ruth Morallos</dc:creator>
  <cp:revision>4</cp:revision>
  <dcterms:modified xsi:type="dcterms:W3CDTF">2023-03-23T02:19:01Z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0x0101005809F1F210BAA040A145296C92009194</vt:lpwstr>
  </property>
  <property fmtid="{D5CDD505-2E9C-101B-9397-08002B2CF9AE}" pid="3" name="Tfs.LastKnownPath">
    <vt:lpwstr>https://asiapacificcollege-my.sharepoint.com/personal/aonefalar2_student_apc_edu_ph/Documents/RAMS Corner ITRG ticketing system Presentation.pptx</vt:lpwstr>
  </property>
  <property fmtid="{D5CDD505-2E9C-101B-9397-08002B2CF9AE}" pid="4" name="MediaServiceImageTags">
    <vt:lpwstr/>
  </property>
  <property fmtid="{D5CDD505-2E9C-101B-9397-08002B2CF9AE}" pid="5" name="Order">
    <vt:lpwstr>65400.0000000000</vt:lpwstr>
  </property>
  <property fmtid="{D5CDD505-2E9C-101B-9397-08002B2CF9AE}" pid="6" name="SharedWithUsers">
    <vt:lpwstr>91;#MI201 Members</vt:lpwstr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lpwstr/>
  </property>
</Properties>
</file>