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Ma, </a:t>
            </a:r>
            <a:r>
              <a:rPr lang="en-US" dirty="0" err="1"/>
              <a:t>Qingcan</a:t>
            </a:r>
            <a:r>
              <a:rPr lang="en-US" dirty="0"/>
              <a:t> 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sicpy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Classes: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opt,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4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619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138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华文楷体</vt:lpstr>
      <vt:lpstr>Crop</vt:lpstr>
      <vt:lpstr> APC524 Final project Time series analysis in python</vt:lpstr>
      <vt:lpstr>Problem definition</vt:lpstr>
      <vt:lpstr>PowerPoint Presentation</vt:lpstr>
      <vt:lpstr>Program structure, division of work</vt:lpstr>
      <vt:lpstr>User interface</vt:lpstr>
      <vt:lpstr>Model validation</vt:lpstr>
      <vt:lpstr>Financial data</vt:lpstr>
      <vt:lpstr>Clustering, model reduction</vt:lpstr>
      <vt:lpstr>Trading strategy, option pricing 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Hao Zhang</cp:lastModifiedBy>
  <cp:revision>15</cp:revision>
  <dcterms:created xsi:type="dcterms:W3CDTF">2017-01-11T21:24:10Z</dcterms:created>
  <dcterms:modified xsi:type="dcterms:W3CDTF">2017-01-11T21:50:20Z</dcterms:modified>
</cp:coreProperties>
</file>