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APC524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Final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project</a:t>
            </a:r>
            <a:br>
              <a:rPr lang="en-US" altLang="zh-CN" sz="4000" dirty="0" smtClean="0"/>
            </a:br>
            <a:r>
              <a:rPr lang="en-US" altLang="zh-CN" sz="4000" dirty="0" smtClean="0"/>
              <a:t>Time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series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analysis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python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09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Wenyan</a:t>
            </a:r>
            <a:r>
              <a:rPr lang="en-US" dirty="0"/>
              <a:t> Gong, </a:t>
            </a:r>
            <a:r>
              <a:rPr lang="en-US" dirty="0" err="1"/>
              <a:t>Zongxi</a:t>
            </a:r>
            <a:r>
              <a:rPr lang="en-US" dirty="0"/>
              <a:t> Li, Cong </a:t>
            </a:r>
            <a:r>
              <a:rPr lang="en-US" dirty="0" smtClean="0"/>
              <a:t>Ma</a:t>
            </a:r>
          </a:p>
          <a:p>
            <a:r>
              <a:rPr lang="en-US" dirty="0" err="1" smtClean="0"/>
              <a:t>Qingcan</a:t>
            </a:r>
            <a:r>
              <a:rPr lang="en-US" dirty="0" smtClean="0"/>
              <a:t> </a:t>
            </a:r>
            <a:r>
              <a:rPr lang="en-US" dirty="0"/>
              <a:t>Wang, </a:t>
            </a:r>
            <a:r>
              <a:rPr lang="en-US" dirty="0" err="1"/>
              <a:t>Zhuoran</a:t>
            </a:r>
            <a:r>
              <a:rPr lang="en-US" dirty="0"/>
              <a:t> Yang, Hao </a:t>
            </a:r>
            <a:r>
              <a:rPr lang="en-US" dirty="0" smtClean="0"/>
              <a:t>Zhang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6291"/>
            <a:ext cx="4821382" cy="49460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i.e.,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</a:p>
          <a:p>
            <a:endParaRPr lang="en-US" altLang="zh-CN" dirty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/>
              <a:t> </a:t>
            </a:r>
            <a:r>
              <a:rPr lang="en-US" altLang="zh-CN" dirty="0" smtClean="0"/>
              <a:t>(linear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algebra),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sicpy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(scientific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pyplot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(visualization)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</a:p>
          <a:p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1658507"/>
            <a:ext cx="5626100" cy="292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075" y="4731802"/>
            <a:ext cx="5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CNY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Nov</a:t>
            </a:r>
            <a:r>
              <a:rPr lang="zh-CN" altLang="en-US" dirty="0" smtClean="0"/>
              <a:t>  </a:t>
            </a:r>
            <a:r>
              <a:rPr lang="en-US" altLang="zh-CN" dirty="0" smtClean="0"/>
              <a:t>2015-Nov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</a:t>
            </a:r>
            <a:r>
              <a:rPr lang="zh-CN" altLang="en-US" dirty="0" smtClean="0"/>
              <a:t> </a:t>
            </a:r>
            <a:r>
              <a:rPr lang="en-US" altLang="zh-CN" dirty="0" smtClean="0"/>
              <a:t>Yahoo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吹水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division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03" y="1620971"/>
            <a:ext cx="5884593" cy="4813255"/>
          </a:xfrm>
        </p:spPr>
      </p:pic>
    </p:spTree>
    <p:extLst>
      <p:ext uri="{BB962C8B-B14F-4D97-AF65-F5344CB8AC3E}">
        <p14:creationId xmlns:p14="http://schemas.microsoft.com/office/powerpoint/2010/main" val="39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 smtClean="0"/>
              <a:t>optim.py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r>
              <a:rPr lang="en-US" altLang="zh-CN" dirty="0" err="1" smtClean="0"/>
              <a:t>solver.py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nference.py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</a:t>
            </a:r>
          </a:p>
          <a:p>
            <a:r>
              <a:rPr lang="en-US" altLang="zh-CN" dirty="0" err="1" smtClean="0"/>
              <a:t>trading.py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lustering.py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r</a:t>
            </a:r>
            <a:r>
              <a:rPr lang="en-US" altLang="zh-CN" dirty="0" err="1" smtClean="0"/>
              <a:t>eduction.py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</a:p>
          <a:p>
            <a:r>
              <a:rPr lang="en-US" altLang="zh-CN" dirty="0" err="1" smtClean="0"/>
              <a:t>optionPricing.py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0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Documentation: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Doxgen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77" y="1995053"/>
            <a:ext cx="9521193" cy="3897738"/>
          </a:xfrm>
        </p:spPr>
      </p:pic>
    </p:spTree>
    <p:extLst>
      <p:ext uri="{BB962C8B-B14F-4D97-AF65-F5344CB8AC3E}">
        <p14:creationId xmlns:p14="http://schemas.microsoft.com/office/powerpoint/2010/main" val="19925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(Simulated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/>
              <a:t> </a:t>
            </a:r>
            <a:r>
              <a:rPr lang="en-US" altLang="zh-CN" dirty="0" smtClean="0"/>
              <a:t>Cong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Ma)</a:t>
            </a:r>
          </a:p>
          <a:p>
            <a:r>
              <a:rPr lang="en-US" altLang="zh-CN" dirty="0" smtClean="0"/>
              <a:t>Financial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Wenyan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Gong)</a:t>
            </a:r>
          </a:p>
          <a:p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stock,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Zongxi</a:t>
            </a:r>
            <a:r>
              <a:rPr lang="zh-CN" altLang="en-US" dirty="0" smtClean="0"/>
              <a:t> </a:t>
            </a:r>
            <a:r>
              <a:rPr lang="en-US" altLang="zh-CN" dirty="0" smtClean="0"/>
              <a:t>Li)</a:t>
            </a:r>
          </a:p>
          <a:p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Zhuoran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Yang)</a:t>
            </a:r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Zhang)</a:t>
            </a:r>
          </a:p>
          <a:p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(S&amp;P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Qingcan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oding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ollaboration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languages,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nix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257</TotalTime>
  <Words>229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华文楷体</vt:lpstr>
      <vt:lpstr>Crop</vt:lpstr>
      <vt:lpstr> APC524 Final project Time series analysis in python</vt:lpstr>
      <vt:lpstr>Project definition</vt:lpstr>
      <vt:lpstr>Time series analysis of financial data</vt:lpstr>
      <vt:lpstr>Program structure, division of work</vt:lpstr>
      <vt:lpstr>Python libraries, files</vt:lpstr>
      <vt:lpstr>Documentation: Doxgen</vt:lpstr>
      <vt:lpstr>Demo: python notebook</vt:lpstr>
      <vt:lpstr>Summary and learned lesson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APC524 Final project Time series analysis in python</dc:title>
  <dc:creator>Hao Zhang</dc:creator>
  <cp:lastModifiedBy>Hao Zhang</cp:lastModifiedBy>
  <cp:revision>43</cp:revision>
  <dcterms:created xsi:type="dcterms:W3CDTF">2017-01-11T21:24:10Z</dcterms:created>
  <dcterms:modified xsi:type="dcterms:W3CDTF">2017-01-12T01:42:04Z</dcterms:modified>
</cp:coreProperties>
</file>