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58"/>
  </p:normalViewPr>
  <p:slideViewPr>
    <p:cSldViewPr snapToGrid="0" snapToObjects="1">
      <p:cViewPr varScale="1">
        <p:scale>
          <a:sx n="70" d="100"/>
          <a:sy n="70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37FD-5D20-D445-A3E8-63A01311A06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CEF70-CB2B-DA43-AF13-2285C140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 is simple to use and has a very powerful numerical</a:t>
            </a:r>
            <a:r>
              <a:rPr lang="en-US" altLang="zh-CN" baseline="0" dirty="0" smtClean="0"/>
              <a:t> computation library </a:t>
            </a:r>
            <a:r>
              <a:rPr lang="en-US" altLang="zh-CN" baseline="0" dirty="0" err="1" smtClean="0"/>
              <a:t>numpy</a:t>
            </a:r>
            <a:r>
              <a:rPr lang="en-US" altLang="zh-CN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CEF70-CB2B-DA43-AF13-2285C1400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 smtClean="0"/>
              <a:t>ime </a:t>
            </a:r>
            <a:r>
              <a:rPr lang="en-US" dirty="0"/>
              <a:t>series </a:t>
            </a:r>
            <a:r>
              <a:rPr lang="en-US" dirty="0" smtClean="0"/>
              <a:t>analysis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(TSAP)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10190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Wenyan</a:t>
            </a:r>
            <a:r>
              <a:rPr lang="zh-CN" altLang="en-US" dirty="0"/>
              <a:t> </a:t>
            </a:r>
            <a:r>
              <a:rPr lang="en-US" altLang="zh-CN" dirty="0"/>
              <a:t>Gong,</a:t>
            </a:r>
            <a:r>
              <a:rPr lang="zh-CN" altLang="en-US" dirty="0"/>
              <a:t> </a:t>
            </a:r>
            <a:r>
              <a:rPr lang="en-US" altLang="zh-CN" dirty="0" err="1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(alphabetic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318000"/>
            <a:ext cx="7315200" cy="1666748"/>
          </a:xfrm>
        </p:spPr>
        <p:txBody>
          <a:bodyPr/>
          <a:lstStyle/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history)</a:t>
            </a:r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18" y="1123837"/>
            <a:ext cx="56261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3819" y="4133334"/>
            <a:ext cx="5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RMB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</a:t>
            </a:r>
            <a:r>
              <a:rPr lang="zh-CN" altLang="en-US" dirty="0" smtClean="0"/>
              <a:t>  </a:t>
            </a:r>
            <a:r>
              <a:rPr lang="en-US" altLang="zh-CN" dirty="0" smtClean="0"/>
              <a:t>2015-Nov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593485"/>
            <a:ext cx="2947482" cy="4601183"/>
          </a:xfrm>
        </p:spPr>
        <p:txBody>
          <a:bodyPr/>
          <a:lstStyle/>
          <a:p>
            <a:r>
              <a:rPr lang="en-US" altLang="zh-CN" dirty="0" smtClean="0"/>
              <a:t>Organization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084" y="249412"/>
            <a:ext cx="7315200" cy="512064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8001" y="844814"/>
            <a:ext cx="153352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Preprocessing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2925" y="1871554"/>
            <a:ext cx="20592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Optimization</a:t>
            </a:r>
          </a:p>
          <a:p>
            <a:pPr algn="ctr"/>
            <a:r>
              <a:rPr lang="en-US" altLang="zh-CN" dirty="0" smtClean="0"/>
              <a:t>SGD,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</a:t>
            </a:r>
            <a:r>
              <a:rPr lang="en-US" altLang="zh-CN" dirty="0" err="1" smtClean="0"/>
              <a:t>GDm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BFGS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59458" y="1855500"/>
            <a:ext cx="201593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Solver</a:t>
            </a:r>
          </a:p>
          <a:p>
            <a:pPr algn="ctr"/>
            <a:r>
              <a:rPr lang="en-US" altLang="zh-CN" dirty="0" smtClean="0"/>
              <a:t>step,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862761" y="1277365"/>
            <a:ext cx="216911" cy="4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25913" y="3175293"/>
            <a:ext cx="19639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Parameter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0796" y="3175293"/>
            <a:ext cx="196397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strategy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4335" y="4483927"/>
            <a:ext cx="180173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Collection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/>
              <a:t> </a:t>
            </a:r>
            <a:r>
              <a:rPr lang="en-US" altLang="zh-CN" dirty="0" smtClean="0"/>
              <a:t>data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3487629" y="4345426"/>
            <a:ext cx="2002365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Clustering</a:t>
            </a:r>
          </a:p>
          <a:p>
            <a:pPr algn="ctr"/>
            <a:r>
              <a:rPr lang="en-US" altLang="zh-CN" dirty="0" err="1" smtClean="0"/>
              <a:t>Kmeans,GM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hierarchy,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Spectral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8820747" y="4468879"/>
            <a:ext cx="180173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</a:p>
          <a:p>
            <a:pPr algn="ctr"/>
            <a:r>
              <a:rPr lang="en-US" altLang="zh-CN" dirty="0" smtClean="0"/>
              <a:t>PCA,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ICA,</a:t>
            </a:r>
            <a:r>
              <a:rPr lang="zh-CN" altLang="en-US" dirty="0" smtClean="0"/>
              <a:t> </a:t>
            </a:r>
            <a:r>
              <a:rPr lang="en-US" altLang="zh-CN" dirty="0" smtClean="0"/>
              <a:t>DMD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8191077" y="3175293"/>
            <a:ext cx="1963976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pricing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7827490" y="926989"/>
            <a:ext cx="561865" cy="2202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59458" y="721588"/>
            <a:ext cx="196397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Simulator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34540" y="706312"/>
            <a:ext cx="196397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flipH="1">
            <a:off x="5574233" y="926989"/>
            <a:ext cx="609600" cy="235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7841346" y="2034152"/>
            <a:ext cx="573483" cy="234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flipH="1">
            <a:off x="5588768" y="2061862"/>
            <a:ext cx="609600" cy="235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13" idx="0"/>
          </p:cNvCxnSpPr>
          <p:nvPr/>
        </p:nvCxnSpPr>
        <p:spPr>
          <a:xfrm flipH="1">
            <a:off x="4707901" y="2517885"/>
            <a:ext cx="2286864" cy="65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0"/>
          </p:cNvCxnSpPr>
          <p:nvPr/>
        </p:nvCxnSpPr>
        <p:spPr>
          <a:xfrm>
            <a:off x="6994764" y="2517885"/>
            <a:ext cx="2178301" cy="65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961072" y="2517885"/>
            <a:ext cx="12226" cy="65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Arrow 39"/>
          <p:cNvSpPr/>
          <p:nvPr/>
        </p:nvSpPr>
        <p:spPr>
          <a:xfrm flipH="1">
            <a:off x="8067792" y="4689328"/>
            <a:ext cx="609600" cy="235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5492944" y="4681919"/>
            <a:ext cx="561865" cy="2202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06241" y="5534737"/>
            <a:ext cx="175455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Wenyan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06241" y="5968649"/>
            <a:ext cx="17545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38414" y="5958316"/>
            <a:ext cx="17545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64085" y="5968649"/>
            <a:ext cx="175455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43246" y="5534737"/>
            <a:ext cx="175455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59634" y="5539505"/>
            <a:ext cx="175455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33435" y="2226122"/>
            <a:ext cx="153352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 </a:t>
            </a:r>
            <a:r>
              <a:rPr lang="en-US" altLang="zh-CN" dirty="0" smtClean="0"/>
              <a:t>AR,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42106" y="1866989"/>
            <a:ext cx="153352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35041" y="3540986"/>
            <a:ext cx="19639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7433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packages/libraries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free-distributed,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user-friendly,</a:t>
            </a:r>
            <a:r>
              <a:rPr lang="zh-CN" altLang="en-US" dirty="0"/>
              <a:t> </a:t>
            </a:r>
            <a:r>
              <a:rPr lang="en-US" altLang="zh-CN" dirty="0" smtClean="0"/>
              <a:t>equipped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purposes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, numerical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yplot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scikit-learn.org/)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(cluster,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endParaRPr lang="en-US" dirty="0" smtClean="0"/>
          </a:p>
          <a:p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81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55225"/>
          </a:xfrm>
        </p:spPr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sz="2900" dirty="0" smtClean="0"/>
              <a:t>Development</a:t>
            </a:r>
            <a:r>
              <a:rPr lang="zh-CN" altLang="en-US" sz="2900" dirty="0" smtClean="0"/>
              <a:t> </a:t>
            </a:r>
            <a:r>
              <a:rPr lang="en-US" altLang="zh-CN" sz="2900" dirty="0"/>
              <a:t>philosophy,</a:t>
            </a:r>
            <a:r>
              <a:rPr lang="zh-CN" altLang="en-US" sz="2900" dirty="0"/>
              <a:t> </a:t>
            </a:r>
            <a:r>
              <a:rPr lang="en-US" altLang="zh-CN" sz="2900" dirty="0"/>
              <a:t>Object</a:t>
            </a:r>
            <a:r>
              <a:rPr lang="zh-CN" altLang="en-US" sz="2900" dirty="0"/>
              <a:t> </a:t>
            </a:r>
            <a:r>
              <a:rPr lang="en-US" altLang="zh-CN" sz="2900" dirty="0"/>
              <a:t>Oriented</a:t>
            </a:r>
            <a:r>
              <a:rPr lang="zh-CN" altLang="en-US" sz="2900" dirty="0"/>
              <a:t> </a:t>
            </a:r>
            <a:r>
              <a:rPr lang="en-US" altLang="zh-CN" sz="2900" dirty="0"/>
              <a:t>Programming</a:t>
            </a:r>
            <a:r>
              <a:rPr lang="zh-CN" altLang="en-US" sz="2900" dirty="0"/>
              <a:t> </a:t>
            </a:r>
            <a:r>
              <a:rPr lang="en-US" altLang="zh-CN" sz="2900" dirty="0"/>
              <a:t>(OOP</a:t>
            </a:r>
            <a:r>
              <a:rPr lang="en-US" altLang="zh-CN" sz="2900" dirty="0" smtClean="0"/>
              <a:t>)</a:t>
            </a:r>
            <a:endParaRPr lang="zh-CN" altLang="en-US" sz="2900" dirty="0" smtClean="0"/>
          </a:p>
          <a:p>
            <a:r>
              <a:rPr lang="en-US" altLang="zh-CN" sz="2900" dirty="0"/>
              <a:t>Testing</a:t>
            </a:r>
            <a:r>
              <a:rPr lang="zh-CN" altLang="en-US" sz="2900" dirty="0"/>
              <a:t> </a:t>
            </a:r>
            <a:r>
              <a:rPr lang="en-US" altLang="zh-CN" sz="2900" dirty="0"/>
              <a:t>tools,</a:t>
            </a:r>
            <a:r>
              <a:rPr lang="zh-CN" altLang="en-US" sz="2900" dirty="0"/>
              <a:t> </a:t>
            </a:r>
            <a:r>
              <a:rPr lang="en-US" altLang="zh-CN" sz="2900" dirty="0" err="1" smtClean="0"/>
              <a:t>unitest</a:t>
            </a:r>
            <a:endParaRPr lang="en-US" sz="29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6001" y="2377478"/>
            <a:ext cx="298396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b="1" u="sng" dirty="0" smtClean="0"/>
              <a:t>Model</a:t>
            </a:r>
            <a:r>
              <a:rPr lang="zh-CN" altLang="en-US" b="1" u="sng" dirty="0" smtClean="0"/>
              <a:t> </a:t>
            </a:r>
            <a:r>
              <a:rPr lang="en-US" altLang="zh-CN" b="1" u="sng" dirty="0" smtClean="0"/>
              <a:t>class</a:t>
            </a:r>
            <a:r>
              <a:rPr lang="zh-CN" altLang="en-US" b="1" u="sng" dirty="0" smtClean="0"/>
              <a:t>（</a:t>
            </a:r>
            <a:r>
              <a:rPr lang="en-US" altLang="zh-CN" b="1" u="sng" dirty="0" err="1" smtClean="0"/>
              <a:t>data,param</a:t>
            </a:r>
            <a:r>
              <a:rPr lang="zh-CN" altLang="en-US" b="1" u="sng" dirty="0" smtClean="0"/>
              <a:t>）</a:t>
            </a:r>
            <a:endParaRPr lang="en-US" altLang="zh-CN" b="1" u="sng" dirty="0" smtClean="0"/>
          </a:p>
          <a:p>
            <a:r>
              <a:rPr lang="en-US" altLang="zh-CN" dirty="0" smtClean="0"/>
              <a:t>AR,MA,ARMA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(likelihood, gradient)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5567" y="1191205"/>
            <a:ext cx="34025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Solver class(Model, opt method)</a:t>
            </a:r>
            <a:endParaRPr lang="en-US" altLang="zh-CN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157664" y="4124332"/>
            <a:ext cx="425979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Inference</a:t>
            </a:r>
            <a:r>
              <a:rPr lang="zh-CN" altLang="en-US" b="1" u="sng" dirty="0" smtClean="0"/>
              <a:t> </a:t>
            </a:r>
            <a:r>
              <a:rPr lang="en-US" altLang="zh-CN" b="1" u="sng" dirty="0" smtClean="0"/>
              <a:t>class(Model, Solver methods)</a:t>
            </a:r>
          </a:p>
          <a:p>
            <a:r>
              <a:rPr lang="en-US" altLang="zh-CN" dirty="0" smtClean="0"/>
              <a:t>Confidence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interval</a:t>
            </a:r>
          </a:p>
          <a:p>
            <a:r>
              <a:rPr lang="en-US" altLang="zh-CN" dirty="0" smtClean="0"/>
              <a:t>Significance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(P-value)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73102" y="2460519"/>
            <a:ext cx="153352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671732" y="1602967"/>
            <a:ext cx="372534" cy="72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671732" y="3350714"/>
            <a:ext cx="372534" cy="72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05333" y="4101854"/>
            <a:ext cx="279399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Clustering</a:t>
            </a:r>
            <a:r>
              <a:rPr lang="zh-CN" altLang="en-US" b="1" u="sng" dirty="0" smtClean="0"/>
              <a:t> </a:t>
            </a:r>
            <a:r>
              <a:rPr lang="en-US" altLang="zh-CN" b="1" u="sng" dirty="0" smtClean="0"/>
              <a:t>class(data)</a:t>
            </a:r>
          </a:p>
          <a:p>
            <a:r>
              <a:rPr lang="en-US" altLang="zh-CN" dirty="0" err="1" smtClean="0"/>
              <a:t>Kmeans</a:t>
            </a:r>
            <a:endParaRPr lang="en-US" altLang="zh-CN" dirty="0" smtClean="0"/>
          </a:p>
          <a:p>
            <a:r>
              <a:rPr lang="en-US" dirty="0"/>
              <a:t>Gaussian </a:t>
            </a:r>
            <a:r>
              <a:rPr lang="en-US" dirty="0" smtClean="0"/>
              <a:t>mixtures</a:t>
            </a:r>
          </a:p>
          <a:p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7831668" y="2606542"/>
            <a:ext cx="1171571" cy="354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652000" y="3156241"/>
            <a:ext cx="287867" cy="911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72018" y="611205"/>
            <a:ext cx="221244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Visualization</a:t>
            </a:r>
          </a:p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</a:p>
          <a:p>
            <a:r>
              <a:rPr lang="en-US" altLang="zh-CN" dirty="0" smtClean="0"/>
              <a:t>Accuracy,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</a:p>
        </p:txBody>
      </p:sp>
      <p:sp>
        <p:nvSpPr>
          <p:cNvPr id="18" name="Up Arrow 17"/>
          <p:cNvSpPr/>
          <p:nvPr/>
        </p:nvSpPr>
        <p:spPr>
          <a:xfrm>
            <a:off x="9651999" y="1551468"/>
            <a:ext cx="287866" cy="859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93182" y="146562"/>
            <a:ext cx="431005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Optimization Methods (GD, Newton)</a:t>
            </a:r>
            <a:endParaRPr lang="en-US" altLang="zh-CN" b="1" u="sng" dirty="0"/>
          </a:p>
        </p:txBody>
      </p:sp>
      <p:sp>
        <p:nvSpPr>
          <p:cNvPr id="20" name="Down Arrow 19"/>
          <p:cNvSpPr/>
          <p:nvPr/>
        </p:nvSpPr>
        <p:spPr>
          <a:xfrm>
            <a:off x="6671732" y="665881"/>
            <a:ext cx="331787" cy="475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Organization Structure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48" y="3863408"/>
            <a:ext cx="1329738" cy="1118471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1" y="4887005"/>
            <a:ext cx="1574248" cy="1058333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93" y="3923546"/>
            <a:ext cx="1749192" cy="987447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85" y="1843115"/>
            <a:ext cx="1465713" cy="976853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91" y="404957"/>
            <a:ext cx="1543290" cy="1025541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6" y="1390622"/>
            <a:ext cx="1884471" cy="1060015"/>
          </a:xfrm>
          <a:prstGeom prst="ellipse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9555" y="5079106"/>
            <a:ext cx="16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Gong</a:t>
            </a:r>
          </a:p>
          <a:p>
            <a:r>
              <a:rPr lang="en-US" altLang="zh-CN" dirty="0" smtClean="0"/>
              <a:t>Model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5594" y="5978381"/>
            <a:ext cx="237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</a:t>
            </a:r>
          </a:p>
          <a:p>
            <a:r>
              <a:rPr lang="en-US" altLang="zh-CN" dirty="0" smtClean="0"/>
              <a:t>Cluster,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20884" y="5062878"/>
            <a:ext cx="16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</a:t>
            </a:r>
          </a:p>
          <a:p>
            <a:r>
              <a:rPr lang="en-US" altLang="zh-CN" dirty="0" smtClean="0"/>
              <a:t>Solver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02374" y="2564797"/>
            <a:ext cx="16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</a:p>
          <a:p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8522" y="1463079"/>
            <a:ext cx="194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</a:t>
            </a:r>
          </a:p>
          <a:p>
            <a:r>
              <a:rPr lang="en-US" altLang="zh-CN" dirty="0" smtClean="0"/>
              <a:t>Inference,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38447" y="2917198"/>
            <a:ext cx="16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</a:t>
            </a:r>
          </a:p>
          <a:p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98714" y="3838299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/APC524/</a:t>
            </a:r>
            <a:r>
              <a:rPr lang="en-US" dirty="0" err="1"/>
              <a:t>tsap</a:t>
            </a:r>
            <a:endParaRPr lang="en-US" dirty="0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22" y="2697462"/>
            <a:ext cx="2690439" cy="1066898"/>
          </a:xfrm>
        </p:spPr>
      </p:pic>
    </p:spTree>
    <p:extLst>
      <p:ext uri="{BB962C8B-B14F-4D97-AF65-F5344CB8AC3E}">
        <p14:creationId xmlns:p14="http://schemas.microsoft.com/office/powerpoint/2010/main" val="20924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 of 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Dec: Prototype </a:t>
            </a:r>
          </a:p>
          <a:p>
            <a:r>
              <a:rPr lang="en-US" dirty="0"/>
              <a:t>13 Dec: Alpha version. </a:t>
            </a:r>
            <a:endParaRPr lang="en-US" dirty="0" smtClean="0"/>
          </a:p>
          <a:p>
            <a:r>
              <a:rPr lang="en-US" altLang="zh-CN" dirty="0"/>
              <a:t>1</a:t>
            </a:r>
            <a:r>
              <a:rPr lang="en-US" dirty="0" smtClean="0"/>
              <a:t> </a:t>
            </a:r>
            <a:r>
              <a:rPr lang="en-US" altLang="zh-CN" dirty="0" smtClean="0"/>
              <a:t>Jan</a:t>
            </a:r>
            <a:r>
              <a:rPr lang="en-US" dirty="0" smtClean="0"/>
              <a:t>: </a:t>
            </a:r>
            <a:r>
              <a:rPr lang="en-US" altLang="zh-CN" dirty="0" smtClean="0"/>
              <a:t>Beta</a:t>
            </a:r>
            <a:r>
              <a:rPr lang="en-US" dirty="0" smtClean="0"/>
              <a:t> </a:t>
            </a:r>
            <a:r>
              <a:rPr lang="en-US" dirty="0"/>
              <a:t>version. </a:t>
            </a:r>
          </a:p>
          <a:p>
            <a:r>
              <a:rPr lang="en-US" dirty="0"/>
              <a:t>12 Jan: Project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809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257</TotalTime>
  <Words>334</Words>
  <Application>Microsoft Macintosh PowerPoint</Application>
  <PresentationFormat>Widescreen</PresentationFormat>
  <Paragraphs>105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Corbel</vt:lpstr>
      <vt:lpstr>DengXian</vt:lpstr>
      <vt:lpstr>Mangal</vt:lpstr>
      <vt:lpstr>Wingdings 2</vt:lpstr>
      <vt:lpstr>幼圆</vt:lpstr>
      <vt:lpstr>Frame</vt:lpstr>
      <vt:lpstr>Time series analysis in python (TSAP)</vt:lpstr>
      <vt:lpstr>Project definition</vt:lpstr>
      <vt:lpstr>Organization &amp; structure</vt:lpstr>
      <vt:lpstr>Languages, packages/libraries</vt:lpstr>
      <vt:lpstr>Program structure, and interface</vt:lpstr>
      <vt:lpstr>Organization Structure</vt:lpstr>
      <vt:lpstr>Tentative schedule of progress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python library for time series analysis</dc:title>
  <dc:creator>Hao Zhang</dc:creator>
  <cp:lastModifiedBy>Hao Zhang</cp:lastModifiedBy>
  <cp:revision>59</cp:revision>
  <dcterms:created xsi:type="dcterms:W3CDTF">2016-11-30T01:25:53Z</dcterms:created>
  <dcterms:modified xsi:type="dcterms:W3CDTF">2017-01-12T01:23:16Z</dcterms:modified>
</cp:coreProperties>
</file>