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2c28b5d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2c28b5d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2c28b5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2c28b5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4e972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4e972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2c28b5d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2c28b5d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2c28b5d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2c28b5d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2c28b5dd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2c28b5dd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2c28b5dd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2c28b5dd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65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eksforgeeks.org/java-util-random-nextint-jav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55725" y="6690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547E"/>
                </a:solidFill>
              </a:rPr>
              <a:t>Operators and Random Logic</a:t>
            </a:r>
            <a:endParaRPr>
              <a:solidFill>
                <a:srgbClr val="39547E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55725" y="1469325"/>
            <a:ext cx="69315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Lucy Gao, Edgar Verastegui-Medina, Zahraan Raheel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 Computer Science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Period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Operators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252835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707550" y="2513550"/>
            <a:ext cx="3481500" cy="1060500"/>
          </a:xfrm>
          <a:prstGeom prst="rect">
            <a:avLst/>
          </a:prstGeom>
          <a:ln cap="flat" cmpd="sng" w="9525">
            <a:solidFill>
              <a:srgbClr val="3C78D8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NOTE: This a simple reference.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Names, functions, and usage of most will be covered in later slides!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Basics</a:t>
            </a:r>
            <a:r>
              <a:rPr b="1" lang="en" sz="1000"/>
              <a:t>: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= </a:t>
            </a:r>
            <a:r>
              <a:rPr lang="en" sz="1000">
                <a:solidFill>
                  <a:srgbClr val="FFFFFF"/>
                </a:solidFill>
              </a:rPr>
              <a:t>	</a:t>
            </a:r>
            <a:r>
              <a:rPr lang="en" sz="1000"/>
              <a:t>assigns a value (a = b)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==</a:t>
            </a:r>
            <a:r>
              <a:rPr lang="en" sz="1000"/>
              <a:t> 	checks if both are equal (a == b)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!=</a:t>
            </a:r>
            <a:r>
              <a:rPr lang="en" sz="1000"/>
              <a:t> 	checks if does not equal (a != b)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!</a:t>
            </a:r>
            <a:r>
              <a:rPr lang="en" sz="1000">
                <a:solidFill>
                  <a:srgbClr val="00FF00"/>
                </a:solidFill>
              </a:rPr>
              <a:t> 	</a:t>
            </a:r>
            <a:r>
              <a:rPr lang="en" sz="1000"/>
              <a:t>not (ex: !(true) equals false) (!a)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Comparisons: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&gt;</a:t>
            </a:r>
            <a:r>
              <a:rPr lang="en" sz="1000"/>
              <a:t> 	greater than (a &gt; b)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&lt;</a:t>
            </a:r>
            <a:r>
              <a:rPr lang="en" sz="1000"/>
              <a:t>	less than (a &lt; b)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&gt;=</a:t>
            </a:r>
            <a:r>
              <a:rPr lang="en" sz="1000"/>
              <a:t>	greater than or equal to (a &gt;= b)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&lt;=</a:t>
            </a:r>
            <a:r>
              <a:rPr lang="en" sz="1000"/>
              <a:t>	less than or equal to (a &lt;= b)</a:t>
            </a:r>
            <a:endParaRPr sz="1000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Math operations: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+</a:t>
            </a:r>
            <a:r>
              <a:rPr lang="en" sz="1000"/>
              <a:t>	addition (a + b)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-</a:t>
            </a:r>
            <a:r>
              <a:rPr lang="en" sz="1000"/>
              <a:t>	subtraction (a - b)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/</a:t>
            </a:r>
            <a:r>
              <a:rPr lang="en" sz="1000"/>
              <a:t>	division (a / b) </a:t>
            </a:r>
            <a:r>
              <a:rPr i="1" lang="en" sz="1000"/>
              <a:t>(Note: Integer Division)</a:t>
            </a:r>
            <a:endParaRPr i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*</a:t>
            </a:r>
            <a:r>
              <a:rPr lang="en" sz="1000"/>
              <a:t>	multiplication (a * b)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%</a:t>
            </a:r>
            <a:r>
              <a:rPr lang="en" sz="1000"/>
              <a:t>	modulo </a:t>
            </a:r>
            <a:r>
              <a:rPr i="1" lang="en" sz="1000"/>
              <a:t>(ex: 5 % 2 = 1)</a:t>
            </a:r>
            <a:endParaRPr i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8451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(boolean)</a:t>
            </a:r>
            <a:r>
              <a:rPr lang="en" sz="1000">
                <a:solidFill>
                  <a:srgbClr val="B7B7B7"/>
                </a:solidFill>
              </a:rPr>
              <a:t> 	</a:t>
            </a:r>
            <a:r>
              <a:rPr lang="en" sz="1000"/>
              <a:t>no operator when checking statement will check for true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!(boolean)</a:t>
            </a:r>
            <a:r>
              <a:rPr lang="en" sz="1000">
                <a:solidFill>
                  <a:srgbClr val="6D9EEB"/>
                </a:solidFill>
              </a:rPr>
              <a:t> </a:t>
            </a:r>
            <a:r>
              <a:rPr lang="en" sz="1000">
                <a:solidFill>
                  <a:srgbClr val="00FF00"/>
                </a:solidFill>
              </a:rPr>
              <a:t>	</a:t>
            </a:r>
            <a:r>
              <a:rPr lang="en" sz="1000"/>
              <a:t>! before boolean will check if statement is false.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Ex: </a:t>
            </a:r>
            <a:r>
              <a:rPr lang="en" sz="1000">
                <a:solidFill>
                  <a:srgbClr val="B7B7B7"/>
                </a:solidFill>
              </a:rPr>
              <a:t>       </a:t>
            </a:r>
            <a:r>
              <a:rPr lang="en" sz="1000">
                <a:solidFill>
                  <a:srgbClr val="9900FF"/>
                </a:solidFill>
              </a:rPr>
              <a:t>if</a:t>
            </a:r>
            <a:r>
              <a:rPr lang="en" sz="1000">
                <a:solidFill>
                  <a:srgbClr val="B7B7B7"/>
                </a:solidFill>
              </a:rPr>
              <a:t> </a:t>
            </a:r>
            <a:r>
              <a:rPr lang="en" sz="1000"/>
              <a:t>(</a:t>
            </a:r>
            <a:r>
              <a:rPr lang="en" sz="1000">
                <a:solidFill>
                  <a:srgbClr val="00FFFF"/>
                </a:solidFill>
              </a:rPr>
              <a:t>a</a:t>
            </a:r>
            <a:r>
              <a:rPr lang="en" sz="1000"/>
              <a:t>) {/*runs if a is true*/}</a:t>
            </a:r>
            <a:endParaRPr sz="10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</a:rPr>
              <a:t>if</a:t>
            </a:r>
            <a:r>
              <a:rPr lang="en" sz="1000">
                <a:solidFill>
                  <a:srgbClr val="B7B7B7"/>
                </a:solidFill>
              </a:rPr>
              <a:t> </a:t>
            </a:r>
            <a:r>
              <a:rPr lang="en" sz="1000"/>
              <a:t>(</a:t>
            </a:r>
            <a:r>
              <a:rPr lang="en" sz="1000">
                <a:solidFill>
                  <a:srgbClr val="00FF00"/>
                </a:solidFill>
              </a:rPr>
              <a:t>!</a:t>
            </a:r>
            <a:r>
              <a:rPr lang="en" sz="1000">
                <a:solidFill>
                  <a:srgbClr val="00FFFF"/>
                </a:solidFill>
              </a:rPr>
              <a:t>a</a:t>
            </a:r>
            <a:r>
              <a:rPr lang="en" sz="1000"/>
              <a:t>) {/*runs if a is false*/}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|| </a:t>
            </a:r>
            <a:r>
              <a:rPr lang="en" sz="1000"/>
              <a:t>	Logical OR.  </a:t>
            </a:r>
            <a:r>
              <a:rPr lang="en" sz="1000">
                <a:solidFill>
                  <a:srgbClr val="00FFFF"/>
                </a:solidFill>
              </a:rPr>
              <a:t>return (a || b);</a:t>
            </a:r>
            <a:r>
              <a:rPr lang="en" sz="1000"/>
              <a:t> checks if a is true, then if b is. If either a or b is true, will return true. Short-circuit operation: if first term is evaluated true (a), the second term will NOT be evaluated.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&amp;&amp;</a:t>
            </a:r>
            <a:r>
              <a:rPr lang="en" sz="1000">
                <a:solidFill>
                  <a:srgbClr val="00FF00"/>
                </a:solidFill>
              </a:rPr>
              <a:t> 	</a:t>
            </a:r>
            <a:r>
              <a:rPr lang="en" sz="1000"/>
              <a:t>Logical AND. </a:t>
            </a:r>
            <a:r>
              <a:rPr lang="en" sz="1000">
                <a:solidFill>
                  <a:srgbClr val="00FFFF"/>
                </a:solidFill>
              </a:rPr>
              <a:t>return (a &amp;&amp; b);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/>
              <a:t>checks if a AND b are true. If both are, returns true. If one or neither is false, returns false.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/ Decrement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05700"/>
            <a:ext cx="8461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Increment and Decrement: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++</a:t>
            </a:r>
            <a:r>
              <a:rPr lang="en" sz="1000"/>
              <a:t>	increment: adds 1 to variable (i++)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--</a:t>
            </a:r>
            <a:r>
              <a:rPr lang="en" sz="1000"/>
              <a:t>	decrement: subtracts 1 from variable (i--)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Ex: quick code snippet</a:t>
            </a:r>
            <a:endParaRPr i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int test = 3;</a:t>
            </a:r>
            <a:r>
              <a:rPr i="1" lang="en" sz="1000">
                <a:solidFill>
                  <a:srgbClr val="3C78D8"/>
                </a:solidFill>
              </a:rPr>
              <a:t>	</a:t>
            </a:r>
            <a:r>
              <a:rPr i="1" lang="en" sz="1000"/>
              <a:t>	</a:t>
            </a:r>
            <a:r>
              <a:rPr i="1" lang="en" sz="1000">
                <a:solidFill>
                  <a:srgbClr val="6AA84F"/>
                </a:solidFill>
              </a:rPr>
              <a:t>// declare and initialize variable test with a value of 3</a:t>
            </a:r>
            <a:endParaRPr i="1" sz="1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test++;</a:t>
            </a:r>
            <a:r>
              <a:rPr i="1" lang="en" sz="1000">
                <a:solidFill>
                  <a:srgbClr val="3C78D8"/>
                </a:solidFill>
              </a:rPr>
              <a:t> </a:t>
            </a:r>
            <a:r>
              <a:rPr i="1" lang="en" sz="1000"/>
              <a:t>			</a:t>
            </a:r>
            <a:r>
              <a:rPr i="1" lang="en" sz="1000">
                <a:solidFill>
                  <a:srgbClr val="6AA84F"/>
                </a:solidFill>
              </a:rPr>
              <a:t>// increment - add 1 to test, now test stores a value of 4</a:t>
            </a:r>
            <a:endParaRPr i="1" sz="1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Logic - Generating a Random Integer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highlight>
                  <a:srgbClr val="FFFFFF"/>
                </a:highlight>
              </a:rPr>
              <a:t>Import java.util.Random;</a:t>
            </a:r>
            <a:endParaRPr sz="12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highlight>
                  <a:srgbClr val="FFFFFF"/>
                </a:highlight>
              </a:rPr>
              <a:t>Random </a:t>
            </a: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</a:rPr>
              <a:t>rand</a:t>
            </a:r>
            <a:r>
              <a:rPr lang="en" sz="1200">
                <a:solidFill>
                  <a:srgbClr val="3C78D8"/>
                </a:solidFill>
                <a:highlight>
                  <a:srgbClr val="FFFFFF"/>
                </a:highlight>
              </a:rPr>
              <a:t> = new Random();</a:t>
            </a:r>
            <a:endParaRPr sz="12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</a:rPr>
              <a:t>rand</a:t>
            </a:r>
            <a:r>
              <a:rPr lang="en" sz="1200">
                <a:solidFill>
                  <a:srgbClr val="3C78D8"/>
                </a:solidFill>
                <a:highlight>
                  <a:srgbClr val="FFFFFF"/>
                </a:highlight>
              </a:rPr>
              <a:t>.nextInt(n)</a:t>
            </a:r>
            <a:endParaRPr sz="12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Use nextInt(n) to get a random integer from 0 (inclusive) to n (exclusive)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Gives IllegalArgumentException error if inputted n is negative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</a:rPr>
              <a:t>Ex: rand.nextInt(3) will output 0, 1, or 2</a:t>
            </a:r>
            <a:endParaRPr i="1"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25" y="1352125"/>
            <a:ext cx="39999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// .nextInt()</a:t>
            </a:r>
            <a:endParaRPr sz="1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import java.util.Random;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public class firsttest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{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    public static void main()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{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    Random rand = new Random();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    System.out.println("here's your integer: " + rand.nextInt());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}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}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// .nextInt(int n) -- in this example, n is equal to 10</a:t>
            </a:r>
            <a:endParaRPr sz="1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import java.util.Random;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public class firsttest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{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    public static void main()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{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    Random rand = new Random();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    System.out.println("here's your integer: " + rand.nextInt(10));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}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}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// output will be an integer between 0 - 9</a:t>
            </a:r>
            <a:endParaRPr sz="1000">
              <a:solidFill>
                <a:srgbClr val="3C78D8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4796100"/>
            <a:ext cx="85206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https://www.geeksforgeeks.org/java-util-random-nextint-java/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cont.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Math.random()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Outputs double between 0 and 1 exclusive.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public class firsttest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{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    public static void main()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{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    System.out.println(Math.random());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    }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}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// output example: 0.06371013844080886</a:t>
            </a:r>
            <a:endParaRPr sz="1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RandomNumber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public static void main(String args[]){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Double n = Math.random();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System.out.println("Random Double: " +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