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October 30, 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October 30, 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B385921-A91A-409C-921C-0E0EC1E750EC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QT SDK Introduction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UI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en-US" altLang="zh-CN" sz="1800" b="1" dirty="0" err="1" smtClean="0"/>
              <a:t>onAppShow</a:t>
            </a:r>
            <a:r>
              <a:rPr lang="en-US" altLang="zh-CN" sz="1600" dirty="0" smtClean="0"/>
              <a:t> notifies which UI should be shown.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7" name="Picture 1" descr="C:\Users\Administrator\AppData\Roaming\Tencent\Users\16520517\QQ\WinTemp\RichOle\~1XFXE7@49HED1HTGG8(A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5040560" cy="2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AppData\Roaming\Tencent\Users\16520517\QQ\WinTemp\RichOle\@YF5%A7AF4[(FW9TP%[8%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9" y="2249313"/>
            <a:ext cx="1724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3563889" y="4941168"/>
            <a:ext cx="52565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store the requests for the UI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send message to the </a:t>
            </a:r>
            <a:r>
              <a:rPr lang="en-US" altLang="zh-CN" dirty="0" err="1" smtClean="0"/>
              <a:t>SDLConnector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65888" y="2397601"/>
            <a:ext cx="360040" cy="25593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1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to play the video on Win32 and Ubuntu platforms. </a:t>
            </a:r>
          </a:p>
          <a:p>
            <a:r>
              <a:rPr lang="en-US" altLang="zh-CN" dirty="0" smtClean="0"/>
              <a:t>In smartDeviceLink.ini: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VideoStreamConsumer</a:t>
            </a:r>
            <a:r>
              <a:rPr lang="en-US" altLang="zh-CN" dirty="0" smtClean="0"/>
              <a:t> </a:t>
            </a:r>
            <a:r>
              <a:rPr lang="en-US" altLang="zh-CN" dirty="0"/>
              <a:t>= socket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VideoStreamingPort</a:t>
            </a:r>
            <a:r>
              <a:rPr lang="en-US" altLang="zh-CN" dirty="0" smtClean="0"/>
              <a:t> = 5050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the SDL Like below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图片 7" descr="C:\Users\xuwenlong02\AppData\Roaming\Tencent\Users\672473975\QQ\WinTemp\RichOle\)5]K2RTNG_%~H@LS731]{}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0579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圆角矩形 8"/>
          <p:cNvSpPr/>
          <p:nvPr/>
        </p:nvSpPr>
        <p:spPr>
          <a:xfrm>
            <a:off x="1403648" y="3841180"/>
            <a:ext cx="5256584" cy="739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0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AppData.cpp </a:t>
            </a:r>
            <a:r>
              <a:rPr lang="en-US" altLang="zh-CN" dirty="0" smtClean="0"/>
              <a:t>receives the message: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VideoStream.cpp uses the 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to play the video: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图片 6" descr="C:\Users\xuwenlong02\AppData\Roaming\Tencent\Users\672473975\QQ\WinTemp\RichOle\1MFIN5NI87}C{`Y(%FUTX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1530"/>
            <a:ext cx="37433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Picture 1" descr="C:\Users\Administrator\AppData\Roaming\Tencent\Users\16520517\QQ\WinTemp\RichOle\~@%G@}86240I[0OPXP92LY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6" y="4509120"/>
            <a:ext cx="586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QT 4.8 </a:t>
            </a:r>
            <a:r>
              <a:rPr lang="en-US" altLang="zh-CN" dirty="0" smtClean="0"/>
              <a:t>in Windows.</a:t>
            </a:r>
          </a:p>
          <a:p>
            <a:r>
              <a:rPr lang="en-US" altLang="zh-CN" dirty="0" smtClean="0"/>
              <a:t>Install WinCE 7 SDK.</a:t>
            </a:r>
          </a:p>
          <a:p>
            <a:r>
              <a:rPr lang="en-US" altLang="zh-CN" dirty="0" smtClean="0"/>
              <a:t>Use Astrid compiler and the </a:t>
            </a:r>
            <a:r>
              <a:rPr lang="en-US" altLang="zh-CN" dirty="0" err="1" smtClean="0"/>
              <a:t>qmake</a:t>
            </a:r>
            <a:r>
              <a:rPr lang="en-US" altLang="zh-CN" dirty="0" smtClean="0"/>
              <a:t> of WinCE 7 SDK in QT.</a:t>
            </a:r>
          </a:p>
          <a:p>
            <a:r>
              <a:rPr lang="en-US" altLang="zh-CN" dirty="0" smtClean="0"/>
              <a:t>Add WinCE Kits.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图片 1" descr="QQ截图20151029090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48872" cy="453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4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图片 2" descr="QQ截图20151029090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9833"/>
            <a:ext cx="8352928" cy="48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1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图片 3" descr="QQ截图20151029090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6" cy="48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8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图片 4" descr="QQ截图2015102909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4897"/>
            <a:ext cx="7128792" cy="537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3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图片 5" descr="QQ截图2015102909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8" y="1340768"/>
            <a:ext cx="6912768" cy="50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err="1" smtClean="0"/>
              <a:t>Applink</a:t>
            </a:r>
            <a:r>
              <a:rPr lang="en-US" altLang="zh-CN" dirty="0" smtClean="0"/>
              <a:t> 2.0 protocols</a:t>
            </a:r>
          </a:p>
          <a:p>
            <a:pPr lvl="1"/>
            <a:r>
              <a:rPr lang="en-US" altLang="zh-CN" dirty="0"/>
              <a:t>Video streaming</a:t>
            </a:r>
          </a:p>
          <a:p>
            <a:pPr lvl="1"/>
            <a:r>
              <a:rPr lang="en-US" altLang="zh-CN" dirty="0" smtClean="0"/>
              <a:t>Touch events</a:t>
            </a:r>
          </a:p>
          <a:p>
            <a:pPr lvl="1"/>
            <a:r>
              <a:rPr lang="en-US" altLang="zh-CN" dirty="0" smtClean="0"/>
              <a:t>TTS (Windows platform)</a:t>
            </a:r>
          </a:p>
          <a:p>
            <a:pPr lvl="1"/>
            <a:r>
              <a:rPr lang="en-US" altLang="zh-CN" dirty="0" smtClean="0"/>
              <a:t>No VR support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the project.</a:t>
            </a:r>
          </a:p>
          <a:p>
            <a:r>
              <a:rPr lang="en-US" altLang="zh-CN" dirty="0"/>
              <a:t>Copy the </a:t>
            </a:r>
            <a:r>
              <a:rPr lang="en-US" altLang="zh-CN" dirty="0" err="1"/>
              <a:t>Config</a:t>
            </a:r>
            <a:r>
              <a:rPr lang="en-US" altLang="zh-CN" dirty="0"/>
              <a:t> folder to the output directory. </a:t>
            </a:r>
          </a:p>
          <a:p>
            <a:r>
              <a:rPr lang="en-US" altLang="zh-CN" dirty="0"/>
              <a:t>Copy the DLL libraries in </a:t>
            </a:r>
            <a:r>
              <a:rPr lang="en-US" altLang="zh-CN" dirty="0" smtClean="0"/>
              <a:t>Library/</a:t>
            </a:r>
            <a:r>
              <a:rPr lang="en-US" altLang="zh-CN" dirty="0" err="1" smtClean="0"/>
              <a:t>ce</a:t>
            </a:r>
            <a:r>
              <a:rPr lang="en-US" altLang="zh-CN" dirty="0" smtClean="0"/>
              <a:t> </a:t>
            </a:r>
            <a:r>
              <a:rPr lang="en-US" altLang="zh-CN" dirty="0"/>
              <a:t>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9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Install QT 4.8 or later</a:t>
            </a:r>
          </a:p>
          <a:p>
            <a:r>
              <a:rPr lang="en-US" altLang="zh-CN" dirty="0" err="1" smtClean="0"/>
              <a:t>Intall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Setup the C++ compiler , </a:t>
            </a:r>
            <a:r>
              <a:rPr lang="en-US" altLang="zh-CN" dirty="0" err="1"/>
              <a:t>qmake</a:t>
            </a:r>
            <a:r>
              <a:rPr lang="en-US" altLang="zh-CN" dirty="0"/>
              <a:t>, Kits in QT. </a:t>
            </a:r>
            <a:endParaRPr lang="en-US" altLang="zh-CN" dirty="0" smtClean="0"/>
          </a:p>
          <a:p>
            <a:r>
              <a:rPr lang="en-US" altLang="zh-CN" dirty="0" smtClean="0"/>
              <a:t>Compile the project.</a:t>
            </a:r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folder to the output directory. </a:t>
            </a:r>
          </a:p>
          <a:p>
            <a:r>
              <a:rPr lang="en-US" altLang="zh-CN" dirty="0" smtClean="0"/>
              <a:t>Copy the libraries in Library/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8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Install QT 4.8 or later</a:t>
            </a:r>
          </a:p>
          <a:p>
            <a:r>
              <a:rPr lang="en-US" altLang="zh-CN" dirty="0" smtClean="0"/>
              <a:t>Install Visual Studio C++ or 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Setup the </a:t>
            </a:r>
            <a:r>
              <a:rPr lang="en-US" altLang="zh-CN" dirty="0"/>
              <a:t>C++ compiler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qmake</a:t>
            </a:r>
            <a:r>
              <a:rPr lang="en-US" altLang="zh-CN" dirty="0" smtClean="0"/>
              <a:t>, Kits in QT. </a:t>
            </a:r>
          </a:p>
          <a:p>
            <a:r>
              <a:rPr lang="en-US" altLang="zh-CN" dirty="0" smtClean="0"/>
              <a:t>Open AppLinkEmulater.pro and compile the project.</a:t>
            </a:r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folder to the output directory. </a:t>
            </a:r>
          </a:p>
          <a:p>
            <a:r>
              <a:rPr lang="en-US" altLang="zh-CN" dirty="0" smtClean="0"/>
              <a:t>Copy the DLL libraries in Library/win32 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Install QT 5.5 </a:t>
            </a:r>
            <a:r>
              <a:rPr lang="en-US" altLang="zh-CN" dirty="0" smtClean="0">
                <a:solidFill>
                  <a:srgbClr val="FFC000"/>
                </a:solidFill>
              </a:rPr>
              <a:t>for Android </a:t>
            </a:r>
            <a:r>
              <a:rPr lang="en-US" altLang="zh-CN" dirty="0" smtClean="0"/>
              <a:t>in Windows.</a:t>
            </a:r>
          </a:p>
          <a:p>
            <a:r>
              <a:rPr lang="en-US" altLang="zh-CN" dirty="0" smtClean="0"/>
              <a:t>Install Android JDK, SDK, NDK, ANT. Set the PATH.</a:t>
            </a:r>
          </a:p>
          <a:p>
            <a:r>
              <a:rPr lang="en-US" altLang="zh-CN" dirty="0"/>
              <a:t>Setup the C++ </a:t>
            </a:r>
            <a:r>
              <a:rPr lang="en-US" altLang="zh-CN" dirty="0" smtClean="0"/>
              <a:t>compiler</a:t>
            </a:r>
            <a:r>
              <a:rPr lang="en-US" altLang="zh-CN" sz="1600" dirty="0" smtClean="0">
                <a:solidFill>
                  <a:srgbClr val="FFC000"/>
                </a:solidFill>
              </a:rPr>
              <a:t>(NDK)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qmake</a:t>
            </a:r>
            <a:r>
              <a:rPr lang="en-US" altLang="zh-CN" sz="1600" dirty="0" smtClean="0">
                <a:solidFill>
                  <a:srgbClr val="FFC000"/>
                </a:solidFill>
              </a:rPr>
              <a:t>(</a:t>
            </a:r>
            <a:r>
              <a:rPr lang="en-US" altLang="zh-CN" sz="1600" dirty="0" err="1">
                <a:solidFill>
                  <a:srgbClr val="FFC000"/>
                </a:solidFill>
              </a:rPr>
              <a:t>Qt</a:t>
            </a:r>
            <a:r>
              <a:rPr lang="en-US" altLang="zh-CN" sz="1600" dirty="0">
                <a:solidFill>
                  <a:srgbClr val="FFC000"/>
                </a:solidFill>
              </a:rPr>
              <a:t>/5.5.1/android_armv7 /bin</a:t>
            </a:r>
            <a:r>
              <a:rPr lang="en-US" altLang="zh-CN" sz="1600" dirty="0" smtClean="0">
                <a:solidFill>
                  <a:srgbClr val="FFC00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Kits in QT. </a:t>
            </a:r>
            <a:endParaRPr lang="en-US" altLang="zh-CN" dirty="0" smtClean="0"/>
          </a:p>
          <a:p>
            <a:r>
              <a:rPr lang="en-US" altLang="zh-CN" dirty="0"/>
              <a:t>Tools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Options</a:t>
            </a:r>
            <a:r>
              <a:rPr lang="en-US" altLang="zh-CN" dirty="0" err="1">
                <a:sym typeface="Wingdings"/>
              </a:rPr>
              <a:t></a:t>
            </a:r>
            <a:r>
              <a:rPr lang="en-US" altLang="zh-CN" dirty="0" err="1"/>
              <a:t>Android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图片 6" descr="C:\Users\xuwenlong02\AppData\Roaming\Tencent\Users\672473975\QQ\WinTemp\RichOle\[J$CD[J0E60B8BE7OMN0V8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5705475" cy="261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57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the project.</a:t>
            </a:r>
          </a:p>
          <a:p>
            <a:r>
              <a:rPr lang="en-US" altLang="zh-CN" dirty="0" smtClean="0"/>
              <a:t>The output is just a .so library and needs more works to packet it to a APK.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8905" y="2492896"/>
            <a:ext cx="28392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24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WinCE</a:t>
            </a:r>
          </a:p>
          <a:p>
            <a:pPr lvl="1"/>
            <a:r>
              <a:rPr lang="en-US" altLang="zh-CN" dirty="0" smtClean="0"/>
              <a:t>Ubuntu</a:t>
            </a:r>
          </a:p>
          <a:p>
            <a:pPr lvl="1"/>
            <a:r>
              <a:rPr lang="en-US" altLang="zh-CN" dirty="0" smtClean="0"/>
              <a:t>Android</a:t>
            </a:r>
          </a:p>
          <a:p>
            <a:pPr lvl="1"/>
            <a:r>
              <a:rPr lang="en-US" altLang="zh-CN" dirty="0" smtClean="0"/>
              <a:t>Could easily support QNX,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, OSX, etc.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QT: 		For UI development.	</a:t>
            </a:r>
          </a:p>
          <a:p>
            <a:pPr lvl="1"/>
            <a:r>
              <a:rPr lang="en-US" altLang="zh-CN" dirty="0" err="1" smtClean="0"/>
              <a:t>ffmpeg</a:t>
            </a:r>
            <a:r>
              <a:rPr lang="en-US" altLang="zh-CN" dirty="0" smtClean="0"/>
              <a:t>: 	For video streaming.</a:t>
            </a:r>
            <a:endParaRPr lang="en-US" altLang="zh-CN" dirty="0"/>
          </a:p>
          <a:p>
            <a:pPr lvl="1"/>
            <a:r>
              <a:rPr lang="en-US" altLang="zh-CN" dirty="0" err="1" smtClean="0"/>
              <a:t>pthread</a:t>
            </a:r>
            <a:r>
              <a:rPr lang="en-US" altLang="zh-CN" dirty="0" smtClean="0"/>
              <a:t>: 	For network thread.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348984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: </a:t>
            </a:r>
            <a:r>
              <a:rPr lang="en-US" altLang="zh-CN" sz="1600" dirty="0"/>
              <a:t>The vehicle </a:t>
            </a:r>
            <a:r>
              <a:rPr lang="en-US" altLang="zh-CN" sz="1600" dirty="0" smtClean="0"/>
              <a:t>data repository</a:t>
            </a:r>
          </a:p>
          <a:p>
            <a:r>
              <a:rPr lang="en-US" altLang="zh-CN" dirty="0"/>
              <a:t>HMI_SDK</a:t>
            </a:r>
          </a:p>
          <a:p>
            <a:pPr lvl="1"/>
            <a:r>
              <a:rPr lang="en-US" altLang="zh-CN" dirty="0" err="1" smtClean="0"/>
              <a:t>AppData</a:t>
            </a:r>
            <a:r>
              <a:rPr lang="en-US" altLang="zh-CN" dirty="0" smtClean="0"/>
              <a:t>: </a:t>
            </a:r>
            <a:r>
              <a:rPr lang="en-US" altLang="zh-CN" sz="1600" dirty="0" smtClean="0"/>
              <a:t>To store the application data</a:t>
            </a:r>
          </a:p>
          <a:p>
            <a:pPr lvl="1"/>
            <a:r>
              <a:rPr lang="en-US" altLang="zh-CN" dirty="0" smtClean="0"/>
              <a:t>Connect: </a:t>
            </a:r>
            <a:r>
              <a:rPr lang="en-US" altLang="zh-CN" sz="1600" dirty="0" smtClean="0"/>
              <a:t>To connect to the SDL</a:t>
            </a:r>
          </a:p>
          <a:p>
            <a:r>
              <a:rPr lang="en-US" altLang="zh-CN" dirty="0" smtClean="0"/>
              <a:t>Library: </a:t>
            </a:r>
            <a:r>
              <a:rPr lang="en-US" altLang="zh-CN" sz="1600" dirty="0" smtClean="0"/>
              <a:t>The running libraries.</a:t>
            </a:r>
          </a:p>
          <a:p>
            <a:r>
              <a:rPr lang="en-US" altLang="zh-CN" dirty="0" smtClean="0"/>
              <a:t>Tools: </a:t>
            </a:r>
            <a:r>
              <a:rPr lang="en-US" altLang="zh-CN" sz="1600" dirty="0" smtClean="0"/>
              <a:t>The source-code of </a:t>
            </a:r>
            <a:r>
              <a:rPr lang="en-US" altLang="zh-CN" sz="1600" dirty="0" err="1" smtClean="0"/>
              <a:t>ffmpeg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json</a:t>
            </a:r>
            <a:r>
              <a:rPr lang="en-US" altLang="zh-CN" sz="1600" dirty="0" smtClean="0"/>
              <a:t>. </a:t>
            </a:r>
          </a:p>
          <a:p>
            <a:r>
              <a:rPr lang="en-US" altLang="zh-CN" dirty="0" smtClean="0"/>
              <a:t>UI: </a:t>
            </a:r>
            <a:r>
              <a:rPr lang="en-US" altLang="zh-CN" sz="1600" dirty="0"/>
              <a:t>The UI code.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C:\Users\Administrator\Documents\Tencent Files\16520517\Image\C2C\8VT{]1DW4LDC`TE{~C1)L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-1"/>
            <a:ext cx="2466975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02983" cy="4525963"/>
          </a:xfrm>
        </p:spPr>
        <p:txBody>
          <a:bodyPr/>
          <a:lstStyle/>
          <a:p>
            <a:r>
              <a:rPr lang="en-US" altLang="zh-CN" dirty="0" smtClean="0"/>
              <a:t>SDLConnector.cpp</a:t>
            </a:r>
          </a:p>
          <a:p>
            <a:pPr lvl="1"/>
            <a:r>
              <a:rPr lang="en-US" altLang="zh-CN" dirty="0" smtClean="0"/>
              <a:t>To connect to the SDL</a:t>
            </a:r>
          </a:p>
          <a:p>
            <a:r>
              <a:rPr lang="en-US" altLang="zh-CN" dirty="0" smtClean="0"/>
              <a:t>AppList.cpp</a:t>
            </a:r>
          </a:p>
          <a:p>
            <a:pPr lvl="1"/>
            <a:r>
              <a:rPr lang="en-US" altLang="zh-CN" dirty="0" smtClean="0"/>
              <a:t>To store the request from SDL.</a:t>
            </a:r>
          </a:p>
          <a:p>
            <a:pPr lvl="1"/>
            <a:r>
              <a:rPr lang="en-US" altLang="zh-CN" dirty="0" smtClean="0"/>
              <a:t>The control layer.</a:t>
            </a:r>
          </a:p>
          <a:p>
            <a:r>
              <a:rPr lang="en-US" altLang="zh-CN" dirty="0" smtClean="0"/>
              <a:t>UIManager.cpp</a:t>
            </a:r>
          </a:p>
          <a:p>
            <a:pPr lvl="1"/>
            <a:r>
              <a:rPr lang="en-US" altLang="zh-CN" dirty="0" smtClean="0"/>
              <a:t>To control the UI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83" y="-1"/>
            <a:ext cx="344805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Layer to 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connect to SDL </a:t>
            </a:r>
            <a:r>
              <a:rPr lang="en-US" altLang="zh-CN" sz="1600" b="1" dirty="0" smtClean="0">
                <a:solidFill>
                  <a:srgbClr val="FFC000"/>
                </a:solidFill>
              </a:rPr>
              <a:t>(Connect to 127.0.0.1:12346)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 receive message from SDL: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7" name="Picture 3" descr="C:\Users\Administrator\AppData\Roaming\Tencent\Users\16520517\QQ\WinTemp\RichOle\]$71{Z527I`CS3T3HFF48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7" y="2225427"/>
            <a:ext cx="46386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7" y="3978374"/>
            <a:ext cx="4248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 rot="7063913">
            <a:off x="3882242" y="3292960"/>
            <a:ext cx="1523675" cy="3377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to 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00450" cy="4525963"/>
          </a:xfrm>
        </p:spPr>
        <p:txBody>
          <a:bodyPr/>
          <a:lstStyle/>
          <a:p>
            <a:r>
              <a:rPr lang="en-US" altLang="zh-CN" dirty="0"/>
              <a:t>To send message to SDL: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49" name="Picture 1" descr="C:\Users\Administrator\AppData\Roaming\Tencent\Users\16520517\QQ\WinTemp\RichOle\EJW]$_P{3AO6__IQ@[P$M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006129"/>
            <a:ext cx="50863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563889" y="3645024"/>
            <a:ext cx="52565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store the requests for the UI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send message to the </a:t>
            </a:r>
            <a:r>
              <a:rPr lang="en-US" altLang="zh-CN" dirty="0" err="1" smtClean="0"/>
              <a:t>SDLConnector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Layer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October 30,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5" name="Picture 3" descr="C:\Users\Administrator\AppData\Roaming\Tencent\Users\16520517\QQ\WinTemp\RichOle\3KQ$6L(5U22FO80E9C46P}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03609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 rot="19417389">
            <a:off x="1774359" y="2449700"/>
            <a:ext cx="209487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1560" y="2996952"/>
            <a:ext cx="237626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 receive message from  the </a:t>
            </a:r>
            <a:r>
              <a:rPr lang="en-US" altLang="zh-CN" dirty="0" err="1" smtClean="0"/>
              <a:t>SDLConnector</a:t>
            </a:r>
            <a:endParaRPr lang="zh-CN" altLang="en-US" dirty="0"/>
          </a:p>
        </p:txBody>
      </p:sp>
      <p:pic>
        <p:nvPicPr>
          <p:cNvPr id="3076" name="Picture 4" descr="C:\Users\Administrator\AppData\Roaming\Tencent\Users\16520517\QQ\WinTemp\RichOle\V[)75~~MBBIU5B`F70EPCH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29720"/>
            <a:ext cx="5461095" cy="3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6660232" y="1916832"/>
            <a:ext cx="360040" cy="76616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004048" y="2950864"/>
            <a:ext cx="360040" cy="76616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557</TotalTime>
  <Words>552</Words>
  <Application>Microsoft Office PowerPoint</Application>
  <PresentationFormat>全屏显示(4:3)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凤舞九天</vt:lpstr>
      <vt:lpstr>QT SDK Introduction</vt:lpstr>
      <vt:lpstr>Overview</vt:lpstr>
      <vt:lpstr>Overview</vt:lpstr>
      <vt:lpstr>Overview</vt:lpstr>
      <vt:lpstr>File Structure</vt:lpstr>
      <vt:lpstr>Project Structure</vt:lpstr>
      <vt:lpstr>Network Layer to SDL</vt:lpstr>
      <vt:lpstr>Network Layer to SDL</vt:lpstr>
      <vt:lpstr>Control Layer</vt:lpstr>
      <vt:lpstr>The UI Layer</vt:lpstr>
      <vt:lpstr>Video Streaming</vt:lpstr>
      <vt:lpstr>Video Streaming</vt:lpstr>
      <vt:lpstr>Video Streaming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Ubuntu</vt:lpstr>
      <vt:lpstr>To compile for Windows</vt:lpstr>
      <vt:lpstr>To compile for Android</vt:lpstr>
      <vt:lpstr>To compile for Android</vt:lpstr>
      <vt:lpstr>The end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SDK Introduction</dc:title>
  <dc:creator>Administrator</dc:creator>
  <cp:lastModifiedBy>Administrator</cp:lastModifiedBy>
  <cp:revision>45</cp:revision>
  <dcterms:created xsi:type="dcterms:W3CDTF">2015-10-27T08:59:45Z</dcterms:created>
  <dcterms:modified xsi:type="dcterms:W3CDTF">2015-10-30T01:09:30Z</dcterms:modified>
</cp:coreProperties>
</file>