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6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Thursday, October 29, 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Thursday, October 29, 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292EB412-E790-42EA-81FE-2925D3A43D91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B385921-A91A-409C-921C-0E0EC1E750EC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QT SDK Introduction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4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UI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250704" cy="4525963"/>
          </a:xfrm>
        </p:spPr>
        <p:txBody>
          <a:bodyPr>
            <a:normAutofit/>
          </a:bodyPr>
          <a:lstStyle/>
          <a:p>
            <a:r>
              <a:rPr lang="en-US" altLang="zh-CN" sz="1800" b="1" dirty="0" err="1" smtClean="0"/>
              <a:t>onAppShow</a:t>
            </a:r>
            <a:r>
              <a:rPr lang="en-US" altLang="zh-CN" sz="1600" dirty="0" smtClean="0"/>
              <a:t> notifies which UI should be shown.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097" name="Picture 1" descr="C:\Users\Administrator\AppData\Roaming\Tencent\Users\16520517\QQ\WinTemp\RichOle\~1XFXE7@49HED1HTGG8(A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556792"/>
            <a:ext cx="5040560" cy="269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dministrator\AppData\Roaming\Tencent\Users\16520517\QQ\WinTemp\RichOle\@YF5%A7AF4[(FW9TP%[8%C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9" y="2249313"/>
            <a:ext cx="17240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圆角矩形 8"/>
          <p:cNvSpPr/>
          <p:nvPr/>
        </p:nvSpPr>
        <p:spPr>
          <a:xfrm>
            <a:off x="3563889" y="4941168"/>
            <a:ext cx="52565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To store the requests for the UI classes.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To send message to the </a:t>
            </a:r>
            <a:r>
              <a:rPr lang="en-US" altLang="zh-CN" dirty="0" err="1" smtClean="0"/>
              <a:t>SDLConnector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6665888" y="2397601"/>
            <a:ext cx="360040" cy="255937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41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Video Streaming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ffmpeg</a:t>
            </a:r>
            <a:r>
              <a:rPr lang="en-US" altLang="zh-CN" dirty="0" smtClean="0"/>
              <a:t> to play the video on Win32 and Ubuntu platforms. </a:t>
            </a:r>
          </a:p>
          <a:p>
            <a:r>
              <a:rPr lang="en-US" altLang="zh-CN" dirty="0" smtClean="0"/>
              <a:t>In smartDeviceLink.ini:</a:t>
            </a:r>
          </a:p>
          <a:p>
            <a:pPr lvl="1"/>
            <a:r>
              <a:rPr lang="en-US" altLang="zh-CN" dirty="0" smtClean="0"/>
              <a:t>Set </a:t>
            </a:r>
            <a:r>
              <a:rPr lang="en-US" altLang="zh-CN" dirty="0" err="1" smtClean="0"/>
              <a:t>VideoStreamConsumer</a:t>
            </a:r>
            <a:r>
              <a:rPr lang="en-US" altLang="zh-CN" dirty="0" smtClean="0"/>
              <a:t> </a:t>
            </a:r>
            <a:r>
              <a:rPr lang="en-US" altLang="zh-CN" dirty="0"/>
              <a:t>= socket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 </a:t>
            </a:r>
            <a:r>
              <a:rPr lang="en-US" altLang="zh-CN" dirty="0" err="1" smtClean="0"/>
              <a:t>VideoStreamingPort</a:t>
            </a:r>
            <a:r>
              <a:rPr lang="en-US" altLang="zh-CN" dirty="0" smtClean="0"/>
              <a:t> = 5050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Video Streaming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Modify the SDL Like below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图片 7" descr="C:\Users\xuwenlong02\AppData\Roaming\Tencent\Users\672473975\QQ\WinTemp\RichOle\)5]K2RTNG_%~H@LS731]{}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6057900" cy="4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圆角矩形 8"/>
          <p:cNvSpPr/>
          <p:nvPr/>
        </p:nvSpPr>
        <p:spPr>
          <a:xfrm>
            <a:off x="1403648" y="3841180"/>
            <a:ext cx="5256584" cy="7399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301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Video Streaming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AppData.cpp plays the video: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图片 6" descr="C:\Users\xuwenlong02\AppData\Roaming\Tencent\Users\672473975\QQ\WinTemp\RichOle\1MFIN5NI87}C{`Y(%FUTX4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71530"/>
            <a:ext cx="3743325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896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 Compile for WinCE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Install QT 4.8 </a:t>
            </a:r>
            <a:r>
              <a:rPr lang="en-US" altLang="zh-CN" dirty="0" smtClean="0"/>
              <a:t>in Windows.</a:t>
            </a:r>
          </a:p>
          <a:p>
            <a:r>
              <a:rPr lang="en-US" altLang="zh-CN" dirty="0" smtClean="0"/>
              <a:t>Install WinCE 7 SDK.</a:t>
            </a:r>
          </a:p>
          <a:p>
            <a:r>
              <a:rPr lang="en-US" altLang="zh-CN" dirty="0" smtClean="0"/>
              <a:t>Use Astrid compiler and the </a:t>
            </a:r>
            <a:r>
              <a:rPr lang="en-US" altLang="zh-CN" dirty="0" err="1" smtClean="0"/>
              <a:t>qmake</a:t>
            </a:r>
            <a:r>
              <a:rPr lang="en-US" altLang="zh-CN" dirty="0" smtClean="0"/>
              <a:t> of WinCE 7 SDK in QT.</a:t>
            </a:r>
          </a:p>
          <a:p>
            <a:r>
              <a:rPr lang="en-US" altLang="zh-CN" dirty="0" smtClean="0"/>
              <a:t>Add WinCE Kits.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0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Compile for WinCE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图片 1" descr="QQ截图201510290906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848872" cy="453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443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Compile for WinCE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0" name="图片 2" descr="QQ截图201510290908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09833"/>
            <a:ext cx="8352928" cy="483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136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Compile for WinCE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074" name="图片 3" descr="QQ截图201510290909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424936" cy="4874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485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Compile for WinCE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098" name="图片 4" descr="QQ截图201510290912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4897"/>
            <a:ext cx="7128792" cy="537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332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Compile for WinCE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122" name="图片 5" descr="QQ截图201510290914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68" y="1340768"/>
            <a:ext cx="6912768" cy="507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7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Features</a:t>
            </a:r>
          </a:p>
          <a:p>
            <a:pPr lvl="1"/>
            <a:r>
              <a:rPr lang="en-US" altLang="zh-CN" dirty="0" err="1" smtClean="0"/>
              <a:t>Applink</a:t>
            </a:r>
            <a:r>
              <a:rPr lang="en-US" altLang="zh-CN" dirty="0" smtClean="0"/>
              <a:t> 2.0 protocols</a:t>
            </a:r>
          </a:p>
          <a:p>
            <a:pPr lvl="1"/>
            <a:r>
              <a:rPr lang="en-US" altLang="zh-CN" dirty="0"/>
              <a:t>Video streaming</a:t>
            </a:r>
          </a:p>
          <a:p>
            <a:pPr lvl="1"/>
            <a:r>
              <a:rPr lang="en-US" altLang="zh-CN" dirty="0" smtClean="0"/>
              <a:t>Touch events</a:t>
            </a:r>
          </a:p>
          <a:p>
            <a:pPr lvl="1"/>
            <a:r>
              <a:rPr lang="en-US" altLang="zh-CN" dirty="0" smtClean="0"/>
              <a:t>TTS (Windows platform)</a:t>
            </a:r>
          </a:p>
          <a:p>
            <a:pPr lvl="1"/>
            <a:r>
              <a:rPr lang="en-US" altLang="zh-CN" dirty="0" smtClean="0"/>
              <a:t>No VR support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0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Compile for WinCE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Compile the project.</a:t>
            </a:r>
          </a:p>
          <a:p>
            <a:r>
              <a:rPr lang="en-US" altLang="zh-CN" dirty="0"/>
              <a:t>Copy the </a:t>
            </a:r>
            <a:r>
              <a:rPr lang="en-US" altLang="zh-CN" dirty="0" err="1"/>
              <a:t>Config</a:t>
            </a:r>
            <a:r>
              <a:rPr lang="en-US" altLang="zh-CN" dirty="0"/>
              <a:t> folder to the output directory. </a:t>
            </a:r>
          </a:p>
          <a:p>
            <a:r>
              <a:rPr lang="en-US" altLang="zh-CN" dirty="0"/>
              <a:t>Copy the DLL libraries in </a:t>
            </a:r>
            <a:r>
              <a:rPr lang="en-US" altLang="zh-CN" dirty="0" smtClean="0"/>
              <a:t>Library/</a:t>
            </a:r>
            <a:r>
              <a:rPr lang="en-US" altLang="zh-CN" dirty="0" err="1" smtClean="0"/>
              <a:t>ce</a:t>
            </a:r>
            <a:r>
              <a:rPr lang="en-US" altLang="zh-CN" dirty="0" smtClean="0"/>
              <a:t> </a:t>
            </a:r>
            <a:r>
              <a:rPr lang="en-US" altLang="zh-CN" dirty="0"/>
              <a:t>folder to the output directory.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99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 compile </a:t>
            </a:r>
            <a:r>
              <a:rPr lang="en-US" altLang="zh-CN" dirty="0" smtClean="0"/>
              <a:t>for</a:t>
            </a:r>
            <a:r>
              <a:rPr lang="en-US" altLang="zh-CN" dirty="0" smtClean="0"/>
              <a:t> </a:t>
            </a:r>
            <a:r>
              <a:rPr lang="en-US" altLang="zh-CN" dirty="0" smtClean="0"/>
              <a:t>Ubuntu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Install QT 4.8 or later</a:t>
            </a:r>
          </a:p>
          <a:p>
            <a:r>
              <a:rPr lang="en-US" altLang="zh-CN" dirty="0" err="1" smtClean="0"/>
              <a:t>Intall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Setup the C++ compiler , </a:t>
            </a:r>
            <a:r>
              <a:rPr lang="en-US" altLang="zh-CN" dirty="0" err="1"/>
              <a:t>qmake</a:t>
            </a:r>
            <a:r>
              <a:rPr lang="en-US" altLang="zh-CN" dirty="0"/>
              <a:t>, Kits in QT. </a:t>
            </a:r>
            <a:endParaRPr lang="en-US" altLang="zh-CN" dirty="0" smtClean="0"/>
          </a:p>
          <a:p>
            <a:r>
              <a:rPr lang="en-US" altLang="zh-CN" dirty="0" smtClean="0"/>
              <a:t>Compile </a:t>
            </a:r>
            <a:r>
              <a:rPr lang="en-US" altLang="zh-CN" dirty="0" smtClean="0"/>
              <a:t>the project.</a:t>
            </a:r>
          </a:p>
          <a:p>
            <a:r>
              <a:rPr lang="en-US" altLang="zh-CN" dirty="0" smtClean="0"/>
              <a:t>Copy the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folder to the output directory. </a:t>
            </a:r>
          </a:p>
          <a:p>
            <a:r>
              <a:rPr lang="en-US" altLang="zh-CN" dirty="0" smtClean="0"/>
              <a:t>Copy the </a:t>
            </a:r>
            <a:r>
              <a:rPr lang="en-US" altLang="zh-CN" dirty="0" smtClean="0"/>
              <a:t>libraries </a:t>
            </a:r>
            <a:r>
              <a:rPr lang="en-US" altLang="zh-CN" dirty="0" smtClean="0"/>
              <a:t>in </a:t>
            </a:r>
            <a:r>
              <a:rPr lang="en-US" altLang="zh-CN" dirty="0" smtClean="0"/>
              <a:t>Library/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ffmpeg</a:t>
            </a:r>
            <a:r>
              <a:rPr lang="en-US" altLang="zh-CN" dirty="0" smtClean="0"/>
              <a:t> </a:t>
            </a:r>
            <a:r>
              <a:rPr lang="en-US" altLang="zh-CN" dirty="0" smtClean="0"/>
              <a:t>folder to the output directory.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84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 compile </a:t>
            </a:r>
            <a:r>
              <a:rPr lang="en-US" altLang="zh-CN" dirty="0" smtClean="0"/>
              <a:t>for</a:t>
            </a:r>
            <a:r>
              <a:rPr lang="en-US" altLang="zh-CN" dirty="0" smtClean="0"/>
              <a:t> </a:t>
            </a:r>
            <a:r>
              <a:rPr lang="en-US" altLang="zh-CN" dirty="0" smtClean="0"/>
              <a:t>Windows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Install QT 4.8 or later</a:t>
            </a:r>
          </a:p>
          <a:p>
            <a:r>
              <a:rPr lang="en-US" altLang="zh-CN" dirty="0" smtClean="0"/>
              <a:t>Install Visual Studio C++ or </a:t>
            </a:r>
            <a:r>
              <a:rPr lang="en-US" altLang="zh-CN" dirty="0" err="1" smtClean="0"/>
              <a:t>mingw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Setup the </a:t>
            </a:r>
            <a:r>
              <a:rPr lang="en-US" altLang="zh-CN" dirty="0"/>
              <a:t>C++ compiler 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qmake</a:t>
            </a:r>
            <a:r>
              <a:rPr lang="en-US" altLang="zh-CN" dirty="0" smtClean="0"/>
              <a:t>, Kits in QT. </a:t>
            </a:r>
            <a:endParaRPr lang="en-US" altLang="zh-CN" dirty="0" smtClean="0"/>
          </a:p>
          <a:p>
            <a:r>
              <a:rPr lang="en-US" altLang="zh-CN" dirty="0" smtClean="0"/>
              <a:t>Open AppLinkEmulater.pro and compile the project.</a:t>
            </a:r>
          </a:p>
          <a:p>
            <a:r>
              <a:rPr lang="en-US" altLang="zh-CN" dirty="0" smtClean="0"/>
              <a:t>Copy the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folder to the output directory. </a:t>
            </a:r>
          </a:p>
          <a:p>
            <a:r>
              <a:rPr lang="en-US" altLang="zh-CN" dirty="0" smtClean="0"/>
              <a:t>Copy the DLL libraries in Library/win32 folder to the output directory.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30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 compile for Android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Install QT 5.5 </a:t>
            </a:r>
            <a:r>
              <a:rPr lang="en-US" altLang="zh-CN" dirty="0" smtClean="0">
                <a:solidFill>
                  <a:srgbClr val="FFC000"/>
                </a:solidFill>
              </a:rPr>
              <a:t>for Android </a:t>
            </a:r>
            <a:r>
              <a:rPr lang="en-US" altLang="zh-CN" dirty="0" smtClean="0"/>
              <a:t>in Windows.</a:t>
            </a:r>
          </a:p>
          <a:p>
            <a:r>
              <a:rPr lang="en-US" altLang="zh-CN" dirty="0" smtClean="0"/>
              <a:t>Install Android JDK, SDK, NDK, ANT. Set the PATH.</a:t>
            </a:r>
          </a:p>
          <a:p>
            <a:r>
              <a:rPr lang="en-US" altLang="zh-CN" dirty="0"/>
              <a:t>Setup the C++ </a:t>
            </a:r>
            <a:r>
              <a:rPr lang="en-US" altLang="zh-CN" dirty="0" smtClean="0"/>
              <a:t>compiler</a:t>
            </a:r>
            <a:r>
              <a:rPr lang="en-US" altLang="zh-CN" sz="1600" dirty="0" smtClean="0">
                <a:solidFill>
                  <a:srgbClr val="FFC000"/>
                </a:solidFill>
              </a:rPr>
              <a:t>(NDK)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qmake</a:t>
            </a:r>
            <a:r>
              <a:rPr lang="en-US" altLang="zh-CN" sz="1600" dirty="0" smtClean="0">
                <a:solidFill>
                  <a:srgbClr val="FFC000"/>
                </a:solidFill>
              </a:rPr>
              <a:t>(</a:t>
            </a:r>
            <a:r>
              <a:rPr lang="en-US" altLang="zh-CN" sz="1600" dirty="0" err="1">
                <a:solidFill>
                  <a:srgbClr val="FFC000"/>
                </a:solidFill>
              </a:rPr>
              <a:t>Qt</a:t>
            </a:r>
            <a:r>
              <a:rPr lang="en-US" altLang="zh-CN" sz="1600" dirty="0">
                <a:solidFill>
                  <a:srgbClr val="FFC000"/>
                </a:solidFill>
              </a:rPr>
              <a:t>/5.5.1/android_armv7 /bin</a:t>
            </a:r>
            <a:r>
              <a:rPr lang="en-US" altLang="zh-CN" sz="1600" dirty="0" smtClean="0">
                <a:solidFill>
                  <a:srgbClr val="FFC000"/>
                </a:solidFill>
              </a:rPr>
              <a:t>)</a:t>
            </a:r>
            <a:r>
              <a:rPr lang="en-US" altLang="zh-CN" dirty="0" smtClean="0"/>
              <a:t>, </a:t>
            </a:r>
            <a:r>
              <a:rPr lang="en-US" altLang="zh-CN" dirty="0"/>
              <a:t>Kits in QT. </a:t>
            </a:r>
            <a:endParaRPr lang="en-US" altLang="zh-CN" dirty="0" smtClean="0"/>
          </a:p>
          <a:p>
            <a:r>
              <a:rPr lang="en-US" altLang="zh-CN" dirty="0"/>
              <a:t>Tools</a:t>
            </a:r>
            <a:r>
              <a:rPr lang="en-US" altLang="zh-CN" dirty="0">
                <a:sym typeface="Wingdings"/>
              </a:rPr>
              <a:t></a:t>
            </a:r>
            <a:r>
              <a:rPr lang="en-US" altLang="zh-CN" dirty="0"/>
              <a:t> </a:t>
            </a:r>
            <a:r>
              <a:rPr lang="en-US" altLang="zh-CN" dirty="0" err="1"/>
              <a:t>Options</a:t>
            </a:r>
            <a:r>
              <a:rPr lang="en-US" altLang="zh-CN" dirty="0" err="1">
                <a:sym typeface="Wingdings"/>
              </a:rPr>
              <a:t></a:t>
            </a:r>
            <a:r>
              <a:rPr lang="en-US" altLang="zh-CN" dirty="0" err="1"/>
              <a:t>Android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图片 6" descr="C:\Users\xuwenlong02\AppData\Roaming\Tencent\Users\672473975\QQ\WinTemp\RichOle\[J$CD[J0E60B8BE7OMN0V8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05064"/>
            <a:ext cx="5705475" cy="2619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9574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compile for Android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Compile the project.</a:t>
            </a:r>
          </a:p>
          <a:p>
            <a:r>
              <a:rPr lang="en-US" altLang="zh-CN" dirty="0" smtClean="0"/>
              <a:t>The output is just a .so library and needs more works to packet it to a APK.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00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28905" y="2492896"/>
            <a:ext cx="28392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Thanks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24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Platforms</a:t>
            </a:r>
          </a:p>
          <a:p>
            <a:pPr lvl="1"/>
            <a:r>
              <a:rPr lang="en-US" altLang="zh-CN" dirty="0" smtClean="0"/>
              <a:t>Windows</a:t>
            </a:r>
          </a:p>
          <a:p>
            <a:pPr lvl="1"/>
            <a:r>
              <a:rPr lang="en-US" altLang="zh-CN" dirty="0" smtClean="0"/>
              <a:t>WinCE</a:t>
            </a:r>
          </a:p>
          <a:p>
            <a:pPr lvl="1"/>
            <a:r>
              <a:rPr lang="en-US" altLang="zh-CN" dirty="0" smtClean="0"/>
              <a:t>Ubuntu</a:t>
            </a:r>
          </a:p>
          <a:p>
            <a:pPr lvl="1"/>
            <a:r>
              <a:rPr lang="en-US" altLang="zh-CN" dirty="0" smtClean="0"/>
              <a:t>Android</a:t>
            </a:r>
          </a:p>
          <a:p>
            <a:pPr lvl="1"/>
            <a:r>
              <a:rPr lang="en-US" altLang="zh-CN" dirty="0" smtClean="0"/>
              <a:t>Could easily support QNX, 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, OSX, etc.</a:t>
            </a:r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9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Dependency</a:t>
            </a:r>
          </a:p>
          <a:p>
            <a:pPr lvl="1"/>
            <a:r>
              <a:rPr lang="en-US" altLang="zh-CN" dirty="0" smtClean="0"/>
              <a:t>QT: 		For UI development.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ffmpeg</a:t>
            </a:r>
            <a:r>
              <a:rPr lang="en-US" altLang="zh-CN" dirty="0" smtClean="0"/>
              <a:t>: 	For video streaming.</a:t>
            </a:r>
            <a:endParaRPr lang="en-US" altLang="zh-CN" dirty="0"/>
          </a:p>
          <a:p>
            <a:pPr lvl="1"/>
            <a:r>
              <a:rPr lang="en-US" altLang="zh-CN" dirty="0" err="1" smtClean="0"/>
              <a:t>pthread</a:t>
            </a:r>
            <a:r>
              <a:rPr lang="en-US" altLang="zh-CN" dirty="0" smtClean="0"/>
              <a:t>: 	For network thread.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6348984" cy="452596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Config</a:t>
            </a:r>
            <a:r>
              <a:rPr lang="en-US" altLang="zh-CN" dirty="0" smtClean="0"/>
              <a:t>: </a:t>
            </a:r>
            <a:r>
              <a:rPr lang="en-US" altLang="zh-CN" sz="1600" dirty="0"/>
              <a:t>The vehicle </a:t>
            </a:r>
            <a:r>
              <a:rPr lang="en-US" altLang="zh-CN" sz="1600" dirty="0" smtClean="0"/>
              <a:t>data repository</a:t>
            </a:r>
          </a:p>
          <a:p>
            <a:r>
              <a:rPr lang="en-US" altLang="zh-CN" dirty="0"/>
              <a:t>HMI_SDK</a:t>
            </a:r>
          </a:p>
          <a:p>
            <a:pPr lvl="1"/>
            <a:r>
              <a:rPr lang="en-US" altLang="zh-CN" dirty="0" err="1" smtClean="0"/>
              <a:t>AppData</a:t>
            </a:r>
            <a:r>
              <a:rPr lang="en-US" altLang="zh-CN" dirty="0" smtClean="0"/>
              <a:t>: </a:t>
            </a:r>
            <a:r>
              <a:rPr lang="en-US" altLang="zh-CN" sz="1600" dirty="0" smtClean="0"/>
              <a:t>To store the application data</a:t>
            </a:r>
          </a:p>
          <a:p>
            <a:pPr lvl="1"/>
            <a:r>
              <a:rPr lang="en-US" altLang="zh-CN" dirty="0" smtClean="0"/>
              <a:t>Connect: </a:t>
            </a:r>
            <a:r>
              <a:rPr lang="en-US" altLang="zh-CN" sz="1600" dirty="0" smtClean="0"/>
              <a:t>To connect to the SDL</a:t>
            </a:r>
          </a:p>
          <a:p>
            <a:r>
              <a:rPr lang="en-US" altLang="zh-CN" dirty="0" smtClean="0"/>
              <a:t>Library: </a:t>
            </a:r>
            <a:r>
              <a:rPr lang="en-US" altLang="zh-CN" sz="1600" dirty="0" smtClean="0"/>
              <a:t>The running libraries.</a:t>
            </a:r>
          </a:p>
          <a:p>
            <a:r>
              <a:rPr lang="en-US" altLang="zh-CN" dirty="0" smtClean="0"/>
              <a:t>Tools: </a:t>
            </a:r>
            <a:r>
              <a:rPr lang="en-US" altLang="zh-CN" sz="1600" dirty="0" smtClean="0"/>
              <a:t>The source-code of </a:t>
            </a:r>
            <a:r>
              <a:rPr lang="en-US" altLang="zh-CN" sz="1600" dirty="0" err="1" smtClean="0"/>
              <a:t>ffmpeg</a:t>
            </a:r>
            <a:r>
              <a:rPr lang="en-US" altLang="zh-CN" sz="1600" dirty="0" smtClean="0"/>
              <a:t> and </a:t>
            </a:r>
            <a:r>
              <a:rPr lang="en-US" altLang="zh-CN" sz="1600" dirty="0" err="1" smtClean="0"/>
              <a:t>json</a:t>
            </a:r>
            <a:r>
              <a:rPr lang="en-US" altLang="zh-CN" sz="1600" dirty="0" smtClean="0"/>
              <a:t>. </a:t>
            </a:r>
          </a:p>
          <a:p>
            <a:r>
              <a:rPr lang="en-US" altLang="zh-CN" dirty="0" smtClean="0"/>
              <a:t>UI: </a:t>
            </a:r>
            <a:r>
              <a:rPr lang="en-US" altLang="zh-CN" sz="1600" dirty="0"/>
              <a:t>The UI code.</a:t>
            </a:r>
            <a:endParaRPr lang="zh-CN" altLang="en-US" sz="160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2" name="Picture 4" descr="C:\Users\Administrator\Documents\Tencent Files\16520517\Image\C2C\8VT{]1DW4LDC`TE{~C1)LN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-1"/>
            <a:ext cx="2466975" cy="682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07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202983" cy="4525963"/>
          </a:xfrm>
        </p:spPr>
        <p:txBody>
          <a:bodyPr/>
          <a:lstStyle/>
          <a:p>
            <a:r>
              <a:rPr lang="en-US" altLang="zh-CN" dirty="0" smtClean="0"/>
              <a:t>SDLConnector.cpp</a:t>
            </a:r>
          </a:p>
          <a:p>
            <a:pPr lvl="1"/>
            <a:r>
              <a:rPr lang="en-US" altLang="zh-CN" dirty="0" smtClean="0"/>
              <a:t>To connect to the SDL</a:t>
            </a:r>
          </a:p>
          <a:p>
            <a:r>
              <a:rPr lang="en-US" altLang="zh-CN" dirty="0" smtClean="0"/>
              <a:t>AppList.cpp</a:t>
            </a:r>
          </a:p>
          <a:p>
            <a:pPr lvl="1"/>
            <a:r>
              <a:rPr lang="en-US" altLang="zh-CN" dirty="0" smtClean="0"/>
              <a:t>To store the request from SDL.</a:t>
            </a:r>
          </a:p>
          <a:p>
            <a:pPr lvl="1"/>
            <a:r>
              <a:rPr lang="en-US" altLang="zh-CN" dirty="0" smtClean="0"/>
              <a:t>The control layer.</a:t>
            </a:r>
          </a:p>
          <a:p>
            <a:r>
              <a:rPr lang="en-US" altLang="zh-CN" dirty="0" smtClean="0"/>
              <a:t>UIManager.cpp</a:t>
            </a:r>
          </a:p>
          <a:p>
            <a:pPr lvl="1"/>
            <a:r>
              <a:rPr lang="en-US" altLang="zh-CN" dirty="0" smtClean="0"/>
              <a:t>To control the UI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183" y="-1"/>
            <a:ext cx="3448050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0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Layer to SDL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connect to </a:t>
            </a:r>
            <a:r>
              <a:rPr lang="en-US" altLang="zh-CN" dirty="0" smtClean="0"/>
              <a:t>SDL </a:t>
            </a:r>
            <a:r>
              <a:rPr lang="en-US" altLang="zh-CN" sz="1600" b="1" dirty="0" smtClean="0">
                <a:solidFill>
                  <a:srgbClr val="FFC000"/>
                </a:solidFill>
              </a:rPr>
              <a:t>(Connect to 127.0.0.1:12346)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To receive message from SDL: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7" name="Picture 3" descr="C:\Users\Administrator\AppData\Roaming\Tencent\Users\16520517\QQ\WinTemp\RichOle\]$71{Z527I`CS3T3HFF48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37" y="2225427"/>
            <a:ext cx="46386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37" y="3978374"/>
            <a:ext cx="42481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右箭头 6"/>
          <p:cNvSpPr/>
          <p:nvPr/>
        </p:nvSpPr>
        <p:spPr>
          <a:xfrm rot="7063913">
            <a:off x="3882242" y="3292960"/>
            <a:ext cx="1523675" cy="33774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49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Layer to SDL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600450" cy="4525963"/>
          </a:xfrm>
        </p:spPr>
        <p:txBody>
          <a:bodyPr/>
          <a:lstStyle/>
          <a:p>
            <a:r>
              <a:rPr lang="en-US" altLang="zh-CN" dirty="0"/>
              <a:t>To send message to SDL: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49" name="Picture 1" descr="C:\Users\Administrator\AppData\Roaming\Tencent\Users\16520517\QQ\WinTemp\RichOle\EJW]$_P{3AO6__IQ@[P$M5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1006129"/>
            <a:ext cx="5086350" cy="58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12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3563889" y="3645024"/>
            <a:ext cx="52565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To store the requests for the UI classes.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To send message to the </a:t>
            </a:r>
            <a:r>
              <a:rPr lang="en-US" altLang="zh-CN" dirty="0" err="1" smtClean="0"/>
              <a:t>SDLConnector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Layer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October 29, 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5" name="Picture 3" descr="C:\Users\Administrator\AppData\Roaming\Tencent\Users\16520517\QQ\WinTemp\RichOle\3KQ$6L(5U22FO80E9C46P}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84784"/>
            <a:ext cx="8036093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右箭头 10"/>
          <p:cNvSpPr/>
          <p:nvPr/>
        </p:nvSpPr>
        <p:spPr>
          <a:xfrm rot="19417389">
            <a:off x="1774359" y="2449700"/>
            <a:ext cx="2094871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11560" y="2996952"/>
            <a:ext cx="2376264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 receive message from  the </a:t>
            </a:r>
            <a:r>
              <a:rPr lang="en-US" altLang="zh-CN" dirty="0" err="1" smtClean="0"/>
              <a:t>SDLConnector</a:t>
            </a:r>
            <a:endParaRPr lang="zh-CN" altLang="en-US" dirty="0"/>
          </a:p>
        </p:txBody>
      </p:sp>
      <p:pic>
        <p:nvPicPr>
          <p:cNvPr id="3076" name="Picture 4" descr="C:\Users\Administrator\AppData\Roaming\Tencent\Users\16520517\QQ\WinTemp\RichOle\V[)75~~MBBIU5B`F70EPCH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29720"/>
            <a:ext cx="5461095" cy="36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下箭头 11"/>
          <p:cNvSpPr/>
          <p:nvPr/>
        </p:nvSpPr>
        <p:spPr>
          <a:xfrm>
            <a:off x="6660232" y="1916832"/>
            <a:ext cx="360040" cy="76616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5004048" y="2950864"/>
            <a:ext cx="360040" cy="76616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51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553</TotalTime>
  <Words>542</Words>
  <Application>Microsoft Office PowerPoint</Application>
  <PresentationFormat>全屏显示(4:3)</PresentationFormat>
  <Paragraphs>149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凤舞九天</vt:lpstr>
      <vt:lpstr>QT SDK Introduction</vt:lpstr>
      <vt:lpstr>Overview</vt:lpstr>
      <vt:lpstr>Overview</vt:lpstr>
      <vt:lpstr>Overview</vt:lpstr>
      <vt:lpstr>File Structure</vt:lpstr>
      <vt:lpstr>Project Structure</vt:lpstr>
      <vt:lpstr>Network Layer to SDL</vt:lpstr>
      <vt:lpstr>Network Layer to SDL</vt:lpstr>
      <vt:lpstr>Control Layer</vt:lpstr>
      <vt:lpstr>The UI Layer</vt:lpstr>
      <vt:lpstr>Video Streaming</vt:lpstr>
      <vt:lpstr>Video Streaming</vt:lpstr>
      <vt:lpstr>Video Streaming</vt:lpstr>
      <vt:lpstr>To Compile for WinCE</vt:lpstr>
      <vt:lpstr>To Compile for WinCE</vt:lpstr>
      <vt:lpstr>To Compile for WinCE</vt:lpstr>
      <vt:lpstr>To Compile for WinCE</vt:lpstr>
      <vt:lpstr>To Compile for WinCE</vt:lpstr>
      <vt:lpstr>To Compile for WinCE</vt:lpstr>
      <vt:lpstr>To Compile for WinCE</vt:lpstr>
      <vt:lpstr>To compile for Ubuntu</vt:lpstr>
      <vt:lpstr>To compile for Windows</vt:lpstr>
      <vt:lpstr>To compile for Android</vt:lpstr>
      <vt:lpstr>To compile for Android</vt:lpstr>
      <vt:lpstr>The end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SDK Introduction</dc:title>
  <dc:creator>Administrator</dc:creator>
  <cp:lastModifiedBy>Administrator</cp:lastModifiedBy>
  <cp:revision>44</cp:revision>
  <dcterms:created xsi:type="dcterms:W3CDTF">2015-10-27T08:59:45Z</dcterms:created>
  <dcterms:modified xsi:type="dcterms:W3CDTF">2015-10-29T08:20:44Z</dcterms:modified>
</cp:coreProperties>
</file>