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72" r:id="rId11"/>
    <p:sldId id="274" r:id="rId12"/>
    <p:sldId id="273" r:id="rId13"/>
    <p:sldId id="261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HMI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HMI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SDL</a:t>
            </a:r>
            <a:r>
              <a:rPr lang="zh-CN" altLang="en-US" dirty="0" smtClean="0"/>
              <a:t>通信协议之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0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技术框架</a:t>
            </a:r>
            <a:endParaRPr lang="en-US" altLang="zh-CN" dirty="0" smtClean="0"/>
          </a:p>
          <a:p>
            <a:r>
              <a:rPr lang="zh-CN" altLang="en-US" u="sng" dirty="0"/>
              <a:t>配置</a:t>
            </a:r>
            <a:r>
              <a:rPr lang="zh-CN" altLang="en-US" u="sng" dirty="0" smtClean="0"/>
              <a:t>说明</a:t>
            </a:r>
            <a:endParaRPr lang="en-US" altLang="zh-CN" u="sng" dirty="0" smtClean="0"/>
          </a:p>
          <a:p>
            <a:r>
              <a:rPr lang="zh-CN" altLang="en-US" dirty="0" smtClean="0"/>
              <a:t>协议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1523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配置说明（</a:t>
            </a:r>
            <a:r>
              <a:rPr lang="en-US" altLang="zh-CN" dirty="0"/>
              <a:t> smartDeviceLink.ini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ServerAddress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127.0.0.1</a:t>
            </a:r>
          </a:p>
          <a:p>
            <a:pPr marL="36576" indent="0">
              <a:buNone/>
            </a:pPr>
            <a:r>
              <a:rPr lang="en-US" altLang="zh-CN" sz="2400" dirty="0" smtClean="0"/>
              <a:t>SDL</a:t>
            </a:r>
            <a:r>
              <a:rPr lang="zh-CN" altLang="en-US" sz="2400" dirty="0" smtClean="0"/>
              <a:t>服务端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地址，一般设置默认值。</a:t>
            </a:r>
            <a:endParaRPr lang="en-US" altLang="zh-CN" sz="2400" dirty="0" smtClean="0"/>
          </a:p>
          <a:p>
            <a:r>
              <a:rPr lang="en-US" altLang="zh-CN" dirty="0" err="1"/>
              <a:t>ServerPort</a:t>
            </a:r>
            <a:r>
              <a:rPr lang="en-US" altLang="zh-CN" dirty="0"/>
              <a:t> = </a:t>
            </a:r>
            <a:r>
              <a:rPr lang="en-US" altLang="zh-CN" dirty="0" smtClean="0"/>
              <a:t>12346</a:t>
            </a:r>
          </a:p>
          <a:p>
            <a:pPr marL="36576" indent="0">
              <a:buNone/>
            </a:pPr>
            <a:r>
              <a:rPr lang="en-US" altLang="zh-CN" sz="2400" dirty="0" smtClean="0"/>
              <a:t>SDL</a:t>
            </a:r>
            <a:r>
              <a:rPr lang="zh-CN" altLang="en-US" sz="2400" dirty="0" smtClean="0"/>
              <a:t>服务端端口号。</a:t>
            </a:r>
            <a:endParaRPr lang="en-US" altLang="zh-CN" sz="2400" dirty="0"/>
          </a:p>
          <a:p>
            <a:r>
              <a:rPr lang="en-US" altLang="zh-CN" dirty="0" err="1"/>
              <a:t>DefaultTimeout</a:t>
            </a:r>
            <a:r>
              <a:rPr lang="en-US" altLang="zh-CN" dirty="0"/>
              <a:t> = </a:t>
            </a:r>
            <a:r>
              <a:rPr lang="en-US" altLang="zh-CN" dirty="0" smtClean="0"/>
              <a:t>10000</a:t>
            </a:r>
          </a:p>
          <a:p>
            <a:pPr marL="36576" indent="0">
              <a:buNone/>
            </a:pPr>
            <a:r>
              <a:rPr lang="zh-CN" altLang="en-US" sz="2400" dirty="0" smtClean="0"/>
              <a:t>每个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的默认超时时间。</a:t>
            </a:r>
            <a:endParaRPr lang="zh-CN" altLang="en-US" sz="2400" dirty="0"/>
          </a:p>
          <a:p>
            <a:pPr marL="36576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32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技术框架</a:t>
            </a:r>
            <a:endParaRPr lang="en-US" altLang="zh-CN" dirty="0" smtClean="0"/>
          </a:p>
          <a:p>
            <a:r>
              <a:rPr lang="zh-CN" altLang="en-US" dirty="0"/>
              <a:t>配置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r>
              <a:rPr lang="zh-CN" altLang="en-US" u="sng" dirty="0" smtClean="0"/>
              <a:t>协议</a:t>
            </a:r>
            <a:r>
              <a:rPr lang="zh-CN" altLang="en-US" u="sng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633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应用启动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400" dirty="0" smtClean="0"/>
              <a:t>当手机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SDL</a:t>
            </a:r>
            <a:r>
              <a:rPr lang="zh-CN" altLang="en-US" sz="2400" dirty="0" smtClean="0"/>
              <a:t>建立连接后，在</a:t>
            </a:r>
            <a:r>
              <a:rPr lang="en-US" altLang="zh-CN" sz="2400" dirty="0" smtClean="0"/>
              <a:t>HMI</a:t>
            </a:r>
            <a:r>
              <a:rPr lang="zh-CN" altLang="en-US" sz="2400" dirty="0" smtClean="0"/>
              <a:t>界面上选择手机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，激活手机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应用。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7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11560" y="1412776"/>
            <a:ext cx="720080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HMI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283968" y="1412776"/>
            <a:ext cx="720080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SDL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1640" y="1844824"/>
            <a:ext cx="29523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2504" y="1475492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C000"/>
                </a:solidFill>
              </a:rPr>
              <a:t>Notification: </a:t>
            </a:r>
            <a:r>
              <a:rPr lang="en-US" altLang="zh-CN" sz="1200" dirty="0" err="1"/>
              <a:t>BasicCommunication.OnAppActivated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331640" y="3717032"/>
            <a:ext cx="2952328" cy="4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28167" y="335002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Request: </a:t>
            </a:r>
            <a:r>
              <a:rPr lang="en-US" altLang="zh-CN" dirty="0" err="1" smtClean="0"/>
              <a:t>UI.Show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331640" y="4596618"/>
            <a:ext cx="2952328" cy="13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28167" y="422728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Response: </a:t>
            </a:r>
            <a:r>
              <a:rPr lang="en-US" altLang="zh-CN" dirty="0" err="1"/>
              <a:t>UI.</a:t>
            </a:r>
            <a:r>
              <a:rPr lang="en-US" altLang="zh-CN" dirty="0" err="1" smtClean="0"/>
              <a:t>Show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812360" y="1412776"/>
            <a:ext cx="720080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04048" y="2348880"/>
            <a:ext cx="280831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004048" y="3068960"/>
            <a:ext cx="280831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5259" y="1980856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C000"/>
                </a:solidFill>
              </a:rPr>
              <a:t>Notification: </a:t>
            </a:r>
            <a:r>
              <a:rPr lang="en-US" altLang="zh-CN" sz="1600" dirty="0" err="1" smtClean="0"/>
              <a:t>OnHMIStatus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5259" y="2730406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C000"/>
                </a:solidFill>
              </a:rPr>
              <a:t>Request: </a:t>
            </a:r>
            <a:r>
              <a:rPr lang="en-US" altLang="zh-CN" sz="1600" dirty="0" smtClean="0"/>
              <a:t>Show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4048" y="5157192"/>
            <a:ext cx="280831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35259" y="4818638"/>
            <a:ext cx="17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C000"/>
                </a:solidFill>
              </a:rPr>
              <a:t>Response: </a:t>
            </a:r>
            <a:r>
              <a:rPr lang="en-US" altLang="zh-CN" sz="1600" dirty="0" smtClean="0"/>
              <a:t>Show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29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6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Notification: </a:t>
            </a:r>
            <a:r>
              <a:rPr lang="en-US" altLang="zh-CN" dirty="0"/>
              <a:t>BasicCommunication.OnAppActivated</a:t>
            </a:r>
            <a:endParaRPr lang="zh-CN" altLang="en-US" dirty="0"/>
          </a:p>
          <a:p>
            <a:pPr marL="36576" indent="0">
              <a:buNone/>
            </a:pPr>
            <a:r>
              <a:rPr lang="en-US" altLang="zh-CN" dirty="0" smtClean="0"/>
              <a:t>{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jsonrpc":"2.0</a:t>
            </a:r>
            <a:r>
              <a:rPr lang="en-US" altLang="zh-CN" dirty="0" smtClean="0"/>
              <a:t>",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 err="1"/>
              <a:t>method":"BasicCommunication.OnAppActivated</a:t>
            </a:r>
            <a:r>
              <a:rPr lang="en-US" altLang="zh-CN" dirty="0" smtClean="0"/>
              <a:t>",“</a:t>
            </a:r>
          </a:p>
          <a:p>
            <a:pPr marL="36576" indent="0">
              <a:buNone/>
            </a:pPr>
            <a:r>
              <a:rPr lang="en-US" altLang="zh-CN" dirty="0" err="1" smtClean="0"/>
              <a:t>params</a:t>
            </a:r>
            <a:r>
              <a:rPr lang="en-US" altLang="zh-CN" dirty="0"/>
              <a:t>":{"appID":65537</a:t>
            </a:r>
            <a:r>
              <a:rPr lang="en-US" altLang="zh-CN" dirty="0" smtClean="0"/>
              <a:t>}</a:t>
            </a:r>
          </a:p>
          <a:p>
            <a:pPr marL="36576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Request: </a:t>
            </a:r>
            <a:r>
              <a:rPr lang="en-US" altLang="zh-CN" dirty="0" err="1" smtClean="0"/>
              <a:t>UI.Show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{</a:t>
            </a:r>
          </a:p>
          <a:p>
            <a:pPr marL="36576" indent="0">
              <a:buNone/>
            </a:pPr>
            <a:r>
              <a:rPr lang="en-US" altLang="zh-CN" dirty="0"/>
              <a:t>   "id" : 19,</a:t>
            </a:r>
          </a:p>
          <a:p>
            <a:pPr marL="36576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jsonrpc</a:t>
            </a:r>
            <a:r>
              <a:rPr lang="en-US" altLang="zh-CN" dirty="0"/>
              <a:t>" : "2.0",</a:t>
            </a:r>
          </a:p>
          <a:p>
            <a:pPr marL="36576" indent="0">
              <a:buNone/>
            </a:pPr>
            <a:r>
              <a:rPr lang="en-US" altLang="zh-CN" dirty="0"/>
              <a:t>   "method" : "</a:t>
            </a:r>
            <a:r>
              <a:rPr lang="en-US" altLang="zh-CN" dirty="0" err="1"/>
              <a:t>UI.Show</a:t>
            </a:r>
            <a:r>
              <a:rPr lang="en-US" altLang="zh-CN" dirty="0"/>
              <a:t>",</a:t>
            </a:r>
          </a:p>
          <a:p>
            <a:pPr marL="36576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params</a:t>
            </a:r>
            <a:r>
              <a:rPr lang="en-US" altLang="zh-CN" dirty="0"/>
              <a:t>" : {</a:t>
            </a:r>
          </a:p>
          <a:p>
            <a:pPr marL="36576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appID</a:t>
            </a:r>
            <a:r>
              <a:rPr lang="en-US" altLang="zh-CN" dirty="0"/>
              <a:t>" : 65537,</a:t>
            </a:r>
          </a:p>
          <a:p>
            <a:pPr marL="36576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showStrings</a:t>
            </a:r>
            <a:r>
              <a:rPr lang="en-US" altLang="zh-CN" dirty="0"/>
              <a:t>" : [</a:t>
            </a:r>
          </a:p>
          <a:p>
            <a:pPr marL="36576" indent="0">
              <a:buNone/>
            </a:pPr>
            <a:r>
              <a:rPr lang="en-US" altLang="zh-CN" dirty="0"/>
              <a:t>         {</a:t>
            </a:r>
          </a:p>
          <a:p>
            <a:pPr marL="36576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fieldName</a:t>
            </a:r>
            <a:r>
              <a:rPr lang="en-US" altLang="zh-CN" dirty="0"/>
              <a:t>" : "mainField1",</a:t>
            </a:r>
          </a:p>
          <a:p>
            <a:pPr marL="36576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fieldText</a:t>
            </a:r>
            <a:r>
              <a:rPr lang="en-US" altLang="zh-CN" dirty="0"/>
              <a:t>" : "Sync Proxy"</a:t>
            </a:r>
          </a:p>
          <a:p>
            <a:pPr marL="36576" indent="0">
              <a:buNone/>
            </a:pPr>
            <a:r>
              <a:rPr lang="en-US" altLang="zh-CN" dirty="0"/>
              <a:t>         },</a:t>
            </a:r>
          </a:p>
          <a:p>
            <a:pPr marL="36576" indent="0">
              <a:buNone/>
            </a:pPr>
            <a:r>
              <a:rPr lang="en-US" altLang="zh-CN" dirty="0"/>
              <a:t>         {</a:t>
            </a:r>
          </a:p>
          <a:p>
            <a:pPr marL="36576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fieldName</a:t>
            </a:r>
            <a:r>
              <a:rPr lang="en-US" altLang="zh-CN" dirty="0"/>
              <a:t>" : "mainField2",</a:t>
            </a:r>
          </a:p>
          <a:p>
            <a:pPr marL="36576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fieldText</a:t>
            </a:r>
            <a:r>
              <a:rPr lang="en-US" altLang="zh-CN" dirty="0"/>
              <a:t>" : "Tester"</a:t>
            </a:r>
          </a:p>
          <a:p>
            <a:pPr marL="36576" indent="0">
              <a:buNone/>
            </a:pPr>
            <a:r>
              <a:rPr lang="en-US" altLang="zh-CN" dirty="0"/>
              <a:t>         }</a:t>
            </a:r>
          </a:p>
          <a:p>
            <a:pPr marL="36576" indent="0">
              <a:buNone/>
            </a:pPr>
            <a:r>
              <a:rPr lang="en-US" altLang="zh-CN" dirty="0"/>
              <a:t>      ]</a:t>
            </a:r>
          </a:p>
          <a:p>
            <a:pPr marL="36576" indent="0">
              <a:buNone/>
            </a:pPr>
            <a:r>
              <a:rPr lang="en-US" altLang="zh-CN" dirty="0"/>
              <a:t>   }</a:t>
            </a:r>
          </a:p>
          <a:p>
            <a:pPr marL="36576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3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Response: </a:t>
            </a:r>
            <a:r>
              <a:rPr lang="en-US" altLang="zh-CN" dirty="0" err="1"/>
              <a:t>UI.Show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 smtClean="0"/>
              <a:t>{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id":19</a:t>
            </a:r>
            <a:r>
              <a:rPr lang="en-US" altLang="zh-CN" dirty="0" smtClean="0"/>
              <a:t>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jsonrpc":"2.0</a:t>
            </a:r>
            <a:r>
              <a:rPr lang="en-US" altLang="zh-CN" dirty="0" smtClean="0"/>
              <a:t>",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result":{"code":0,"method":"UI.Show</a:t>
            </a:r>
            <a:r>
              <a:rPr lang="en-US" altLang="zh-CN" dirty="0" smtClean="0"/>
              <a:t>"}</a:t>
            </a:r>
          </a:p>
          <a:p>
            <a:pPr marL="36576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0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 smtClean="0"/>
              <a:t>技术框架</a:t>
            </a:r>
            <a:endParaRPr lang="en-US" altLang="zh-CN" u="sng" dirty="0" smtClean="0"/>
          </a:p>
          <a:p>
            <a:r>
              <a:rPr lang="zh-CN" altLang="en-US" dirty="0" smtClean="0"/>
              <a:t>配置说明</a:t>
            </a:r>
            <a:endParaRPr lang="en-US" altLang="zh-CN" dirty="0" smtClean="0"/>
          </a:p>
          <a:p>
            <a:r>
              <a:rPr lang="zh-CN" altLang="en-US" dirty="0" smtClean="0"/>
              <a:t>协议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3218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r>
              <a:rPr lang="zh-CN" altLang="en-US" dirty="0" smtClean="0"/>
              <a:t>整体框图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28830" y="2348880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HMI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17062" y="3997056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237854" y="2348880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4" idx="5"/>
            <a:endCxn id="5" idx="1"/>
          </p:cNvCxnSpPr>
          <p:nvPr/>
        </p:nvCxnSpPr>
        <p:spPr>
          <a:xfrm rot="16200000" flipH="1">
            <a:off x="2774854" y="3407214"/>
            <a:ext cx="884416" cy="611628"/>
          </a:xfrm>
          <a:prstGeom prst="curved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3"/>
            <a:endCxn id="5" idx="7"/>
          </p:cNvCxnSpPr>
          <p:nvPr/>
        </p:nvCxnSpPr>
        <p:spPr>
          <a:xfrm rot="5400000">
            <a:off x="4829366" y="3440934"/>
            <a:ext cx="884416" cy="544188"/>
          </a:xfrm>
          <a:prstGeom prst="curved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7538" y="36587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HMI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28052" y="362646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Mobile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0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通信方式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400" dirty="0"/>
              <a:t>采用</a:t>
            </a:r>
            <a:r>
              <a:rPr lang="en-US" altLang="zh-CN" sz="2400" dirty="0"/>
              <a:t>socket(TCP/IP)</a:t>
            </a:r>
            <a:r>
              <a:rPr lang="zh-CN" altLang="en-US" sz="2400" dirty="0"/>
              <a:t>进行</a:t>
            </a:r>
            <a:r>
              <a:rPr lang="zh-CN" altLang="en-US" sz="2400" dirty="0" smtClean="0"/>
              <a:t>通信。</a:t>
            </a:r>
            <a:endParaRPr lang="en-US" altLang="zh-CN" sz="2400" dirty="0" smtClean="0"/>
          </a:p>
          <a:p>
            <a:pPr marL="36576" indent="0">
              <a:buNone/>
            </a:pPr>
            <a:endParaRPr lang="en-US" altLang="zh-CN" sz="2400" dirty="0" smtClean="0"/>
          </a:p>
          <a:p>
            <a:r>
              <a:rPr lang="zh-CN" altLang="en-US" dirty="0" smtClean="0"/>
              <a:t>通信格式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400" dirty="0" smtClean="0"/>
              <a:t>采用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作为应用层协议。</a:t>
            </a:r>
            <a:endParaRPr lang="en-US" altLang="zh-CN" sz="2400" dirty="0" smtClean="0"/>
          </a:p>
          <a:p>
            <a:pPr marL="36576" indent="0">
              <a:buNone/>
            </a:pPr>
            <a:r>
              <a:rPr lang="zh-CN" altLang="en-US" sz="2400" dirty="0" smtClean="0"/>
              <a:t>按照请求类型可分为四种：</a:t>
            </a:r>
            <a:endParaRPr lang="en-US" altLang="zh-CN" sz="2400" dirty="0" smtClean="0"/>
          </a:p>
          <a:p>
            <a:pPr marL="36576" indent="0">
              <a:buNone/>
            </a:pP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Notification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Request(not response)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36576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Request</a:t>
            </a:r>
          </a:p>
          <a:p>
            <a:pPr marL="36576" indent="0">
              <a:buNone/>
            </a:pPr>
            <a:r>
              <a:rPr lang="en-US" altLang="zh-CN" dirty="0"/>
              <a:t>{</a:t>
            </a:r>
          </a:p>
          <a:p>
            <a:pPr marL="36576" indent="0">
              <a:buNone/>
            </a:pPr>
            <a:r>
              <a:rPr lang="en-US" altLang="zh-CN" dirty="0"/>
              <a:t>   "id" : 2,</a:t>
            </a:r>
          </a:p>
          <a:p>
            <a:pPr marL="36576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jsonrpc</a:t>
            </a:r>
            <a:r>
              <a:rPr lang="en-US" altLang="zh-CN" dirty="0"/>
              <a:t>" : "2.0",</a:t>
            </a:r>
          </a:p>
          <a:p>
            <a:pPr marL="36576" indent="0">
              <a:buNone/>
            </a:pPr>
            <a:r>
              <a:rPr lang="en-US" altLang="zh-CN" dirty="0"/>
              <a:t>   "method" : "</a:t>
            </a:r>
            <a:r>
              <a:rPr lang="en-US" altLang="zh-CN" dirty="0" err="1"/>
              <a:t>TTS.IsReady</a:t>
            </a:r>
            <a:r>
              <a:rPr lang="en-US" altLang="zh-CN" dirty="0"/>
              <a:t>"</a:t>
            </a:r>
          </a:p>
          <a:p>
            <a:pPr marL="36576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4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Response</a:t>
            </a:r>
          </a:p>
          <a:p>
            <a:pPr marL="36576" indent="0">
              <a:buNone/>
            </a:pPr>
            <a:r>
              <a:rPr lang="en-US" altLang="zh-CN" dirty="0" smtClean="0"/>
              <a:t>{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id":2</a:t>
            </a:r>
            <a:r>
              <a:rPr lang="en-US" altLang="zh-CN" dirty="0" smtClean="0"/>
              <a:t>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jsonrpc":"2.0</a:t>
            </a:r>
            <a:r>
              <a:rPr lang="en-US" altLang="zh-CN" dirty="0" smtClean="0"/>
              <a:t>",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result":{"available":true,"code":0,"method":"TTS.IsReady</a:t>
            </a:r>
            <a:r>
              <a:rPr lang="en-US" altLang="zh-CN" dirty="0" smtClean="0"/>
              <a:t>"}</a:t>
            </a:r>
          </a:p>
          <a:p>
            <a:pPr marL="36576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4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Notification</a:t>
            </a:r>
          </a:p>
          <a:p>
            <a:pPr marL="36576" indent="0">
              <a:buNone/>
            </a:pPr>
            <a:r>
              <a:rPr lang="en-US" altLang="zh-CN" dirty="0" smtClean="0"/>
              <a:t>{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jsonrpc":"2.0</a:t>
            </a:r>
            <a:r>
              <a:rPr lang="en-US" altLang="zh-CN" dirty="0" smtClean="0"/>
              <a:t>",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method":"</a:t>
            </a:r>
            <a:r>
              <a:rPr lang="en-US" altLang="zh-CN" dirty="0" err="1" smtClean="0"/>
              <a:t>BasicCommunication.OnReady</a:t>
            </a:r>
            <a:r>
              <a:rPr lang="en-US" altLang="zh-CN" dirty="0" smtClean="0"/>
              <a:t>"</a:t>
            </a:r>
          </a:p>
          <a:p>
            <a:pPr marL="36576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Request(not response)</a:t>
            </a:r>
            <a:endParaRPr lang="zh-CN" altLang="en-US" dirty="0"/>
          </a:p>
          <a:p>
            <a:pPr marL="36576" indent="0">
              <a:buNone/>
            </a:pPr>
            <a:r>
              <a:rPr lang="en-US" altLang="zh-CN" dirty="0" smtClean="0"/>
              <a:t>{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id":5</a:t>
            </a:r>
            <a:r>
              <a:rPr lang="en-US" altLang="zh-CN" dirty="0" smtClean="0"/>
              <a:t>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jsonrpc":2.0</a:t>
            </a:r>
            <a:r>
              <a:rPr lang="en-US" altLang="zh-CN" dirty="0" smtClean="0"/>
              <a:t>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method":"</a:t>
            </a:r>
            <a:r>
              <a:rPr lang="en-US" altLang="zh-CN" dirty="0" err="1"/>
              <a:t>MB.subscribeTo</a:t>
            </a:r>
            <a:r>
              <a:rPr lang="en-US" altLang="zh-CN" dirty="0" smtClean="0"/>
              <a:t>",</a:t>
            </a:r>
          </a:p>
          <a:p>
            <a:pPr marL="36576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params":{"</a:t>
            </a:r>
            <a:r>
              <a:rPr lang="en-US" altLang="zh-CN" dirty="0" err="1"/>
              <a:t>propertyName</a:t>
            </a:r>
            <a:r>
              <a:rPr lang="en-US" altLang="zh-CN" dirty="0"/>
              <a:t>":"</a:t>
            </a:r>
            <a:r>
              <a:rPr lang="en-US" altLang="zh-CN" err="1"/>
              <a:t>BasicCommunication.OnReady</a:t>
            </a:r>
            <a:r>
              <a:rPr lang="en-US" altLang="zh-CN" smtClean="0"/>
              <a:t>"}</a:t>
            </a:r>
          </a:p>
          <a:p>
            <a:pPr marL="36576" indent="0">
              <a:buNone/>
            </a:pPr>
            <a:r>
              <a:rPr lang="en-US" altLang="zh-CN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2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通信端口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27884" y="3382949"/>
            <a:ext cx="1224136" cy="100811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SDL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Communication</a:t>
            </a:r>
          </a:p>
        </p:txBody>
      </p:sp>
      <p:sp>
        <p:nvSpPr>
          <p:cNvPr id="6" name="椭圆 5"/>
          <p:cNvSpPr/>
          <p:nvPr/>
        </p:nvSpPr>
        <p:spPr>
          <a:xfrm>
            <a:off x="3203848" y="1916832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Buttons</a:t>
            </a:r>
          </a:p>
        </p:txBody>
      </p:sp>
      <p:sp>
        <p:nvSpPr>
          <p:cNvPr id="7" name="椭圆 6"/>
          <p:cNvSpPr/>
          <p:nvPr/>
        </p:nvSpPr>
        <p:spPr>
          <a:xfrm>
            <a:off x="5292080" y="2420626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Navigation</a:t>
            </a:r>
          </a:p>
        </p:txBody>
      </p:sp>
      <p:sp>
        <p:nvSpPr>
          <p:cNvPr id="8" name="椭圆 7"/>
          <p:cNvSpPr/>
          <p:nvPr/>
        </p:nvSpPr>
        <p:spPr>
          <a:xfrm>
            <a:off x="5580112" y="3526965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TTS</a:t>
            </a:r>
          </a:p>
        </p:txBody>
      </p:sp>
      <p:sp>
        <p:nvSpPr>
          <p:cNvPr id="9" name="椭圆 8"/>
          <p:cNvSpPr/>
          <p:nvPr/>
        </p:nvSpPr>
        <p:spPr>
          <a:xfrm>
            <a:off x="4644008" y="4837136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</a:p>
        </p:txBody>
      </p:sp>
      <p:sp>
        <p:nvSpPr>
          <p:cNvPr id="10" name="椭圆 9"/>
          <p:cNvSpPr/>
          <p:nvPr/>
        </p:nvSpPr>
        <p:spPr>
          <a:xfrm>
            <a:off x="973152" y="3717032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Vehicle Info</a:t>
            </a:r>
          </a:p>
        </p:txBody>
      </p:sp>
      <p:sp>
        <p:nvSpPr>
          <p:cNvPr id="11" name="椭圆 10"/>
          <p:cNvSpPr/>
          <p:nvPr/>
        </p:nvSpPr>
        <p:spPr>
          <a:xfrm>
            <a:off x="1909256" y="5013176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15204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376</TotalTime>
  <Words>426</Words>
  <Application>Microsoft Office PowerPoint</Application>
  <PresentationFormat>全屏显示(4:3)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技巧</vt:lpstr>
      <vt:lpstr>HMI协议简介</vt:lpstr>
      <vt:lpstr>主要内容</vt:lpstr>
      <vt:lpstr>技术框架</vt:lpstr>
      <vt:lpstr>技术分析</vt:lpstr>
      <vt:lpstr>通信格式</vt:lpstr>
      <vt:lpstr>通信格式</vt:lpstr>
      <vt:lpstr>通信格式</vt:lpstr>
      <vt:lpstr>通信格式</vt:lpstr>
      <vt:lpstr>技术分析</vt:lpstr>
      <vt:lpstr>主要内容</vt:lpstr>
      <vt:lpstr>配置说明（ smartDeviceLink.ini ）</vt:lpstr>
      <vt:lpstr>主要内容</vt:lpstr>
      <vt:lpstr>协议示例</vt:lpstr>
      <vt:lpstr>应用启动</vt:lpstr>
      <vt:lpstr>应用启动</vt:lpstr>
      <vt:lpstr>应用启动</vt:lpstr>
      <vt:lpstr>应用启动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HMI协议简介</dc:title>
  <dc:creator>patrick.pan</dc:creator>
  <cp:lastModifiedBy>joony.li</cp:lastModifiedBy>
  <cp:revision>57</cp:revision>
  <dcterms:created xsi:type="dcterms:W3CDTF">2014-07-21T07:16:01Z</dcterms:created>
  <dcterms:modified xsi:type="dcterms:W3CDTF">2014-10-29T03:18:34Z</dcterms:modified>
</cp:coreProperties>
</file>